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8.xml" ContentType="application/vnd.openxmlformats-officedocument.drawingml.chart+xml"/>
  <Override PartName="/ppt/charts/chart9.xml" ContentType="application/vnd.openxmlformats-officedocument.drawingml.chart+xml"/>
  <Override PartName="/ppt/charts/style6.xml" ContentType="application/vnd.ms-office.chartstyle+xml"/>
  <Override PartName="/ppt/charts/colors6.xml" ContentType="application/vnd.ms-office.chartcolorstyle+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charts/chart11.xml" ContentType="application/vnd.openxmlformats-officedocument.drawingml.chart+xml"/>
  <Override PartName="/ppt/charts/style8.xml" ContentType="application/vnd.ms-office.chartstyle+xml"/>
  <Override PartName="/ppt/charts/colors8.xml" ContentType="application/vnd.ms-office.chartcolorstyle+xml"/>
  <Override PartName="/ppt/charts/chart12.xml" ContentType="application/vnd.openxmlformats-officedocument.drawingml.chart+xml"/>
  <Override PartName="/ppt/charts/style9.xml" ContentType="application/vnd.ms-office.chartstyle+xml"/>
  <Override PartName="/ppt/charts/colors9.xml" ContentType="application/vnd.ms-office.chartcolorstyle+xml"/>
  <Override PartName="/ppt/charts/chart13.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4.xml" ContentType="application/vnd.openxmlformats-officedocument.drawingml.chart+xml"/>
  <Override PartName="/ppt/charts/chart15.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6.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7.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8.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9.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20.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21.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22.xml" ContentType="application/vnd.openxmlformats-officedocument.drawingml.chart+xml"/>
  <Override PartName="/ppt/charts/style18.xml" ContentType="application/vnd.ms-office.chartstyle+xml"/>
  <Override PartName="/ppt/charts/colors1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5" r:id="rId29"/>
    <p:sldId id="286" r:id="rId30"/>
    <p:sldId id="287" r:id="rId31"/>
    <p:sldId id="288" r:id="rId32"/>
    <p:sldId id="289" r:id="rId33"/>
    <p:sldId id="290" r:id="rId34"/>
    <p:sldId id="291" r:id="rId35"/>
    <p:sldId id="292" r:id="rId36"/>
    <p:sldId id="293" r:id="rId37"/>
    <p:sldId id="294" r:id="rId38"/>
    <p:sldId id="295" r:id="rId39"/>
    <p:sldId id="297" r:id="rId40"/>
    <p:sldId id="298" r:id="rId41"/>
    <p:sldId id="299" r:id="rId42"/>
    <p:sldId id="300" r:id="rId43"/>
    <p:sldId id="301" r:id="rId44"/>
    <p:sldId id="302" r:id="rId45"/>
    <p:sldId id="303" r:id="rId46"/>
    <p:sldId id="304" r:id="rId47"/>
    <p:sldId id="306" r:id="rId48"/>
    <p:sldId id="307" r:id="rId49"/>
    <p:sldId id="308" r:id="rId50"/>
    <p:sldId id="309" r:id="rId51"/>
    <p:sldId id="310"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55" userDrawn="1">
          <p15:clr>
            <a:srgbClr val="A4A3A4"/>
          </p15:clr>
        </p15:guide>
        <p15:guide id="2" pos="7322" userDrawn="1">
          <p15:clr>
            <a:srgbClr val="A4A3A4"/>
          </p15:clr>
        </p15:guide>
        <p15:guide id="3" orient="horz" pos="218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5E7D"/>
    <a:srgbClr val="0E442A"/>
    <a:srgbClr val="092E1C"/>
    <a:srgbClr val="3EAF93"/>
    <a:srgbClr val="156740"/>
    <a:srgbClr val="64A5CC"/>
    <a:srgbClr val="FFFFFF"/>
    <a:srgbClr val="4AA479"/>
    <a:srgbClr val="80E4B4"/>
    <a:srgbClr val="AEE2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74" autoAdjust="0"/>
    <p:restoredTop sz="94660"/>
  </p:normalViewPr>
  <p:slideViewPr>
    <p:cSldViewPr snapToGrid="0">
      <p:cViewPr varScale="1">
        <p:scale>
          <a:sx n="78" d="100"/>
          <a:sy n="78" d="100"/>
        </p:scale>
        <p:origin x="950" y="62"/>
      </p:cViewPr>
      <p:guideLst>
        <p:guide pos="355"/>
        <p:guide pos="7322"/>
        <p:guide orient="horz" pos="2183"/>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9" d="100"/>
          <a:sy n="59" d="100"/>
        </p:scale>
        <p:origin x="205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7.xml"/><Relationship Id="rId1" Type="http://schemas.microsoft.com/office/2011/relationships/chartStyle" Target="style7.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8.xml"/><Relationship Id="rId1" Type="http://schemas.microsoft.com/office/2011/relationships/chartStyle" Target="style8.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9.xml"/><Relationship Id="rId1" Type="http://schemas.microsoft.com/office/2011/relationships/chartStyle" Target="style9.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0.xml"/><Relationship Id="rId1" Type="http://schemas.microsoft.com/office/2011/relationships/chartStyle" Target="style10.xml"/></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1.xml"/><Relationship Id="rId1" Type="http://schemas.microsoft.com/office/2011/relationships/chartStyle" Target="style11.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2.xml"/><Relationship Id="rId1" Type="http://schemas.microsoft.com/office/2011/relationships/chartStyle" Target="style12.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3.xml"/><Relationship Id="rId1" Type="http://schemas.microsoft.com/office/2011/relationships/chartStyle" Target="style13.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4.xml"/><Relationship Id="rId1" Type="http://schemas.microsoft.com/office/2011/relationships/chartStyle" Target="style14.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6.xml"/><Relationship Id="rId1" Type="http://schemas.microsoft.com/office/2011/relationships/chartStyle" Target="style16.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17.xml"/><Relationship Id="rId1" Type="http://schemas.microsoft.com/office/2011/relationships/chartStyle" Target="style17.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18.xml"/><Relationship Id="rId1" Type="http://schemas.microsoft.com/office/2011/relationships/chartStyle" Target="style18.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Elementary</c:v>
                </c:pt>
              </c:strCache>
            </c:strRef>
          </c:tx>
          <c:spPr>
            <a:solidFill>
              <a:schemeClr val="accent1"/>
            </a:solidFill>
            <a:ln>
              <a:noFill/>
            </a:ln>
            <a:effectLst/>
          </c:spPr>
          <c:invertIfNegative val="0"/>
          <c:cat>
            <c:strRef>
              <c:f>Sheet1!$A$2:$A$5</c:f>
              <c:strCache>
                <c:ptCount val="4"/>
                <c:pt idx="0">
                  <c:v>2019</c:v>
                </c:pt>
                <c:pt idx="1">
                  <c:v>2021</c:v>
                </c:pt>
                <c:pt idx="2">
                  <c:v>2023</c:v>
                </c:pt>
                <c:pt idx="3">
                  <c:v>2025</c:v>
                </c:pt>
              </c:strCache>
            </c:strRef>
          </c:cat>
          <c:val>
            <c:numRef>
              <c:f>Sheet1!$B$2:$B$5</c:f>
              <c:numCache>
                <c:formatCode>General</c:formatCode>
                <c:ptCount val="4"/>
                <c:pt idx="0">
                  <c:v>6.2</c:v>
                </c:pt>
                <c:pt idx="1">
                  <c:v>7.8</c:v>
                </c:pt>
                <c:pt idx="2">
                  <c:v>7.5</c:v>
                </c:pt>
                <c:pt idx="3">
                  <c:v>7.4</c:v>
                </c:pt>
              </c:numCache>
            </c:numRef>
          </c:val>
          <c:extLst>
            <c:ext xmlns:c16="http://schemas.microsoft.com/office/drawing/2014/chart" uri="{C3380CC4-5D6E-409C-BE32-E72D297353CC}">
              <c16:uniqueId val="{00000000-9F10-49F3-AAC1-3B4FE47EA679}"/>
            </c:ext>
          </c:extLst>
        </c:ser>
        <c:ser>
          <c:idx val="1"/>
          <c:order val="1"/>
          <c:tx>
            <c:strRef>
              <c:f>Sheet1!$C$1</c:f>
              <c:strCache>
                <c:ptCount val="1"/>
                <c:pt idx="0">
                  <c:v>Middle school</c:v>
                </c:pt>
              </c:strCache>
            </c:strRef>
          </c:tx>
          <c:spPr>
            <a:solidFill>
              <a:schemeClr val="accent2"/>
            </a:solidFill>
            <a:ln>
              <a:noFill/>
            </a:ln>
            <a:effectLst/>
          </c:spPr>
          <c:invertIfNegative val="0"/>
          <c:cat>
            <c:strRef>
              <c:f>Sheet1!$A$2:$A$5</c:f>
              <c:strCache>
                <c:ptCount val="4"/>
                <c:pt idx="0">
                  <c:v>2019</c:v>
                </c:pt>
                <c:pt idx="1">
                  <c:v>2021</c:v>
                </c:pt>
                <c:pt idx="2">
                  <c:v>2023</c:v>
                </c:pt>
                <c:pt idx="3">
                  <c:v>2025</c:v>
                </c:pt>
              </c:strCache>
            </c:strRef>
          </c:cat>
          <c:val>
            <c:numRef>
              <c:f>Sheet1!$C$2:$C$5</c:f>
              <c:numCache>
                <c:formatCode>General</c:formatCode>
                <c:ptCount val="4"/>
                <c:pt idx="0">
                  <c:v>4.0999999999999996</c:v>
                </c:pt>
                <c:pt idx="1">
                  <c:v>5.2</c:v>
                </c:pt>
                <c:pt idx="2">
                  <c:v>5</c:v>
                </c:pt>
                <c:pt idx="3">
                  <c:v>4.9000000000000004</c:v>
                </c:pt>
              </c:numCache>
            </c:numRef>
          </c:val>
          <c:extLst>
            <c:ext xmlns:c16="http://schemas.microsoft.com/office/drawing/2014/chart" uri="{C3380CC4-5D6E-409C-BE32-E72D297353CC}">
              <c16:uniqueId val="{00000001-9F10-49F3-AAC1-3B4FE47EA679}"/>
            </c:ext>
          </c:extLst>
        </c:ser>
        <c:ser>
          <c:idx val="2"/>
          <c:order val="2"/>
          <c:tx>
            <c:strRef>
              <c:f>Sheet1!$D$1</c:f>
              <c:strCache>
                <c:ptCount val="1"/>
                <c:pt idx="0">
                  <c:v>High school</c:v>
                </c:pt>
              </c:strCache>
            </c:strRef>
          </c:tx>
          <c:spPr>
            <a:solidFill>
              <a:schemeClr val="accent3"/>
            </a:solidFill>
            <a:ln>
              <a:noFill/>
            </a:ln>
            <a:effectLst/>
          </c:spPr>
          <c:invertIfNegative val="0"/>
          <c:cat>
            <c:strRef>
              <c:f>Sheet1!$A$2:$A$5</c:f>
              <c:strCache>
                <c:ptCount val="4"/>
                <c:pt idx="0">
                  <c:v>2019</c:v>
                </c:pt>
                <c:pt idx="1">
                  <c:v>2021</c:v>
                </c:pt>
                <c:pt idx="2">
                  <c:v>2023</c:v>
                </c:pt>
                <c:pt idx="3">
                  <c:v>2025</c:v>
                </c:pt>
              </c:strCache>
            </c:strRef>
          </c:cat>
          <c:val>
            <c:numRef>
              <c:f>Sheet1!$D$2:$D$5</c:f>
              <c:numCache>
                <c:formatCode>General</c:formatCode>
                <c:ptCount val="4"/>
                <c:pt idx="0">
                  <c:v>3</c:v>
                </c:pt>
                <c:pt idx="1">
                  <c:v>3.9</c:v>
                </c:pt>
                <c:pt idx="2">
                  <c:v>3.8</c:v>
                </c:pt>
                <c:pt idx="3">
                  <c:v>3.8</c:v>
                </c:pt>
              </c:numCache>
            </c:numRef>
          </c:val>
          <c:extLst>
            <c:ext xmlns:c16="http://schemas.microsoft.com/office/drawing/2014/chart" uri="{C3380CC4-5D6E-409C-BE32-E72D297353CC}">
              <c16:uniqueId val="{00000002-9F10-49F3-AAC1-3B4FE47EA679}"/>
            </c:ext>
          </c:extLst>
        </c:ser>
        <c:dLbls>
          <c:showLegendKey val="0"/>
          <c:showVal val="0"/>
          <c:showCatName val="0"/>
          <c:showSerName val="0"/>
          <c:showPercent val="0"/>
          <c:showBubbleSize val="0"/>
        </c:dLbls>
        <c:gapWidth val="150"/>
        <c:overlap val="100"/>
        <c:axId val="1600434368"/>
        <c:axId val="1600431040"/>
      </c:barChart>
      <c:catAx>
        <c:axId val="160043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600431040"/>
        <c:crosses val="autoZero"/>
        <c:auto val="1"/>
        <c:lblAlgn val="ctr"/>
        <c:lblOffset val="100"/>
        <c:noMultiLvlLbl val="0"/>
      </c:catAx>
      <c:valAx>
        <c:axId val="16004310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6004343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Completion</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BB49-4E70-97B3-CC55E849B866}"/>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BB49-4E70-97B3-CC55E849B866}"/>
              </c:ext>
            </c:extLst>
          </c:dPt>
          <c:dLbls>
            <c:dLbl>
              <c:idx val="0"/>
              <c:delete val="1"/>
              <c:extLst>
                <c:ext xmlns:c15="http://schemas.microsoft.com/office/drawing/2012/chart" uri="{CE6537A1-D6FC-4f65-9D91-7224C49458BB}"/>
                <c:ext xmlns:c16="http://schemas.microsoft.com/office/drawing/2014/chart" uri="{C3380CC4-5D6E-409C-BE32-E72D297353CC}">
                  <c16:uniqueId val="{00000001-BB49-4E70-97B3-CC55E849B866}"/>
                </c:ext>
              </c:extLst>
            </c:dLbl>
            <c:dLbl>
              <c:idx val="1"/>
              <c:layout>
                <c:manualLayout>
                  <c:x val="6.0433827111288252E-2"/>
                  <c:y val="-0.2376353548089899"/>
                </c:manualLayout>
              </c:layout>
              <c:tx>
                <c:rich>
                  <a:bodyPr/>
                  <a:lstStyle/>
                  <a:p>
                    <a:fld id="{FE9240D8-1C26-44D5-8DC3-7D0E855A63FC}" type="VALUE">
                      <a:rPr lang="en-US" sz="20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layout>
                    <c:manualLayout>
                      <c:w val="0.2507841455955177"/>
                      <c:h val="0.31991894231327334"/>
                    </c:manualLayout>
                  </c15:layout>
                  <c15:dlblFieldTable/>
                  <c15:showDataLabelsRange val="0"/>
                </c:ext>
                <c:ext xmlns:c16="http://schemas.microsoft.com/office/drawing/2014/chart" uri="{C3380CC4-5D6E-409C-BE32-E72D297353CC}">
                  <c16:uniqueId val="{00000003-BB49-4E70-97B3-CC55E849B866}"/>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Rate</c:v>
                </c:pt>
              </c:strCache>
            </c:strRef>
          </c:cat>
          <c:val>
            <c:numRef>
              <c:f>Sheet1!$B$2:$B$3</c:f>
              <c:numCache>
                <c:formatCode>General</c:formatCode>
                <c:ptCount val="2"/>
                <c:pt idx="0">
                  <c:v>8</c:v>
                </c:pt>
                <c:pt idx="1">
                  <c:v>92</c:v>
                </c:pt>
              </c:numCache>
            </c:numRef>
          </c:val>
          <c:extLst>
            <c:ext xmlns:c16="http://schemas.microsoft.com/office/drawing/2014/chart" uri="{C3380CC4-5D6E-409C-BE32-E72D297353CC}">
              <c16:uniqueId val="{00000004-BB49-4E70-97B3-CC55E849B866}"/>
            </c:ext>
          </c:extLst>
        </c:ser>
        <c:dLbls>
          <c:showLegendKey val="0"/>
          <c:showVal val="0"/>
          <c:showCatName val="0"/>
          <c:showSerName val="0"/>
          <c:showPercent val="0"/>
          <c:showBubbleSize val="0"/>
          <c:showLeaderLines val="0"/>
        </c:dLbls>
        <c:firstSliceAng val="0"/>
        <c:holeSize val="5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Graduation</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BB49-4E70-97B3-CC55E849B866}"/>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BB49-4E70-97B3-CC55E849B866}"/>
              </c:ext>
            </c:extLst>
          </c:dPt>
          <c:dLbls>
            <c:dLbl>
              <c:idx val="0"/>
              <c:delete val="1"/>
              <c:extLst>
                <c:ext xmlns:c15="http://schemas.microsoft.com/office/drawing/2012/chart" uri="{CE6537A1-D6FC-4f65-9D91-7224C49458BB}"/>
                <c:ext xmlns:c16="http://schemas.microsoft.com/office/drawing/2014/chart" uri="{C3380CC4-5D6E-409C-BE32-E72D297353CC}">
                  <c16:uniqueId val="{00000001-BB49-4E70-97B3-CC55E849B866}"/>
                </c:ext>
              </c:extLst>
            </c:dLbl>
            <c:dLbl>
              <c:idx val="1"/>
              <c:layout>
                <c:manualLayout>
                  <c:x val="5.1646018776847789E-2"/>
                  <c:y val="-0.24701089925497641"/>
                </c:manualLayout>
              </c:layout>
              <c:tx>
                <c:rich>
                  <a:bodyPr/>
                  <a:lstStyle/>
                  <a:p>
                    <a:fld id="{FE9240D8-1C26-44D5-8DC3-7D0E855A63FC}" type="VALUE">
                      <a:rPr lang="en-US" sz="20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layout>
                    <c:manualLayout>
                      <c:w val="0.2507841455955177"/>
                      <c:h val="0.31991894231327334"/>
                    </c:manualLayout>
                  </c15:layout>
                  <c15:dlblFieldTable/>
                  <c15:showDataLabelsRange val="0"/>
                </c:ext>
                <c:ext xmlns:c16="http://schemas.microsoft.com/office/drawing/2014/chart" uri="{C3380CC4-5D6E-409C-BE32-E72D297353CC}">
                  <c16:uniqueId val="{00000003-BB49-4E70-97B3-CC55E849B866}"/>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Rate</c:v>
                </c:pt>
              </c:strCache>
            </c:strRef>
          </c:cat>
          <c:val>
            <c:numRef>
              <c:f>Sheet1!$B$2:$B$3</c:f>
              <c:numCache>
                <c:formatCode>General</c:formatCode>
                <c:ptCount val="2"/>
                <c:pt idx="0">
                  <c:v>6</c:v>
                </c:pt>
                <c:pt idx="1">
                  <c:v>94</c:v>
                </c:pt>
              </c:numCache>
            </c:numRef>
          </c:val>
          <c:extLst>
            <c:ext xmlns:c16="http://schemas.microsoft.com/office/drawing/2014/chart" uri="{C3380CC4-5D6E-409C-BE32-E72D297353CC}">
              <c16:uniqueId val="{00000004-BB49-4E70-97B3-CC55E849B866}"/>
            </c:ext>
          </c:extLst>
        </c:ser>
        <c:dLbls>
          <c:showLegendKey val="0"/>
          <c:showVal val="0"/>
          <c:showCatName val="0"/>
          <c:showSerName val="0"/>
          <c:showPercent val="0"/>
          <c:showBubbleSize val="0"/>
          <c:showLeaderLines val="0"/>
        </c:dLbls>
        <c:firstSliceAng val="0"/>
        <c:holeSize val="5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College</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BB49-4E70-97B3-CC55E849B866}"/>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BB49-4E70-97B3-CC55E849B866}"/>
              </c:ext>
            </c:extLst>
          </c:dPt>
          <c:dLbls>
            <c:dLbl>
              <c:idx val="0"/>
              <c:delete val="1"/>
              <c:extLst>
                <c:ext xmlns:c15="http://schemas.microsoft.com/office/drawing/2012/chart" uri="{CE6537A1-D6FC-4f65-9D91-7224C49458BB}"/>
                <c:ext xmlns:c16="http://schemas.microsoft.com/office/drawing/2014/chart" uri="{C3380CC4-5D6E-409C-BE32-E72D297353CC}">
                  <c16:uniqueId val="{00000001-BB49-4E70-97B3-CC55E849B866}"/>
                </c:ext>
              </c:extLst>
            </c:dLbl>
            <c:dLbl>
              <c:idx val="1"/>
              <c:layout>
                <c:manualLayout>
                  <c:x val="7.8009443780169135E-2"/>
                  <c:y val="-0.23763535480898992"/>
                </c:manualLayout>
              </c:layout>
              <c:tx>
                <c:rich>
                  <a:bodyPr/>
                  <a:lstStyle/>
                  <a:p>
                    <a:fld id="{FE9240D8-1C26-44D5-8DC3-7D0E855A63FC}" type="VALUE">
                      <a:rPr lang="en-US" sz="20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layout>
                    <c:manualLayout>
                      <c:w val="0.2507841455955177"/>
                      <c:h val="0.31991894231327334"/>
                    </c:manualLayout>
                  </c15:layout>
                  <c15:dlblFieldTable/>
                  <c15:showDataLabelsRange val="0"/>
                </c:ext>
                <c:ext xmlns:c16="http://schemas.microsoft.com/office/drawing/2014/chart" uri="{C3380CC4-5D6E-409C-BE32-E72D297353CC}">
                  <c16:uniqueId val="{00000003-BB49-4E70-97B3-CC55E849B866}"/>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Rate</c:v>
                </c:pt>
              </c:strCache>
            </c:strRef>
          </c:cat>
          <c:val>
            <c:numRef>
              <c:f>Sheet1!$B$2:$B$3</c:f>
              <c:numCache>
                <c:formatCode>General</c:formatCode>
                <c:ptCount val="2"/>
                <c:pt idx="0">
                  <c:v>13</c:v>
                </c:pt>
                <c:pt idx="1">
                  <c:v>87</c:v>
                </c:pt>
              </c:numCache>
            </c:numRef>
          </c:val>
          <c:extLst>
            <c:ext xmlns:c16="http://schemas.microsoft.com/office/drawing/2014/chart" uri="{C3380CC4-5D6E-409C-BE32-E72D297353CC}">
              <c16:uniqueId val="{00000004-BB49-4E70-97B3-CC55E849B866}"/>
            </c:ext>
          </c:extLst>
        </c:ser>
        <c:dLbls>
          <c:showLegendKey val="0"/>
          <c:showVal val="0"/>
          <c:showCatName val="0"/>
          <c:showSerName val="0"/>
          <c:showPercent val="0"/>
          <c:showBubbleSize val="0"/>
          <c:showLeaderLines val="0"/>
        </c:dLbls>
        <c:firstSliceAng val="0"/>
        <c:holeSize val="5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Volunteers</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BB49-4E70-97B3-CC55E849B866}"/>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BB49-4E70-97B3-CC55E849B866}"/>
              </c:ext>
            </c:extLst>
          </c:dPt>
          <c:dLbls>
            <c:dLbl>
              <c:idx val="0"/>
              <c:delete val="1"/>
              <c:extLst>
                <c:ext xmlns:c15="http://schemas.microsoft.com/office/drawing/2012/chart" uri="{CE6537A1-D6FC-4f65-9D91-7224C49458BB}"/>
                <c:ext xmlns:c16="http://schemas.microsoft.com/office/drawing/2014/chart" uri="{C3380CC4-5D6E-409C-BE32-E72D297353CC}">
                  <c16:uniqueId val="{00000001-BB49-4E70-97B3-CC55E849B866}"/>
                </c:ext>
              </c:extLst>
            </c:dLbl>
            <c:dLbl>
              <c:idx val="1"/>
              <c:layout>
                <c:manualLayout>
                  <c:x val="6.9221635445728708E-2"/>
                  <c:y val="-0.24701089925497641"/>
                </c:manualLayout>
              </c:layout>
              <c:tx>
                <c:rich>
                  <a:bodyPr/>
                  <a:lstStyle/>
                  <a:p>
                    <a:fld id="{FE9240D8-1C26-44D5-8DC3-7D0E855A63FC}" type="VALUE">
                      <a:rPr lang="en-US" sz="20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layout>
                    <c:manualLayout>
                      <c:w val="0.2507841455955177"/>
                      <c:h val="0.31991894231327334"/>
                    </c:manualLayout>
                  </c15:layout>
                  <c15:dlblFieldTable/>
                  <c15:showDataLabelsRange val="0"/>
                </c:ext>
                <c:ext xmlns:c16="http://schemas.microsoft.com/office/drawing/2014/chart" uri="{C3380CC4-5D6E-409C-BE32-E72D297353CC}">
                  <c16:uniqueId val="{00000003-BB49-4E70-97B3-CC55E849B866}"/>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Rest</c:v>
                </c:pt>
                <c:pt idx="1">
                  <c:v>Rate</c:v>
                </c:pt>
              </c:strCache>
            </c:strRef>
          </c:cat>
          <c:val>
            <c:numRef>
              <c:f>Sheet1!$B$2:$B$3</c:f>
              <c:numCache>
                <c:formatCode>General</c:formatCode>
                <c:ptCount val="2"/>
                <c:pt idx="0">
                  <c:v>9</c:v>
                </c:pt>
                <c:pt idx="1">
                  <c:v>91</c:v>
                </c:pt>
              </c:numCache>
            </c:numRef>
          </c:val>
          <c:extLst>
            <c:ext xmlns:c16="http://schemas.microsoft.com/office/drawing/2014/chart" uri="{C3380CC4-5D6E-409C-BE32-E72D297353CC}">
              <c16:uniqueId val="{00000004-BB49-4E70-97B3-CC55E849B866}"/>
            </c:ext>
          </c:extLst>
        </c:ser>
        <c:dLbls>
          <c:showLegendKey val="0"/>
          <c:showVal val="0"/>
          <c:showCatName val="0"/>
          <c:showSerName val="0"/>
          <c:showPercent val="0"/>
          <c:showBubbleSize val="0"/>
          <c:showLeaderLines val="0"/>
        </c:dLbls>
        <c:firstSliceAng val="0"/>
        <c:holeSize val="52"/>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Students</c:v>
                </c:pt>
              </c:strCache>
            </c:strRef>
          </c:tx>
          <c:spPr>
            <a:solidFill>
              <a:schemeClr val="accent1"/>
            </a:solidFill>
            <a:ln w="9525" cap="flat">
              <a:solidFill>
                <a:srgbClr val="F9F9F9"/>
              </a:solidFill>
              <a:prstDash val="solid"/>
              <a:round/>
            </a:ln>
            <a:effectLst/>
          </c:spPr>
          <c:dPt>
            <c:idx val="0"/>
            <c:bubble3D val="0"/>
            <c:spPr>
              <a:solidFill>
                <a:schemeClr val="accent1"/>
              </a:solidFill>
              <a:effectLst/>
            </c:spPr>
            <c:extLst>
              <c:ext xmlns:c16="http://schemas.microsoft.com/office/drawing/2014/chart" uri="{C3380CC4-5D6E-409C-BE32-E72D297353CC}">
                <c16:uniqueId val="{00000001-5889-4A95-B968-EA474005C44E}"/>
              </c:ext>
            </c:extLst>
          </c:dPt>
          <c:dPt>
            <c:idx val="1"/>
            <c:bubble3D val="0"/>
            <c:spPr>
              <a:solidFill>
                <a:schemeClr val="accent5"/>
              </a:solidFill>
              <a:effectLst/>
            </c:spPr>
            <c:extLst>
              <c:ext xmlns:c16="http://schemas.microsoft.com/office/drawing/2014/chart" uri="{C3380CC4-5D6E-409C-BE32-E72D297353CC}">
                <c16:uniqueId val="{00000003-5889-4A95-B968-EA474005C44E}"/>
              </c:ext>
            </c:extLst>
          </c:dPt>
          <c:dPt>
            <c:idx val="2"/>
            <c:bubble3D val="0"/>
            <c:spPr>
              <a:solidFill>
                <a:schemeClr val="accent2"/>
              </a:solidFill>
              <a:effectLst/>
            </c:spPr>
            <c:extLst>
              <c:ext xmlns:c16="http://schemas.microsoft.com/office/drawing/2014/chart" uri="{C3380CC4-5D6E-409C-BE32-E72D297353CC}">
                <c16:uniqueId val="{00000005-5889-4A95-B968-EA474005C44E}"/>
              </c:ext>
            </c:extLst>
          </c:dPt>
          <c:dPt>
            <c:idx val="3"/>
            <c:bubble3D val="0"/>
            <c:spPr>
              <a:solidFill>
                <a:schemeClr val="accent6"/>
              </a:solidFill>
              <a:effectLst/>
            </c:spPr>
            <c:extLst>
              <c:ext xmlns:c16="http://schemas.microsoft.com/office/drawing/2014/chart" uri="{C3380CC4-5D6E-409C-BE32-E72D297353CC}">
                <c16:uniqueId val="{00000007-5889-4A95-B968-EA474005C44E}"/>
              </c:ext>
            </c:extLst>
          </c:dPt>
          <c:dPt>
            <c:idx val="4"/>
            <c:bubble3D val="0"/>
            <c:spPr>
              <a:solidFill>
                <a:schemeClr val="accent3"/>
              </a:solidFill>
              <a:effectLst/>
            </c:spPr>
            <c:extLst>
              <c:ext xmlns:c16="http://schemas.microsoft.com/office/drawing/2014/chart" uri="{C3380CC4-5D6E-409C-BE32-E72D297353CC}">
                <c16:uniqueId val="{00000009-5889-4A95-B968-EA474005C44E}"/>
              </c:ext>
            </c:extLst>
          </c:dPt>
          <c:dLbls>
            <c:dLbl>
              <c:idx val="0"/>
              <c:numFmt formatCode="0%" sourceLinked="0"/>
              <c:spPr/>
              <c:txPr>
                <a:bodyPr/>
                <a:lstStyle/>
                <a:p>
                  <a:pPr>
                    <a:defRPr>
                      <a:solidFill>
                        <a:schemeClr val="bg1"/>
                      </a:solidFil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5889-4A95-B968-EA474005C44E}"/>
                </c:ext>
              </c:extLst>
            </c:dLbl>
            <c:dLbl>
              <c:idx val="1"/>
              <c:numFmt formatCode="0%" sourceLinked="0"/>
              <c:spPr/>
              <c:txPr>
                <a:bodyPr/>
                <a:lstStyle/>
                <a:p>
                  <a:pPr>
                    <a:defRPr>
                      <a:solidFill>
                        <a:schemeClr val="bg1"/>
                      </a:solidFil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5889-4A95-B968-EA474005C44E}"/>
                </c:ext>
              </c:extLst>
            </c:dLbl>
            <c:dLbl>
              <c:idx val="2"/>
              <c:numFmt formatCode="0%" sourceLinked="0"/>
              <c:spPr/>
              <c:txPr>
                <a:bodyPr/>
                <a:lstStyle/>
                <a:p>
                  <a:pPr>
                    <a:defRPr>
                      <a:solidFill>
                        <a:schemeClr val="bg1"/>
                      </a:solidFil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5889-4A95-B968-EA474005C44E}"/>
                </c:ext>
              </c:extLst>
            </c:dLbl>
            <c:dLbl>
              <c:idx val="3"/>
              <c:numFmt formatCode="0%" sourceLinked="0"/>
              <c:spPr/>
              <c:txPr>
                <a:bodyPr/>
                <a:lstStyle/>
                <a:p>
                  <a:pPr>
                    <a:defRPr>
                      <a:solidFill>
                        <a:schemeClr val="bg1"/>
                      </a:solidFill>
                    </a:defRPr>
                  </a:pPr>
                  <a:endParaRPr lang="en-US"/>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5889-4A95-B968-EA474005C44E}"/>
                </c:ext>
              </c:extLst>
            </c:dLbl>
            <c:dLbl>
              <c:idx val="4"/>
              <c:tx>
                <c:rich>
                  <a:bodyPr/>
                  <a:lstStyle/>
                  <a:p>
                    <a:pPr>
                      <a:defRPr>
                        <a:solidFill>
                          <a:schemeClr val="bg1"/>
                        </a:solidFill>
                      </a:defRPr>
                    </a:pPr>
                    <a:fld id="{95BCFF7C-84FD-4DC6-9CF3-7C08F03B3341}" type="PERCENTAGE">
                      <a:rPr lang="en-US">
                        <a:solidFill>
                          <a:schemeClr val="bg1"/>
                        </a:solidFill>
                      </a:rPr>
                      <a:pPr>
                        <a:defRPr>
                          <a:solidFill>
                            <a:schemeClr val="bg1"/>
                          </a:solidFill>
                        </a:defRPr>
                      </a:pPr>
                      <a:t>[PERCENTAGE]</a:t>
                    </a:fld>
                    <a:endParaRPr lang="en-PH"/>
                  </a:p>
                </c:rich>
              </c:tx>
              <c:numFmt formatCode="0%" sourceLinked="0"/>
              <c:spPr/>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889-4A95-B968-EA474005C44E}"/>
                </c:ext>
              </c:extLst>
            </c:dLbl>
            <c:numFmt formatCode="0%" sourceLinked="0"/>
            <c:spPr>
              <a:noFill/>
              <a:ln>
                <a:noFill/>
              </a:ln>
              <a:effectLst/>
            </c:spPr>
            <c:txPr>
              <a:bodyPr/>
              <a:lstStyle/>
              <a:p>
                <a:pPr>
                  <a:defRPr>
                    <a:solidFill>
                      <a:schemeClr val="bg1"/>
                    </a:solidFill>
                  </a:defRPr>
                </a:pPr>
                <a:endParaRPr lang="en-US"/>
              </a:p>
            </c:txPr>
            <c:dLblPos val="ctr"/>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Grades 3–5</c:v>
                </c:pt>
                <c:pt idx="1">
                  <c:v>Grades 6–8</c:v>
                </c:pt>
                <c:pt idx="2">
                  <c:v>Grades 9–10</c:v>
                </c:pt>
                <c:pt idx="3">
                  <c:v>Grades 11–12</c:v>
                </c:pt>
                <c:pt idx="4">
                  <c:v>Alumni</c:v>
                </c:pt>
              </c:strCache>
            </c:strRef>
          </c:cat>
          <c:val>
            <c:numRef>
              <c:f>Sheet1!$B$2:$B$6</c:f>
              <c:numCache>
                <c:formatCode>General</c:formatCode>
                <c:ptCount val="5"/>
                <c:pt idx="0">
                  <c:v>34</c:v>
                </c:pt>
                <c:pt idx="1">
                  <c:v>23</c:v>
                </c:pt>
                <c:pt idx="2">
                  <c:v>19</c:v>
                </c:pt>
                <c:pt idx="3">
                  <c:v>15</c:v>
                </c:pt>
                <c:pt idx="4">
                  <c:v>9</c:v>
                </c:pt>
              </c:numCache>
            </c:numRef>
          </c:val>
          <c:extLst>
            <c:ext xmlns:c16="http://schemas.microsoft.com/office/drawing/2014/chart" uri="{C3380CC4-5D6E-409C-BE32-E72D297353CC}">
              <c16:uniqueId val="{0000000A-5889-4A95-B968-EA474005C44E}"/>
            </c:ext>
          </c:extLst>
        </c:ser>
        <c:dLbls>
          <c:showLegendKey val="0"/>
          <c:showVal val="0"/>
          <c:showCatName val="0"/>
          <c:showSerName val="0"/>
          <c:showPercent val="0"/>
          <c:showBubbleSize val="0"/>
          <c:showLeaderLines val="0"/>
        </c:dLbls>
        <c:firstSliceAng val="0"/>
      </c:pieChart>
      <c:spPr>
        <a:noFill/>
        <a:ln>
          <a:noFill/>
        </a:ln>
        <a:effectLst/>
      </c:spPr>
    </c:plotArea>
    <c:legend>
      <c:legendPos val="b"/>
      <c:layout>
        <c:manualLayout>
          <c:xMode val="edge"/>
          <c:yMode val="edge"/>
          <c:x val="2.5864326739355606E-3"/>
          <c:y val="0.86880507565804288"/>
          <c:w val="0.99064665940851304"/>
          <c:h val="0.13119492434195715"/>
        </c:manualLayout>
      </c:layout>
      <c:overlay val="0"/>
    </c:legend>
    <c:plotVisOnly val="1"/>
    <c:dispBlanksAs val="span"/>
    <c:showDLblsOverMax val="1"/>
  </c:chart>
  <c:spPr>
    <a:solidFill>
      <a:srgbClr val="FFFFFF"/>
    </a:solidFill>
    <a:ln>
      <a:noFill/>
    </a:ln>
    <a:effectLst/>
  </c:spPr>
  <c:txPr>
    <a:bodyPr/>
    <a:lstStyle/>
    <a:p>
      <a:pPr>
        <a:defRPr sz="11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Foundations</c:v>
                </c:pt>
              </c:strCache>
            </c:strRef>
          </c:tx>
          <c:spPr>
            <a:solidFill>
              <a:schemeClr val="accent1"/>
            </a:solidFill>
            <a:ln>
              <a:noFill/>
            </a:ln>
            <a:effectLst/>
          </c:spPr>
          <c:invertIfNegative val="0"/>
          <c:cat>
            <c:strRef>
              <c:f>Sheet1!$A$2:$A$5</c:f>
              <c:strCache>
                <c:ptCount val="4"/>
                <c:pt idx="0">
                  <c:v>FY23</c:v>
                </c:pt>
                <c:pt idx="1">
                  <c:v>FY24</c:v>
                </c:pt>
                <c:pt idx="2">
                  <c:v>FY25</c:v>
                </c:pt>
                <c:pt idx="3">
                  <c:v>FY26</c:v>
                </c:pt>
              </c:strCache>
            </c:strRef>
          </c:cat>
          <c:val>
            <c:numRef>
              <c:f>Sheet1!$B$2:$B$5</c:f>
              <c:numCache>
                <c:formatCode>General</c:formatCode>
                <c:ptCount val="4"/>
                <c:pt idx="0">
                  <c:v>2.6</c:v>
                </c:pt>
                <c:pt idx="1">
                  <c:v>3</c:v>
                </c:pt>
                <c:pt idx="2">
                  <c:v>3.4</c:v>
                </c:pt>
                <c:pt idx="3">
                  <c:v>3.7</c:v>
                </c:pt>
              </c:numCache>
            </c:numRef>
          </c:val>
          <c:extLst>
            <c:ext xmlns:c16="http://schemas.microsoft.com/office/drawing/2014/chart" uri="{C3380CC4-5D6E-409C-BE32-E72D297353CC}">
              <c16:uniqueId val="{00000000-9F10-49F3-AAC1-3B4FE47EA679}"/>
            </c:ext>
          </c:extLst>
        </c:ser>
        <c:ser>
          <c:idx val="1"/>
          <c:order val="1"/>
          <c:tx>
            <c:strRef>
              <c:f>Sheet1!$C$1</c:f>
              <c:strCache>
                <c:ptCount val="1"/>
                <c:pt idx="0">
                  <c:v>Individuals</c:v>
                </c:pt>
              </c:strCache>
            </c:strRef>
          </c:tx>
          <c:spPr>
            <a:solidFill>
              <a:schemeClr val="accent2"/>
            </a:solidFill>
            <a:ln>
              <a:noFill/>
            </a:ln>
            <a:effectLst/>
          </c:spPr>
          <c:invertIfNegative val="0"/>
          <c:cat>
            <c:strRef>
              <c:f>Sheet1!$A$2:$A$5</c:f>
              <c:strCache>
                <c:ptCount val="4"/>
                <c:pt idx="0">
                  <c:v>FY23</c:v>
                </c:pt>
                <c:pt idx="1">
                  <c:v>FY24</c:v>
                </c:pt>
                <c:pt idx="2">
                  <c:v>FY25</c:v>
                </c:pt>
                <c:pt idx="3">
                  <c:v>FY26</c:v>
                </c:pt>
              </c:strCache>
            </c:strRef>
          </c:cat>
          <c:val>
            <c:numRef>
              <c:f>Sheet1!$C$2:$C$5</c:f>
              <c:numCache>
                <c:formatCode>General</c:formatCode>
                <c:ptCount val="4"/>
                <c:pt idx="0">
                  <c:v>1.8</c:v>
                </c:pt>
                <c:pt idx="1">
                  <c:v>2.2000000000000002</c:v>
                </c:pt>
                <c:pt idx="2">
                  <c:v>2.6</c:v>
                </c:pt>
                <c:pt idx="3">
                  <c:v>2.9</c:v>
                </c:pt>
              </c:numCache>
            </c:numRef>
          </c:val>
          <c:extLst>
            <c:ext xmlns:c16="http://schemas.microsoft.com/office/drawing/2014/chart" uri="{C3380CC4-5D6E-409C-BE32-E72D297353CC}">
              <c16:uniqueId val="{00000001-9F10-49F3-AAC1-3B4FE47EA679}"/>
            </c:ext>
          </c:extLst>
        </c:ser>
        <c:ser>
          <c:idx val="2"/>
          <c:order val="2"/>
          <c:tx>
            <c:strRef>
              <c:f>Sheet1!$D$1</c:f>
              <c:strCache>
                <c:ptCount val="1"/>
                <c:pt idx="0">
                  <c:v>Gov &amp; other</c:v>
                </c:pt>
              </c:strCache>
            </c:strRef>
          </c:tx>
          <c:spPr>
            <a:solidFill>
              <a:schemeClr val="accent3"/>
            </a:solidFill>
            <a:ln>
              <a:noFill/>
            </a:ln>
            <a:effectLst/>
          </c:spPr>
          <c:invertIfNegative val="0"/>
          <c:cat>
            <c:strRef>
              <c:f>Sheet1!$A$2:$A$5</c:f>
              <c:strCache>
                <c:ptCount val="4"/>
                <c:pt idx="0">
                  <c:v>FY23</c:v>
                </c:pt>
                <c:pt idx="1">
                  <c:v>FY24</c:v>
                </c:pt>
                <c:pt idx="2">
                  <c:v>FY25</c:v>
                </c:pt>
                <c:pt idx="3">
                  <c:v>FY26</c:v>
                </c:pt>
              </c:strCache>
            </c:strRef>
          </c:cat>
          <c:val>
            <c:numRef>
              <c:f>Sheet1!$D$2:$D$5</c:f>
              <c:numCache>
                <c:formatCode>General</c:formatCode>
                <c:ptCount val="4"/>
                <c:pt idx="0">
                  <c:v>1.4</c:v>
                </c:pt>
                <c:pt idx="1">
                  <c:v>1.6</c:v>
                </c:pt>
                <c:pt idx="2">
                  <c:v>1.8</c:v>
                </c:pt>
                <c:pt idx="3">
                  <c:v>2</c:v>
                </c:pt>
              </c:numCache>
            </c:numRef>
          </c:val>
          <c:extLst>
            <c:ext xmlns:c16="http://schemas.microsoft.com/office/drawing/2014/chart" uri="{C3380CC4-5D6E-409C-BE32-E72D297353CC}">
              <c16:uniqueId val="{00000002-9F10-49F3-AAC1-3B4FE47EA679}"/>
            </c:ext>
          </c:extLst>
        </c:ser>
        <c:dLbls>
          <c:showLegendKey val="0"/>
          <c:showVal val="0"/>
          <c:showCatName val="0"/>
          <c:showSerName val="0"/>
          <c:showPercent val="0"/>
          <c:showBubbleSize val="0"/>
        </c:dLbls>
        <c:gapWidth val="150"/>
        <c:overlap val="100"/>
        <c:axId val="1600434368"/>
        <c:axId val="1600431040"/>
      </c:barChart>
      <c:catAx>
        <c:axId val="160043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600431040"/>
        <c:crosses val="autoZero"/>
        <c:auto val="1"/>
        <c:lblAlgn val="ctr"/>
        <c:lblOffset val="100"/>
        <c:noMultiLvlLbl val="0"/>
      </c:catAx>
      <c:valAx>
        <c:axId val="16004310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6004343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Programs</c:v>
                </c:pt>
              </c:strCache>
            </c:strRef>
          </c:tx>
          <c:spPr>
            <a:solidFill>
              <a:schemeClr val="accent1"/>
            </a:solidFill>
            <a:ln>
              <a:noFill/>
            </a:ln>
            <a:effectLst/>
          </c:spPr>
          <c:invertIfNegative val="0"/>
          <c:cat>
            <c:strRef>
              <c:f>Sheet1!$A$2:$A$5</c:f>
              <c:strCache>
                <c:ptCount val="4"/>
                <c:pt idx="0">
                  <c:v>FY23</c:v>
                </c:pt>
                <c:pt idx="1">
                  <c:v>FY24</c:v>
                </c:pt>
                <c:pt idx="2">
                  <c:v>FY25</c:v>
                </c:pt>
                <c:pt idx="3">
                  <c:v>FY26</c:v>
                </c:pt>
              </c:strCache>
            </c:strRef>
          </c:cat>
          <c:val>
            <c:numRef>
              <c:f>Sheet1!$B$2:$B$5</c:f>
              <c:numCache>
                <c:formatCode>General</c:formatCode>
                <c:ptCount val="4"/>
                <c:pt idx="0">
                  <c:v>4.7</c:v>
                </c:pt>
                <c:pt idx="1">
                  <c:v>5.5</c:v>
                </c:pt>
                <c:pt idx="2">
                  <c:v>6.3</c:v>
                </c:pt>
                <c:pt idx="3">
                  <c:v>6.7</c:v>
                </c:pt>
              </c:numCache>
            </c:numRef>
          </c:val>
          <c:extLst>
            <c:ext xmlns:c16="http://schemas.microsoft.com/office/drawing/2014/chart" uri="{C3380CC4-5D6E-409C-BE32-E72D297353CC}">
              <c16:uniqueId val="{00000000-9F10-49F3-AAC1-3B4FE47EA679}"/>
            </c:ext>
          </c:extLst>
        </c:ser>
        <c:ser>
          <c:idx val="1"/>
          <c:order val="1"/>
          <c:tx>
            <c:strRef>
              <c:f>Sheet1!$C$1</c:f>
              <c:strCache>
                <c:ptCount val="1"/>
                <c:pt idx="0">
                  <c:v>Admin</c:v>
                </c:pt>
              </c:strCache>
            </c:strRef>
          </c:tx>
          <c:spPr>
            <a:solidFill>
              <a:schemeClr val="accent2"/>
            </a:solidFill>
            <a:ln>
              <a:noFill/>
            </a:ln>
            <a:effectLst/>
          </c:spPr>
          <c:invertIfNegative val="0"/>
          <c:cat>
            <c:strRef>
              <c:f>Sheet1!$A$2:$A$5</c:f>
              <c:strCache>
                <c:ptCount val="4"/>
                <c:pt idx="0">
                  <c:v>FY23</c:v>
                </c:pt>
                <c:pt idx="1">
                  <c:v>FY24</c:v>
                </c:pt>
                <c:pt idx="2">
                  <c:v>FY25</c:v>
                </c:pt>
                <c:pt idx="3">
                  <c:v>FY26</c:v>
                </c:pt>
              </c:strCache>
            </c:strRef>
          </c:cat>
          <c:val>
            <c:numRef>
              <c:f>Sheet1!$C$2:$C$5</c:f>
              <c:numCache>
                <c:formatCode>General</c:formatCode>
                <c:ptCount val="4"/>
                <c:pt idx="0">
                  <c:v>0.6</c:v>
                </c:pt>
                <c:pt idx="1">
                  <c:v>0.7</c:v>
                </c:pt>
                <c:pt idx="2">
                  <c:v>0.8</c:v>
                </c:pt>
                <c:pt idx="3">
                  <c:v>0.8</c:v>
                </c:pt>
              </c:numCache>
            </c:numRef>
          </c:val>
          <c:extLst>
            <c:ext xmlns:c16="http://schemas.microsoft.com/office/drawing/2014/chart" uri="{C3380CC4-5D6E-409C-BE32-E72D297353CC}">
              <c16:uniqueId val="{00000001-9F10-49F3-AAC1-3B4FE47EA679}"/>
            </c:ext>
          </c:extLst>
        </c:ser>
        <c:ser>
          <c:idx val="2"/>
          <c:order val="2"/>
          <c:tx>
            <c:strRef>
              <c:f>Sheet1!$D$1</c:f>
              <c:strCache>
                <c:ptCount val="1"/>
                <c:pt idx="0">
                  <c:v>Fundraising</c:v>
                </c:pt>
              </c:strCache>
            </c:strRef>
          </c:tx>
          <c:spPr>
            <a:solidFill>
              <a:schemeClr val="accent3"/>
            </a:solidFill>
            <a:ln>
              <a:noFill/>
            </a:ln>
            <a:effectLst/>
          </c:spPr>
          <c:invertIfNegative val="0"/>
          <c:cat>
            <c:strRef>
              <c:f>Sheet1!$A$2:$A$5</c:f>
              <c:strCache>
                <c:ptCount val="4"/>
                <c:pt idx="0">
                  <c:v>FY23</c:v>
                </c:pt>
                <c:pt idx="1">
                  <c:v>FY24</c:v>
                </c:pt>
                <c:pt idx="2">
                  <c:v>FY25</c:v>
                </c:pt>
                <c:pt idx="3">
                  <c:v>FY26</c:v>
                </c:pt>
              </c:strCache>
            </c:strRef>
          </c:cat>
          <c:val>
            <c:numRef>
              <c:f>Sheet1!$D$2:$D$5</c:f>
              <c:numCache>
                <c:formatCode>General</c:formatCode>
                <c:ptCount val="4"/>
                <c:pt idx="0">
                  <c:v>0.4</c:v>
                </c:pt>
                <c:pt idx="1">
                  <c:v>0.5</c:v>
                </c:pt>
                <c:pt idx="2">
                  <c:v>0.6</c:v>
                </c:pt>
                <c:pt idx="3">
                  <c:v>0.6</c:v>
                </c:pt>
              </c:numCache>
            </c:numRef>
          </c:val>
          <c:extLst>
            <c:ext xmlns:c16="http://schemas.microsoft.com/office/drawing/2014/chart" uri="{C3380CC4-5D6E-409C-BE32-E72D297353CC}">
              <c16:uniqueId val="{00000002-9F10-49F3-AAC1-3B4FE47EA679}"/>
            </c:ext>
          </c:extLst>
        </c:ser>
        <c:dLbls>
          <c:showLegendKey val="0"/>
          <c:showVal val="0"/>
          <c:showCatName val="0"/>
          <c:showSerName val="0"/>
          <c:showPercent val="0"/>
          <c:showBubbleSize val="0"/>
        </c:dLbls>
        <c:gapWidth val="150"/>
        <c:overlap val="100"/>
        <c:axId val="1600434368"/>
        <c:axId val="1600431040"/>
      </c:barChart>
      <c:catAx>
        <c:axId val="160043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600431040"/>
        <c:crosses val="autoZero"/>
        <c:auto val="1"/>
        <c:lblAlgn val="ctr"/>
        <c:lblOffset val="100"/>
        <c:noMultiLvlLbl val="0"/>
      </c:catAx>
      <c:valAx>
        <c:axId val="16004310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6004343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Foundations</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2-D2DB-48B7-AED8-E81FFD8B434F}"/>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D2DB-48B7-AED8-E81FFD8B434F}"/>
              </c:ext>
            </c:extLst>
          </c:dPt>
          <c:dLbls>
            <c:dLbl>
              <c:idx val="0"/>
              <c:delete val="1"/>
              <c:extLst>
                <c:ext xmlns:c15="http://schemas.microsoft.com/office/drawing/2012/chart" uri="{CE6537A1-D6FC-4f65-9D91-7224C49458BB}"/>
                <c:ext xmlns:c16="http://schemas.microsoft.com/office/drawing/2014/chart" uri="{C3380CC4-5D6E-409C-BE32-E72D297353CC}">
                  <c16:uniqueId val="{00000002-D2DB-48B7-AED8-E81FFD8B434F}"/>
                </c:ext>
              </c:extLst>
            </c:dLbl>
            <c:dLbl>
              <c:idx val="1"/>
              <c:layout>
                <c:manualLayout>
                  <c:x val="0.24497740819899802"/>
                  <c:y val="6.0433446710584544E-2"/>
                </c:manualLayout>
              </c:layout>
              <c:tx>
                <c:rich>
                  <a:bodyPr/>
                  <a:lstStyle/>
                  <a:p>
                    <a:fld id="{FE9240D8-1C26-44D5-8DC3-7D0E855A63FC}" type="VALUE">
                      <a:rPr lang="en-US" sz="28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layout>
                    <c:manualLayout>
                      <c:w val="0.2507841455955177"/>
                      <c:h val="0.31991894231327334"/>
                    </c:manualLayout>
                  </c15:layout>
                  <c15:dlblFieldTable/>
                  <c15:showDataLabelsRange val="0"/>
                </c:ext>
                <c:ext xmlns:c16="http://schemas.microsoft.com/office/drawing/2014/chart" uri="{C3380CC4-5D6E-409C-BE32-E72D297353CC}">
                  <c16:uniqueId val="{00000003-D2DB-48B7-AED8-E81FFD8B434F}"/>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Other</c:v>
                </c:pt>
                <c:pt idx="1">
                  <c:v>Foundations</c:v>
                </c:pt>
              </c:strCache>
            </c:strRef>
          </c:cat>
          <c:val>
            <c:numRef>
              <c:f>Sheet1!$B$2:$B$3</c:f>
              <c:numCache>
                <c:formatCode>General</c:formatCode>
                <c:ptCount val="2"/>
                <c:pt idx="0">
                  <c:v>57</c:v>
                </c:pt>
                <c:pt idx="1">
                  <c:v>43</c:v>
                </c:pt>
              </c:numCache>
            </c:numRef>
          </c:val>
          <c:extLst>
            <c:ext xmlns:c16="http://schemas.microsoft.com/office/drawing/2014/chart" uri="{C3380CC4-5D6E-409C-BE32-E72D297353CC}">
              <c16:uniqueId val="{00000000-D2DB-48B7-AED8-E81FFD8B434F}"/>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Individuals</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2-D2DB-48B7-AED8-E81FFD8B434F}"/>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D2DB-48B7-AED8-E81FFD8B434F}"/>
              </c:ext>
            </c:extLst>
          </c:dPt>
          <c:dLbls>
            <c:dLbl>
              <c:idx val="0"/>
              <c:delete val="1"/>
              <c:extLst>
                <c:ext xmlns:c15="http://schemas.microsoft.com/office/drawing/2012/chart" uri="{CE6537A1-D6FC-4f65-9D91-7224C49458BB}"/>
                <c:ext xmlns:c16="http://schemas.microsoft.com/office/drawing/2014/chart" uri="{C3380CC4-5D6E-409C-BE32-E72D297353CC}">
                  <c16:uniqueId val="{00000002-D2DB-48B7-AED8-E81FFD8B434F}"/>
                </c:ext>
              </c:extLst>
            </c:dLbl>
            <c:dLbl>
              <c:idx val="1"/>
              <c:layout>
                <c:manualLayout>
                  <c:x val="0.22570837712275435"/>
                  <c:y val="0.13698263247493841"/>
                </c:manualLayout>
              </c:layout>
              <c:tx>
                <c:rich>
                  <a:bodyPr/>
                  <a:lstStyle/>
                  <a:p>
                    <a:fld id="{FE9240D8-1C26-44D5-8DC3-7D0E855A63FC}" type="VALUE">
                      <a:rPr lang="en-US" sz="28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layout>
                    <c:manualLayout>
                      <c:w val="0.2507841455955177"/>
                      <c:h val="0.31991894231327334"/>
                    </c:manualLayout>
                  </c15:layout>
                  <c15:dlblFieldTable/>
                  <c15:showDataLabelsRange val="0"/>
                </c:ext>
                <c:ext xmlns:c16="http://schemas.microsoft.com/office/drawing/2014/chart" uri="{C3380CC4-5D6E-409C-BE32-E72D297353CC}">
                  <c16:uniqueId val="{00000003-D2DB-48B7-AED8-E81FFD8B434F}"/>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Other</c:v>
                </c:pt>
                <c:pt idx="1">
                  <c:v>Individuals</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0-D2DB-48B7-AED8-E81FFD8B434F}"/>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Programs</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C24F-4CF6-9108-D8AF8F6AE48A}"/>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C24F-4CF6-9108-D8AF8F6AE48A}"/>
              </c:ext>
            </c:extLst>
          </c:dPt>
          <c:dLbls>
            <c:dLbl>
              <c:idx val="0"/>
              <c:delete val="1"/>
              <c:extLst>
                <c:ext xmlns:c15="http://schemas.microsoft.com/office/drawing/2012/chart" uri="{CE6537A1-D6FC-4f65-9D91-7224C49458BB}"/>
                <c:ext xmlns:c16="http://schemas.microsoft.com/office/drawing/2014/chart" uri="{C3380CC4-5D6E-409C-BE32-E72D297353CC}">
                  <c16:uniqueId val="{00000001-C24F-4CF6-9108-D8AF8F6AE48A}"/>
                </c:ext>
              </c:extLst>
            </c:dLbl>
            <c:dLbl>
              <c:idx val="1"/>
              <c:layout>
                <c:manualLayout>
                  <c:x val="0.1279990270032009"/>
                  <c:y val="-0.2721410673545373"/>
                </c:manualLayout>
              </c:layout>
              <c:tx>
                <c:rich>
                  <a:bodyPr/>
                  <a:lstStyle/>
                  <a:p>
                    <a:fld id="{FE9240D8-1C26-44D5-8DC3-7D0E855A63FC}" type="VALUE">
                      <a:rPr lang="en-US" sz="36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24F-4CF6-9108-D8AF8F6AE48A}"/>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Other</c:v>
                </c:pt>
                <c:pt idx="1">
                  <c:v>Programs</c:v>
                </c:pt>
              </c:strCache>
            </c:strRef>
          </c:cat>
          <c:val>
            <c:numRef>
              <c:f>Sheet1!$B$2:$B$3</c:f>
              <c:numCache>
                <c:formatCode>General</c:formatCode>
                <c:ptCount val="2"/>
                <c:pt idx="0">
                  <c:v>17</c:v>
                </c:pt>
                <c:pt idx="1">
                  <c:v>83</c:v>
                </c:pt>
              </c:numCache>
            </c:numRef>
          </c:val>
          <c:extLst>
            <c:ext xmlns:c16="http://schemas.microsoft.com/office/drawing/2014/chart" uri="{C3380CC4-5D6E-409C-BE32-E72D297353CC}">
              <c16:uniqueId val="{00000004-C24F-4CF6-9108-D8AF8F6AE48A}"/>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Youth served</c:v>
                </c:pt>
              </c:strCache>
            </c:strRef>
          </c:tx>
          <c:spPr>
            <a:solidFill>
              <a:schemeClr val="accent1"/>
            </a:solidFill>
            <a:effectLst/>
          </c:spPr>
          <c:invertIfNegative val="0"/>
          <c:dLbls>
            <c:numFmt formatCode="#,##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2020</c:v>
                </c:pt>
                <c:pt idx="1">
                  <c:v>2021</c:v>
                </c:pt>
                <c:pt idx="2">
                  <c:v>2022</c:v>
                </c:pt>
                <c:pt idx="3">
                  <c:v>2023</c:v>
                </c:pt>
                <c:pt idx="4">
                  <c:v>2024</c:v>
                </c:pt>
                <c:pt idx="5">
                  <c:v>2025</c:v>
                </c:pt>
              </c:strCache>
            </c:strRef>
          </c:cat>
          <c:val>
            <c:numRef>
              <c:f>Sheet1!$B$2:$B$7</c:f>
              <c:numCache>
                <c:formatCode>General</c:formatCode>
                <c:ptCount val="6"/>
                <c:pt idx="0">
                  <c:v>1450</c:v>
                </c:pt>
                <c:pt idx="1">
                  <c:v>1800</c:v>
                </c:pt>
                <c:pt idx="2">
                  <c:v>2300</c:v>
                </c:pt>
                <c:pt idx="3">
                  <c:v>2900</c:v>
                </c:pt>
                <c:pt idx="4">
                  <c:v>3500</c:v>
                </c:pt>
                <c:pt idx="5">
                  <c:v>4200</c:v>
                </c:pt>
              </c:numCache>
            </c:numRef>
          </c:val>
          <c:extLst>
            <c:ext xmlns:c16="http://schemas.microsoft.com/office/drawing/2014/chart" uri="{C3380CC4-5D6E-409C-BE32-E72D297353CC}">
              <c16:uniqueId val="{00000000-6706-4807-A296-9084570ACFC4}"/>
            </c:ext>
          </c:extLst>
        </c:ser>
        <c:dLbls>
          <c:showLegendKey val="0"/>
          <c:showVal val="1"/>
          <c:showCatName val="0"/>
          <c:showSerName val="0"/>
          <c:showPercent val="0"/>
          <c:showBubbleSize val="0"/>
        </c:dLbls>
        <c:gapWidth val="150"/>
        <c:axId val="2094734554"/>
        <c:axId val="2094734552"/>
      </c:barChart>
      <c:catAx>
        <c:axId val="2094734554"/>
        <c:scaling>
          <c:orientation val="minMax"/>
        </c:scaling>
        <c:delete val="0"/>
        <c:axPos val="b"/>
        <c:numFmt formatCode="General" sourceLinked="1"/>
        <c:majorTickMark val="out"/>
        <c:minorTickMark val="none"/>
        <c:tickLblPos val="low"/>
        <c:spPr>
          <a:ln w="12700" cap="flat">
            <a:solidFill>
              <a:srgbClr val="888888"/>
            </a:solidFill>
            <a:prstDash val="solid"/>
            <a:round/>
          </a:ln>
        </c:spPr>
        <c:crossAx val="2094734552"/>
        <c:crosses val="autoZero"/>
        <c:auto val="1"/>
        <c:lblAlgn val="ctr"/>
        <c:lblOffset val="100"/>
        <c:noMultiLvlLbl val="1"/>
      </c:catAx>
      <c:valAx>
        <c:axId val="2094734552"/>
        <c:scaling>
          <c:orientation val="minMax"/>
        </c:scaling>
        <c:delete val="0"/>
        <c:axPos val="l"/>
        <c:numFmt formatCode="General" sourceLinked="0"/>
        <c:majorTickMark val="out"/>
        <c:minorTickMark val="none"/>
        <c:tickLblPos val="nextTo"/>
        <c:spPr>
          <a:ln w="12700" cap="flat">
            <a:solidFill>
              <a:srgbClr val="888888"/>
            </a:solidFill>
            <a:prstDash val="solid"/>
            <a:round/>
          </a:ln>
        </c:spPr>
        <c:crossAx val="2094734554"/>
        <c:crosses val="autoZero"/>
        <c:crossBetween val="between"/>
      </c:valAx>
      <c:spPr>
        <a:noFill/>
        <a:ln>
          <a:noFill/>
        </a:ln>
        <a:effectLst/>
      </c:spPr>
    </c:plotArea>
    <c:plotVisOnly val="1"/>
    <c:dispBlanksAs val="span"/>
    <c:showDLblsOverMax val="1"/>
  </c:chart>
  <c:spPr>
    <a:noFill/>
    <a:ln>
      <a:noFill/>
    </a:ln>
    <a:effectLst/>
  </c:spPr>
  <c:txPr>
    <a:bodyPr/>
    <a:lstStyle/>
    <a:p>
      <a:pPr>
        <a:defRPr>
          <a:solidFill>
            <a:schemeClr val="tx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Staff</c:v>
                </c:pt>
              </c:strCache>
            </c:strRef>
          </c:tx>
          <c:spPr>
            <a:solidFill>
              <a:schemeClr val="accent1"/>
            </a:solidFill>
            <a:ln>
              <a:noFill/>
            </a:ln>
            <a:effectLst/>
          </c:spPr>
          <c:invertIfNegative val="0"/>
          <c:cat>
            <c:strRef>
              <c:f>Sheet1!$A$2:$A$5</c:f>
              <c:strCache>
                <c:ptCount val="4"/>
                <c:pt idx="0">
                  <c:v>2022</c:v>
                </c:pt>
                <c:pt idx="1">
                  <c:v>2023</c:v>
                </c:pt>
                <c:pt idx="2">
                  <c:v>2024</c:v>
                </c:pt>
                <c:pt idx="3">
                  <c:v>2025</c:v>
                </c:pt>
              </c:strCache>
            </c:strRef>
          </c:cat>
          <c:val>
            <c:numRef>
              <c:f>Sheet1!$B$2:$B$5</c:f>
              <c:numCache>
                <c:formatCode>General</c:formatCode>
                <c:ptCount val="4"/>
                <c:pt idx="0">
                  <c:v>1300</c:v>
                </c:pt>
                <c:pt idx="1">
                  <c:v>1250</c:v>
                </c:pt>
                <c:pt idx="2">
                  <c:v>1200</c:v>
                </c:pt>
                <c:pt idx="3">
                  <c:v>1160</c:v>
                </c:pt>
              </c:numCache>
            </c:numRef>
          </c:val>
          <c:extLst>
            <c:ext xmlns:c16="http://schemas.microsoft.com/office/drawing/2014/chart" uri="{C3380CC4-5D6E-409C-BE32-E72D297353CC}">
              <c16:uniqueId val="{00000000-9706-4C38-947B-001735AE1294}"/>
            </c:ext>
          </c:extLst>
        </c:ser>
        <c:ser>
          <c:idx val="1"/>
          <c:order val="1"/>
          <c:tx>
            <c:strRef>
              <c:f>Sheet1!$C$1</c:f>
              <c:strCache>
                <c:ptCount val="1"/>
                <c:pt idx="0">
                  <c:v>Materials</c:v>
                </c:pt>
              </c:strCache>
            </c:strRef>
          </c:tx>
          <c:spPr>
            <a:solidFill>
              <a:schemeClr val="accent2"/>
            </a:solidFill>
            <a:ln>
              <a:noFill/>
            </a:ln>
            <a:effectLst/>
          </c:spPr>
          <c:invertIfNegative val="0"/>
          <c:cat>
            <c:strRef>
              <c:f>Sheet1!$A$2:$A$5</c:f>
              <c:strCache>
                <c:ptCount val="4"/>
                <c:pt idx="0">
                  <c:v>2022</c:v>
                </c:pt>
                <c:pt idx="1">
                  <c:v>2023</c:v>
                </c:pt>
                <c:pt idx="2">
                  <c:v>2024</c:v>
                </c:pt>
                <c:pt idx="3">
                  <c:v>2025</c:v>
                </c:pt>
              </c:strCache>
            </c:strRef>
          </c:cat>
          <c:val>
            <c:numRef>
              <c:f>Sheet1!$C$2:$C$5</c:f>
              <c:numCache>
                <c:formatCode>General</c:formatCode>
                <c:ptCount val="4"/>
                <c:pt idx="0">
                  <c:v>450</c:v>
                </c:pt>
                <c:pt idx="1">
                  <c:v>420</c:v>
                </c:pt>
                <c:pt idx="2">
                  <c:v>400</c:v>
                </c:pt>
                <c:pt idx="3">
                  <c:v>380</c:v>
                </c:pt>
              </c:numCache>
            </c:numRef>
          </c:val>
          <c:extLst>
            <c:ext xmlns:c16="http://schemas.microsoft.com/office/drawing/2014/chart" uri="{C3380CC4-5D6E-409C-BE32-E72D297353CC}">
              <c16:uniqueId val="{00000001-9706-4C38-947B-001735AE1294}"/>
            </c:ext>
          </c:extLst>
        </c:ser>
        <c:ser>
          <c:idx val="2"/>
          <c:order val="2"/>
          <c:tx>
            <c:strRef>
              <c:f>Sheet1!$D$1</c:f>
              <c:strCache>
                <c:ptCount val="1"/>
                <c:pt idx="0">
                  <c:v>Facilities</c:v>
                </c:pt>
              </c:strCache>
            </c:strRef>
          </c:tx>
          <c:spPr>
            <a:solidFill>
              <a:schemeClr val="accent3"/>
            </a:solidFill>
            <a:ln>
              <a:noFill/>
            </a:ln>
            <a:effectLst/>
          </c:spPr>
          <c:invertIfNegative val="0"/>
          <c:cat>
            <c:strRef>
              <c:f>Sheet1!$A$2:$A$5</c:f>
              <c:strCache>
                <c:ptCount val="4"/>
                <c:pt idx="0">
                  <c:v>2022</c:v>
                </c:pt>
                <c:pt idx="1">
                  <c:v>2023</c:v>
                </c:pt>
                <c:pt idx="2">
                  <c:v>2024</c:v>
                </c:pt>
                <c:pt idx="3">
                  <c:v>2025</c:v>
                </c:pt>
              </c:strCache>
            </c:strRef>
          </c:cat>
          <c:val>
            <c:numRef>
              <c:f>Sheet1!$D$2:$D$5</c:f>
              <c:numCache>
                <c:formatCode>General</c:formatCode>
                <c:ptCount val="4"/>
                <c:pt idx="0">
                  <c:v>350</c:v>
                </c:pt>
                <c:pt idx="1">
                  <c:v>330</c:v>
                </c:pt>
                <c:pt idx="2">
                  <c:v>320</c:v>
                </c:pt>
                <c:pt idx="3">
                  <c:v>310</c:v>
                </c:pt>
              </c:numCache>
            </c:numRef>
          </c:val>
          <c:extLst>
            <c:ext xmlns:c16="http://schemas.microsoft.com/office/drawing/2014/chart" uri="{C3380CC4-5D6E-409C-BE32-E72D297353CC}">
              <c16:uniqueId val="{00000002-9706-4C38-947B-001735AE1294}"/>
            </c:ext>
          </c:extLst>
        </c:ser>
        <c:dLbls>
          <c:showLegendKey val="0"/>
          <c:showVal val="0"/>
          <c:showCatName val="0"/>
          <c:showSerName val="0"/>
          <c:showPercent val="0"/>
          <c:showBubbleSize val="0"/>
        </c:dLbls>
        <c:gapWidth val="150"/>
        <c:overlap val="100"/>
        <c:axId val="1600434368"/>
        <c:axId val="1600431040"/>
      </c:barChart>
      <c:catAx>
        <c:axId val="160043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1600431040"/>
        <c:crosses val="autoZero"/>
        <c:auto val="1"/>
        <c:lblAlgn val="ctr"/>
        <c:lblOffset val="100"/>
        <c:noMultiLvlLbl val="0"/>
      </c:catAx>
      <c:valAx>
        <c:axId val="16004310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16004343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solidFill>
            <a:schemeClr val="tx1"/>
          </a:solidFill>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Staff</c:v>
                </c:pt>
              </c:strCache>
            </c:strRef>
          </c:tx>
          <c:spPr>
            <a:solidFill>
              <a:schemeClr val="accent1"/>
            </a:solidFill>
            <a:ln>
              <a:noFill/>
            </a:ln>
            <a:effectLst/>
          </c:spPr>
          <c:invertIfNegative val="0"/>
          <c:cat>
            <c:strRef>
              <c:f>Sheet1!$A$2:$A$5</c:f>
              <c:strCache>
                <c:ptCount val="4"/>
                <c:pt idx="0">
                  <c:v>2022</c:v>
                </c:pt>
                <c:pt idx="1">
                  <c:v>2023</c:v>
                </c:pt>
                <c:pt idx="2">
                  <c:v>2024</c:v>
                </c:pt>
                <c:pt idx="3">
                  <c:v>2025</c:v>
                </c:pt>
              </c:strCache>
            </c:strRef>
          </c:cat>
          <c:val>
            <c:numRef>
              <c:f>Sheet1!$B$2:$B$5</c:f>
              <c:numCache>
                <c:formatCode>General</c:formatCode>
                <c:ptCount val="4"/>
                <c:pt idx="0">
                  <c:v>900</c:v>
                </c:pt>
                <c:pt idx="1">
                  <c:v>860</c:v>
                </c:pt>
                <c:pt idx="2">
                  <c:v>830</c:v>
                </c:pt>
                <c:pt idx="3">
                  <c:v>790</c:v>
                </c:pt>
              </c:numCache>
            </c:numRef>
          </c:val>
          <c:extLst>
            <c:ext xmlns:c16="http://schemas.microsoft.com/office/drawing/2014/chart" uri="{C3380CC4-5D6E-409C-BE32-E72D297353CC}">
              <c16:uniqueId val="{00000000-B038-4E04-A2CE-CF9659E33A72}"/>
            </c:ext>
          </c:extLst>
        </c:ser>
        <c:ser>
          <c:idx val="1"/>
          <c:order val="1"/>
          <c:tx>
            <c:strRef>
              <c:f>Sheet1!$C$1</c:f>
              <c:strCache>
                <c:ptCount val="1"/>
                <c:pt idx="0">
                  <c:v>Materials</c:v>
                </c:pt>
              </c:strCache>
            </c:strRef>
          </c:tx>
          <c:spPr>
            <a:solidFill>
              <a:schemeClr val="accent2"/>
            </a:solidFill>
            <a:ln>
              <a:noFill/>
            </a:ln>
            <a:effectLst/>
          </c:spPr>
          <c:invertIfNegative val="0"/>
          <c:cat>
            <c:strRef>
              <c:f>Sheet1!$A$2:$A$5</c:f>
              <c:strCache>
                <c:ptCount val="4"/>
                <c:pt idx="0">
                  <c:v>2022</c:v>
                </c:pt>
                <c:pt idx="1">
                  <c:v>2023</c:v>
                </c:pt>
                <c:pt idx="2">
                  <c:v>2024</c:v>
                </c:pt>
                <c:pt idx="3">
                  <c:v>2025</c:v>
                </c:pt>
              </c:strCache>
            </c:strRef>
          </c:cat>
          <c:val>
            <c:numRef>
              <c:f>Sheet1!$C$2:$C$5</c:f>
              <c:numCache>
                <c:formatCode>General</c:formatCode>
                <c:ptCount val="4"/>
                <c:pt idx="0">
                  <c:v>300</c:v>
                </c:pt>
                <c:pt idx="1">
                  <c:v>280</c:v>
                </c:pt>
                <c:pt idx="2">
                  <c:v>260</c:v>
                </c:pt>
                <c:pt idx="3">
                  <c:v>250</c:v>
                </c:pt>
              </c:numCache>
            </c:numRef>
          </c:val>
          <c:extLst>
            <c:ext xmlns:c16="http://schemas.microsoft.com/office/drawing/2014/chart" uri="{C3380CC4-5D6E-409C-BE32-E72D297353CC}">
              <c16:uniqueId val="{00000001-B038-4E04-A2CE-CF9659E33A72}"/>
            </c:ext>
          </c:extLst>
        </c:ser>
        <c:ser>
          <c:idx val="2"/>
          <c:order val="2"/>
          <c:tx>
            <c:strRef>
              <c:f>Sheet1!$D$1</c:f>
              <c:strCache>
                <c:ptCount val="1"/>
                <c:pt idx="0">
                  <c:v>Facilities</c:v>
                </c:pt>
              </c:strCache>
            </c:strRef>
          </c:tx>
          <c:spPr>
            <a:solidFill>
              <a:schemeClr val="accent3"/>
            </a:solidFill>
            <a:ln>
              <a:noFill/>
            </a:ln>
            <a:effectLst/>
          </c:spPr>
          <c:invertIfNegative val="0"/>
          <c:cat>
            <c:strRef>
              <c:f>Sheet1!$A$2:$A$5</c:f>
              <c:strCache>
                <c:ptCount val="4"/>
                <c:pt idx="0">
                  <c:v>2022</c:v>
                </c:pt>
                <c:pt idx="1">
                  <c:v>2023</c:v>
                </c:pt>
                <c:pt idx="2">
                  <c:v>2024</c:v>
                </c:pt>
                <c:pt idx="3">
                  <c:v>2025</c:v>
                </c:pt>
              </c:strCache>
            </c:strRef>
          </c:cat>
          <c:val>
            <c:numRef>
              <c:f>Sheet1!$D$2:$D$5</c:f>
              <c:numCache>
                <c:formatCode>General</c:formatCode>
                <c:ptCount val="4"/>
                <c:pt idx="0">
                  <c:v>250</c:v>
                </c:pt>
                <c:pt idx="1">
                  <c:v>240</c:v>
                </c:pt>
                <c:pt idx="2">
                  <c:v>230</c:v>
                </c:pt>
                <c:pt idx="3">
                  <c:v>220</c:v>
                </c:pt>
              </c:numCache>
            </c:numRef>
          </c:val>
          <c:extLst>
            <c:ext xmlns:c16="http://schemas.microsoft.com/office/drawing/2014/chart" uri="{C3380CC4-5D6E-409C-BE32-E72D297353CC}">
              <c16:uniqueId val="{00000002-B038-4E04-A2CE-CF9659E33A72}"/>
            </c:ext>
          </c:extLst>
        </c:ser>
        <c:dLbls>
          <c:showLegendKey val="0"/>
          <c:showVal val="0"/>
          <c:showCatName val="0"/>
          <c:showSerName val="0"/>
          <c:showPercent val="0"/>
          <c:showBubbleSize val="0"/>
        </c:dLbls>
        <c:gapWidth val="150"/>
        <c:overlap val="100"/>
        <c:axId val="1600434368"/>
        <c:axId val="1600431040"/>
      </c:barChart>
      <c:catAx>
        <c:axId val="160043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1600431040"/>
        <c:crosses val="autoZero"/>
        <c:auto val="1"/>
        <c:lblAlgn val="ctr"/>
        <c:lblOffset val="100"/>
        <c:noMultiLvlLbl val="0"/>
      </c:catAx>
      <c:valAx>
        <c:axId val="16004310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16004343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solidFill>
            <a:schemeClr val="tx1"/>
          </a:solidFill>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Staff</c:v>
                </c:pt>
              </c:strCache>
            </c:strRef>
          </c:tx>
          <c:spPr>
            <a:solidFill>
              <a:schemeClr val="accent1"/>
            </a:solidFill>
            <a:ln>
              <a:noFill/>
            </a:ln>
            <a:effectLst/>
          </c:spPr>
          <c:invertIfNegative val="0"/>
          <c:cat>
            <c:strRef>
              <c:f>Sheet1!$A$2:$A$5</c:f>
              <c:strCache>
                <c:ptCount val="4"/>
                <c:pt idx="0">
                  <c:v>2022</c:v>
                </c:pt>
                <c:pt idx="1">
                  <c:v>2023</c:v>
                </c:pt>
                <c:pt idx="2">
                  <c:v>2024</c:v>
                </c:pt>
                <c:pt idx="3">
                  <c:v>2025</c:v>
                </c:pt>
              </c:strCache>
            </c:strRef>
          </c:cat>
          <c:val>
            <c:numRef>
              <c:f>Sheet1!$B$2:$B$5</c:f>
              <c:numCache>
                <c:formatCode>General</c:formatCode>
                <c:ptCount val="4"/>
                <c:pt idx="0">
                  <c:v>1800</c:v>
                </c:pt>
                <c:pt idx="1">
                  <c:v>1700</c:v>
                </c:pt>
                <c:pt idx="2">
                  <c:v>1580</c:v>
                </c:pt>
                <c:pt idx="3">
                  <c:v>1490</c:v>
                </c:pt>
              </c:numCache>
            </c:numRef>
          </c:val>
          <c:extLst>
            <c:ext xmlns:c16="http://schemas.microsoft.com/office/drawing/2014/chart" uri="{C3380CC4-5D6E-409C-BE32-E72D297353CC}">
              <c16:uniqueId val="{00000000-C33B-4269-981E-05FE294A254B}"/>
            </c:ext>
          </c:extLst>
        </c:ser>
        <c:ser>
          <c:idx val="1"/>
          <c:order val="1"/>
          <c:tx>
            <c:strRef>
              <c:f>Sheet1!$C$1</c:f>
              <c:strCache>
                <c:ptCount val="1"/>
                <c:pt idx="0">
                  <c:v>Materials</c:v>
                </c:pt>
              </c:strCache>
            </c:strRef>
          </c:tx>
          <c:spPr>
            <a:solidFill>
              <a:schemeClr val="accent2"/>
            </a:solidFill>
            <a:ln>
              <a:noFill/>
            </a:ln>
            <a:effectLst/>
          </c:spPr>
          <c:invertIfNegative val="0"/>
          <c:cat>
            <c:strRef>
              <c:f>Sheet1!$A$2:$A$5</c:f>
              <c:strCache>
                <c:ptCount val="4"/>
                <c:pt idx="0">
                  <c:v>2022</c:v>
                </c:pt>
                <c:pt idx="1">
                  <c:v>2023</c:v>
                </c:pt>
                <c:pt idx="2">
                  <c:v>2024</c:v>
                </c:pt>
                <c:pt idx="3">
                  <c:v>2025</c:v>
                </c:pt>
              </c:strCache>
            </c:strRef>
          </c:cat>
          <c:val>
            <c:numRef>
              <c:f>Sheet1!$C$2:$C$5</c:f>
              <c:numCache>
                <c:formatCode>General</c:formatCode>
                <c:ptCount val="4"/>
                <c:pt idx="0">
                  <c:v>600</c:v>
                </c:pt>
                <c:pt idx="1">
                  <c:v>570</c:v>
                </c:pt>
                <c:pt idx="2">
                  <c:v>520</c:v>
                </c:pt>
                <c:pt idx="3">
                  <c:v>480</c:v>
                </c:pt>
              </c:numCache>
            </c:numRef>
          </c:val>
          <c:extLst>
            <c:ext xmlns:c16="http://schemas.microsoft.com/office/drawing/2014/chart" uri="{C3380CC4-5D6E-409C-BE32-E72D297353CC}">
              <c16:uniqueId val="{00000001-C33B-4269-981E-05FE294A254B}"/>
            </c:ext>
          </c:extLst>
        </c:ser>
        <c:ser>
          <c:idx val="2"/>
          <c:order val="2"/>
          <c:tx>
            <c:strRef>
              <c:f>Sheet1!$D$1</c:f>
              <c:strCache>
                <c:ptCount val="1"/>
                <c:pt idx="0">
                  <c:v>Facilities</c:v>
                </c:pt>
              </c:strCache>
            </c:strRef>
          </c:tx>
          <c:spPr>
            <a:solidFill>
              <a:schemeClr val="accent3"/>
            </a:solidFill>
            <a:ln>
              <a:noFill/>
            </a:ln>
            <a:effectLst/>
          </c:spPr>
          <c:invertIfNegative val="0"/>
          <c:cat>
            <c:strRef>
              <c:f>Sheet1!$A$2:$A$5</c:f>
              <c:strCache>
                <c:ptCount val="4"/>
                <c:pt idx="0">
                  <c:v>2022</c:v>
                </c:pt>
                <c:pt idx="1">
                  <c:v>2023</c:v>
                </c:pt>
                <c:pt idx="2">
                  <c:v>2024</c:v>
                </c:pt>
                <c:pt idx="3">
                  <c:v>2025</c:v>
                </c:pt>
              </c:strCache>
            </c:strRef>
          </c:cat>
          <c:val>
            <c:numRef>
              <c:f>Sheet1!$D$2:$D$5</c:f>
              <c:numCache>
                <c:formatCode>General</c:formatCode>
                <c:ptCount val="4"/>
                <c:pt idx="0">
                  <c:v>500</c:v>
                </c:pt>
                <c:pt idx="1">
                  <c:v>480</c:v>
                </c:pt>
                <c:pt idx="2">
                  <c:v>450</c:v>
                </c:pt>
                <c:pt idx="3">
                  <c:v>430</c:v>
                </c:pt>
              </c:numCache>
            </c:numRef>
          </c:val>
          <c:extLst>
            <c:ext xmlns:c16="http://schemas.microsoft.com/office/drawing/2014/chart" uri="{C3380CC4-5D6E-409C-BE32-E72D297353CC}">
              <c16:uniqueId val="{00000002-C33B-4269-981E-05FE294A254B}"/>
            </c:ext>
          </c:extLst>
        </c:ser>
        <c:dLbls>
          <c:showLegendKey val="0"/>
          <c:showVal val="0"/>
          <c:showCatName val="0"/>
          <c:showSerName val="0"/>
          <c:showPercent val="0"/>
          <c:showBubbleSize val="0"/>
        </c:dLbls>
        <c:gapWidth val="150"/>
        <c:overlap val="100"/>
        <c:axId val="1600434368"/>
        <c:axId val="1600431040"/>
      </c:barChart>
      <c:catAx>
        <c:axId val="160043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1600431040"/>
        <c:crosses val="autoZero"/>
        <c:auto val="1"/>
        <c:lblAlgn val="ctr"/>
        <c:lblOffset val="100"/>
        <c:noMultiLvlLbl val="0"/>
      </c:catAx>
      <c:valAx>
        <c:axId val="16004310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crossAx val="16004343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Learning Labs</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2-D2DB-48B7-AED8-E81FFD8B434F}"/>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D2DB-48B7-AED8-E81FFD8B434F}"/>
              </c:ext>
            </c:extLst>
          </c:dPt>
          <c:dLbls>
            <c:dLbl>
              <c:idx val="0"/>
              <c:delete val="1"/>
              <c:extLst>
                <c:ext xmlns:c15="http://schemas.microsoft.com/office/drawing/2012/chart" uri="{CE6537A1-D6FC-4f65-9D91-7224C49458BB}"/>
                <c:ext xmlns:c16="http://schemas.microsoft.com/office/drawing/2014/chart" uri="{C3380CC4-5D6E-409C-BE32-E72D297353CC}">
                  <c16:uniqueId val="{00000002-D2DB-48B7-AED8-E81FFD8B434F}"/>
                </c:ext>
              </c:extLst>
            </c:dLbl>
            <c:dLbl>
              <c:idx val="1"/>
              <c:layout>
                <c:manualLayout>
                  <c:x val="5.9402378002921405E-2"/>
                  <c:y val="-0.29315309458553213"/>
                </c:manualLayout>
              </c:layout>
              <c:tx>
                <c:rich>
                  <a:bodyPr/>
                  <a:lstStyle/>
                  <a:p>
                    <a:fld id="{FE9240D8-1C26-44D5-8DC3-7D0E855A63FC}" type="VALUE">
                      <a:rPr lang="en-US" sz="36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2DB-48B7-AED8-E81FFD8B434F}"/>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Remaining</c:v>
                </c:pt>
                <c:pt idx="1">
                  <c:v>Complete</c:v>
                </c:pt>
              </c:strCache>
            </c:strRef>
          </c:cat>
          <c:val>
            <c:numRef>
              <c:f>Sheet1!$B$2:$B$3</c:f>
              <c:numCache>
                <c:formatCode>General</c:formatCode>
                <c:ptCount val="2"/>
                <c:pt idx="0">
                  <c:v>8</c:v>
                </c:pt>
                <c:pt idx="1">
                  <c:v>92</c:v>
                </c:pt>
              </c:numCache>
            </c:numRef>
          </c:val>
          <c:extLst>
            <c:ext xmlns:c16="http://schemas.microsoft.com/office/drawing/2014/chart" uri="{C3380CC4-5D6E-409C-BE32-E72D297353CC}">
              <c16:uniqueId val="{00000000-D2DB-48B7-AED8-E81FFD8B434F}"/>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Pathways</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2-D2DB-48B7-AED8-E81FFD8B434F}"/>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D2DB-48B7-AED8-E81FFD8B434F}"/>
              </c:ext>
            </c:extLst>
          </c:dPt>
          <c:dLbls>
            <c:dLbl>
              <c:idx val="0"/>
              <c:delete val="1"/>
              <c:extLst>
                <c:ext xmlns:c15="http://schemas.microsoft.com/office/drawing/2012/chart" uri="{CE6537A1-D6FC-4f65-9D91-7224C49458BB}"/>
                <c:ext xmlns:c16="http://schemas.microsoft.com/office/drawing/2014/chart" uri="{C3380CC4-5D6E-409C-BE32-E72D297353CC}">
                  <c16:uniqueId val="{00000002-D2DB-48B7-AED8-E81FFD8B434F}"/>
                </c:ext>
              </c:extLst>
            </c:dLbl>
            <c:dLbl>
              <c:idx val="1"/>
              <c:layout>
                <c:manualLayout>
                  <c:x val="3.8799421949188818E-2"/>
                  <c:y val="-0.2983653910084193"/>
                </c:manualLayout>
              </c:layout>
              <c:tx>
                <c:rich>
                  <a:bodyPr/>
                  <a:lstStyle/>
                  <a:p>
                    <a:fld id="{FE9240D8-1C26-44D5-8DC3-7D0E855A63FC}" type="VALUE">
                      <a:rPr lang="en-US" sz="36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2DB-48B7-AED8-E81FFD8B434F}"/>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Remaining</c:v>
                </c:pt>
                <c:pt idx="1">
                  <c:v>Complete</c:v>
                </c:pt>
              </c:strCache>
            </c:strRef>
          </c:cat>
          <c:val>
            <c:numRef>
              <c:f>Sheet1!$B$2:$B$3</c:f>
              <c:numCache>
                <c:formatCode>General</c:formatCode>
                <c:ptCount val="2"/>
                <c:pt idx="0">
                  <c:v>5</c:v>
                </c:pt>
                <c:pt idx="1">
                  <c:v>95</c:v>
                </c:pt>
              </c:numCache>
            </c:numRef>
          </c:val>
          <c:extLst>
            <c:ext xmlns:c16="http://schemas.microsoft.com/office/drawing/2014/chart" uri="{C3380CC4-5D6E-409C-BE32-E72D297353CC}">
              <c16:uniqueId val="{00000000-D2DB-48B7-AED8-E81FFD8B434F}"/>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Launch</c:v>
                </c:pt>
              </c:strCache>
            </c:strRef>
          </c:tx>
          <c:spPr>
            <a:solidFill>
              <a:schemeClr val="accent1"/>
            </a:solidFill>
          </c:spPr>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2-D2DB-48B7-AED8-E81FFD8B434F}"/>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D2DB-48B7-AED8-E81FFD8B434F}"/>
              </c:ext>
            </c:extLst>
          </c:dPt>
          <c:dLbls>
            <c:dLbl>
              <c:idx val="0"/>
              <c:delete val="1"/>
              <c:extLst>
                <c:ext xmlns:c15="http://schemas.microsoft.com/office/drawing/2012/chart" uri="{CE6537A1-D6FC-4f65-9D91-7224C49458BB}"/>
                <c:ext xmlns:c16="http://schemas.microsoft.com/office/drawing/2014/chart" uri="{C3380CC4-5D6E-409C-BE32-E72D297353CC}">
                  <c16:uniqueId val="{00000002-D2DB-48B7-AED8-E81FFD8B434F}"/>
                </c:ext>
              </c:extLst>
            </c:dLbl>
            <c:dLbl>
              <c:idx val="1"/>
              <c:layout>
                <c:manualLayout>
                  <c:x val="9.0193196966760231E-2"/>
                  <c:y val="-0.28272850173975789"/>
                </c:manualLayout>
              </c:layout>
              <c:tx>
                <c:rich>
                  <a:bodyPr/>
                  <a:lstStyle/>
                  <a:p>
                    <a:fld id="{FE9240D8-1C26-44D5-8DC3-7D0E855A63FC}" type="VALUE">
                      <a:rPr lang="en-US" sz="3600">
                        <a:latin typeface="Arial" panose="020B0604020202020204" pitchFamily="34" charset="0"/>
                      </a:rPr>
                      <a:pPr/>
                      <a:t>[VALUE]</a:t>
                    </a:fld>
                    <a:endParaRPr lang="en-PH"/>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2DB-48B7-AED8-E81FFD8B434F}"/>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Remaining</c:v>
                </c:pt>
                <c:pt idx="1">
                  <c:v>Complete</c:v>
                </c:pt>
              </c:strCache>
            </c:strRef>
          </c:cat>
          <c:val>
            <c:numRef>
              <c:f>Sheet1!$B$2:$B$3</c:f>
              <c:numCache>
                <c:formatCode>General</c:formatCode>
                <c:ptCount val="2"/>
                <c:pt idx="0">
                  <c:v>12</c:v>
                </c:pt>
                <c:pt idx="1">
                  <c:v>88</c:v>
                </c:pt>
              </c:numCache>
            </c:numRef>
          </c:val>
          <c:extLst>
            <c:ext xmlns:c16="http://schemas.microsoft.com/office/drawing/2014/chart" uri="{C3380CC4-5D6E-409C-BE32-E72D297353CC}">
              <c16:uniqueId val="{00000000-D2DB-48B7-AED8-E81FFD8B434F}"/>
            </c:ext>
          </c:extLst>
        </c:ser>
        <c:dLbls>
          <c:showLegendKey val="0"/>
          <c:showVal val="0"/>
          <c:showCatName val="0"/>
          <c:showSerName val="0"/>
          <c:showPercent val="0"/>
          <c:showBubbleSize val="0"/>
          <c:showLeaderLines val="0"/>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College</c:v>
                </c:pt>
              </c:strCache>
            </c:strRef>
          </c:tx>
          <c:spPr>
            <a:solidFill>
              <a:schemeClr val="accent1"/>
            </a:solidFill>
            <a:ln>
              <a:noFill/>
            </a:ln>
            <a:effectLst/>
          </c:spPr>
          <c:invertIfNegative val="0"/>
          <c:cat>
            <c:strRef>
              <c:f>Sheet1!$A$2:$A$5</c:f>
              <c:strCache>
                <c:ptCount val="4"/>
                <c:pt idx="0">
                  <c:v>2022</c:v>
                </c:pt>
                <c:pt idx="1">
                  <c:v>2023</c:v>
                </c:pt>
                <c:pt idx="2">
                  <c:v>2024</c:v>
                </c:pt>
                <c:pt idx="3">
                  <c:v>2025</c:v>
                </c:pt>
              </c:strCache>
            </c:strRef>
          </c:cat>
          <c:val>
            <c:numRef>
              <c:f>Sheet1!$B$2:$B$5</c:f>
              <c:numCache>
                <c:formatCode>General</c:formatCode>
                <c:ptCount val="4"/>
                <c:pt idx="0">
                  <c:v>88</c:v>
                </c:pt>
                <c:pt idx="1">
                  <c:v>95</c:v>
                </c:pt>
                <c:pt idx="2">
                  <c:v>102</c:v>
                </c:pt>
                <c:pt idx="3">
                  <c:v>110</c:v>
                </c:pt>
              </c:numCache>
            </c:numRef>
          </c:val>
          <c:extLst>
            <c:ext xmlns:c16="http://schemas.microsoft.com/office/drawing/2014/chart" uri="{C3380CC4-5D6E-409C-BE32-E72D297353CC}">
              <c16:uniqueId val="{00000000-9F10-49F3-AAC1-3B4FE47EA679}"/>
            </c:ext>
          </c:extLst>
        </c:ser>
        <c:ser>
          <c:idx val="1"/>
          <c:order val="1"/>
          <c:tx>
            <c:strRef>
              <c:f>Sheet1!$C$1</c:f>
              <c:strCache>
                <c:ptCount val="1"/>
                <c:pt idx="0">
                  <c:v>Work &amp; training</c:v>
                </c:pt>
              </c:strCache>
            </c:strRef>
          </c:tx>
          <c:spPr>
            <a:solidFill>
              <a:schemeClr val="accent2"/>
            </a:solidFill>
            <a:ln>
              <a:noFill/>
            </a:ln>
            <a:effectLst/>
          </c:spPr>
          <c:invertIfNegative val="0"/>
          <c:cat>
            <c:strRef>
              <c:f>Sheet1!$A$2:$A$5</c:f>
              <c:strCache>
                <c:ptCount val="4"/>
                <c:pt idx="0">
                  <c:v>2022</c:v>
                </c:pt>
                <c:pt idx="1">
                  <c:v>2023</c:v>
                </c:pt>
                <c:pt idx="2">
                  <c:v>2024</c:v>
                </c:pt>
                <c:pt idx="3">
                  <c:v>2025</c:v>
                </c:pt>
              </c:strCache>
            </c:strRef>
          </c:cat>
          <c:val>
            <c:numRef>
              <c:f>Sheet1!$C$2:$C$5</c:f>
              <c:numCache>
                <c:formatCode>General</c:formatCode>
                <c:ptCount val="4"/>
                <c:pt idx="0">
                  <c:v>30</c:v>
                </c:pt>
                <c:pt idx="1">
                  <c:v>32</c:v>
                </c:pt>
                <c:pt idx="2">
                  <c:v>35</c:v>
                </c:pt>
                <c:pt idx="3">
                  <c:v>38</c:v>
                </c:pt>
              </c:numCache>
            </c:numRef>
          </c:val>
          <c:extLst>
            <c:ext xmlns:c16="http://schemas.microsoft.com/office/drawing/2014/chart" uri="{C3380CC4-5D6E-409C-BE32-E72D297353CC}">
              <c16:uniqueId val="{00000001-9F10-49F3-AAC1-3B4FE47EA679}"/>
            </c:ext>
          </c:extLst>
        </c:ser>
        <c:ser>
          <c:idx val="2"/>
          <c:order val="2"/>
          <c:tx>
            <c:strRef>
              <c:f>Sheet1!$D$1</c:f>
              <c:strCache>
                <c:ptCount val="1"/>
                <c:pt idx="0">
                  <c:v>Other</c:v>
                </c:pt>
              </c:strCache>
            </c:strRef>
          </c:tx>
          <c:spPr>
            <a:solidFill>
              <a:schemeClr val="accent3"/>
            </a:solidFill>
            <a:ln>
              <a:noFill/>
            </a:ln>
            <a:effectLst/>
          </c:spPr>
          <c:invertIfNegative val="0"/>
          <c:cat>
            <c:strRef>
              <c:f>Sheet1!$A$2:$A$5</c:f>
              <c:strCache>
                <c:ptCount val="4"/>
                <c:pt idx="0">
                  <c:v>2022</c:v>
                </c:pt>
                <c:pt idx="1">
                  <c:v>2023</c:v>
                </c:pt>
                <c:pt idx="2">
                  <c:v>2024</c:v>
                </c:pt>
                <c:pt idx="3">
                  <c:v>2025</c:v>
                </c:pt>
              </c:strCache>
            </c:strRef>
          </c:cat>
          <c:val>
            <c:numRef>
              <c:f>Sheet1!$D$2:$D$5</c:f>
              <c:numCache>
                <c:formatCode>General</c:formatCode>
                <c:ptCount val="4"/>
                <c:pt idx="0">
                  <c:v>12</c:v>
                </c:pt>
                <c:pt idx="1">
                  <c:v>11</c:v>
                </c:pt>
                <c:pt idx="2">
                  <c:v>10</c:v>
                </c:pt>
                <c:pt idx="3">
                  <c:v>9</c:v>
                </c:pt>
              </c:numCache>
            </c:numRef>
          </c:val>
          <c:extLst>
            <c:ext xmlns:c16="http://schemas.microsoft.com/office/drawing/2014/chart" uri="{C3380CC4-5D6E-409C-BE32-E72D297353CC}">
              <c16:uniqueId val="{00000002-9F10-49F3-AAC1-3B4FE47EA679}"/>
            </c:ext>
          </c:extLst>
        </c:ser>
        <c:dLbls>
          <c:showLegendKey val="0"/>
          <c:showVal val="0"/>
          <c:showCatName val="0"/>
          <c:showSerName val="0"/>
          <c:showPercent val="0"/>
          <c:showBubbleSize val="0"/>
        </c:dLbls>
        <c:gapWidth val="150"/>
        <c:overlap val="100"/>
        <c:axId val="1600434368"/>
        <c:axId val="1600431040"/>
      </c:barChart>
      <c:catAx>
        <c:axId val="160043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600431040"/>
        <c:crosses val="autoZero"/>
        <c:auto val="1"/>
        <c:lblAlgn val="ctr"/>
        <c:lblOffset val="100"/>
        <c:noMultiLvlLbl val="0"/>
      </c:catAx>
      <c:valAx>
        <c:axId val="16004310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6004343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Enrolled (%)</c:v>
                </c:pt>
              </c:strCache>
            </c:strRef>
          </c:tx>
          <c:spPr>
            <a:solidFill>
              <a:schemeClr val="accent1"/>
            </a:solidFill>
            <a:ln w="9525" cap="flat">
              <a:solidFill>
                <a:srgbClr val="F9F9F9"/>
              </a:solidFill>
              <a:prstDash val="solid"/>
              <a:round/>
            </a:ln>
            <a:effectLst/>
          </c:spPr>
          <c:invertIfNegative val="0"/>
          <c:dPt>
            <c:idx val="0"/>
            <c:invertIfNegative val="0"/>
            <c:bubble3D val="0"/>
            <c:spPr>
              <a:solidFill>
                <a:schemeClr val="accent1"/>
              </a:solidFill>
              <a:effectLst/>
            </c:spPr>
            <c:extLst>
              <c:ext xmlns:c16="http://schemas.microsoft.com/office/drawing/2014/chart" uri="{C3380CC4-5D6E-409C-BE32-E72D297353CC}">
                <c16:uniqueId val="{00000001-45CF-420D-B80E-9F3593C2F160}"/>
              </c:ext>
            </c:extLst>
          </c:dPt>
          <c:dPt>
            <c:idx val="1"/>
            <c:invertIfNegative val="0"/>
            <c:bubble3D val="0"/>
            <c:spPr>
              <a:solidFill>
                <a:schemeClr val="accent1"/>
              </a:solidFill>
              <a:effectLst/>
            </c:spPr>
            <c:extLst>
              <c:ext xmlns:c16="http://schemas.microsoft.com/office/drawing/2014/chart" uri="{C3380CC4-5D6E-409C-BE32-E72D297353CC}">
                <c16:uniqueId val="{00000003-45CF-420D-B80E-9F3593C2F160}"/>
              </c:ext>
            </c:extLst>
          </c:dPt>
          <c:dPt>
            <c:idx val="2"/>
            <c:invertIfNegative val="0"/>
            <c:bubble3D val="0"/>
            <c:spPr>
              <a:solidFill>
                <a:schemeClr val="accent1"/>
              </a:solidFill>
              <a:effectLst/>
            </c:spPr>
            <c:extLst>
              <c:ext xmlns:c16="http://schemas.microsoft.com/office/drawing/2014/chart" uri="{C3380CC4-5D6E-409C-BE32-E72D297353CC}">
                <c16:uniqueId val="{00000005-45CF-420D-B80E-9F3593C2F160}"/>
              </c:ext>
            </c:extLst>
          </c:dPt>
          <c:dPt>
            <c:idx val="3"/>
            <c:invertIfNegative val="0"/>
            <c:bubble3D val="0"/>
            <c:spPr>
              <a:solidFill>
                <a:schemeClr val="accent1"/>
              </a:solidFill>
              <a:effectLst/>
            </c:spPr>
            <c:extLst>
              <c:ext xmlns:c16="http://schemas.microsoft.com/office/drawing/2014/chart" uri="{C3380CC4-5D6E-409C-BE32-E72D297353CC}">
                <c16:uniqueId val="{00000007-45CF-420D-B80E-9F3593C2F160}"/>
              </c:ext>
            </c:extLst>
          </c:dPt>
          <c:dPt>
            <c:idx val="4"/>
            <c:invertIfNegative val="0"/>
            <c:bubble3D val="0"/>
            <c:spPr>
              <a:solidFill>
                <a:schemeClr val="accent1"/>
              </a:solidFill>
              <a:effectLst/>
            </c:spPr>
            <c:extLst>
              <c:ext xmlns:c16="http://schemas.microsoft.com/office/drawing/2014/chart" uri="{C3380CC4-5D6E-409C-BE32-E72D297353CC}">
                <c16:uniqueId val="{00000009-45CF-420D-B80E-9F3593C2F160}"/>
              </c:ext>
            </c:extLst>
          </c:dPt>
          <c:cat>
            <c:strRef>
              <c:f>Sheet1!$A$2:$A$6</c:f>
              <c:strCache>
                <c:ptCount val="5"/>
                <c:pt idx="0">
                  <c:v>2021</c:v>
                </c:pt>
                <c:pt idx="1">
                  <c:v>2022</c:v>
                </c:pt>
                <c:pt idx="2">
                  <c:v>2023</c:v>
                </c:pt>
                <c:pt idx="3">
                  <c:v>2024</c:v>
                </c:pt>
                <c:pt idx="4">
                  <c:v>2025</c:v>
                </c:pt>
              </c:strCache>
            </c:strRef>
          </c:cat>
          <c:val>
            <c:numRef>
              <c:f>Sheet1!$B$2:$B$6</c:f>
              <c:numCache>
                <c:formatCode>General</c:formatCode>
                <c:ptCount val="5"/>
                <c:pt idx="0">
                  <c:v>78</c:v>
                </c:pt>
                <c:pt idx="1">
                  <c:v>81</c:v>
                </c:pt>
                <c:pt idx="2">
                  <c:v>84</c:v>
                </c:pt>
                <c:pt idx="3">
                  <c:v>86</c:v>
                </c:pt>
                <c:pt idx="4">
                  <c:v>87</c:v>
                </c:pt>
              </c:numCache>
            </c:numRef>
          </c:val>
          <c:extLst>
            <c:ext xmlns:c16="http://schemas.microsoft.com/office/drawing/2014/chart" uri="{C3380CC4-5D6E-409C-BE32-E72D297353CC}">
              <c16:uniqueId val="{0000000A-45CF-420D-B80E-9F3593C2F160}"/>
            </c:ext>
          </c:extLst>
        </c:ser>
        <c:dLbls>
          <c:showLegendKey val="0"/>
          <c:showVal val="0"/>
          <c:showCatName val="0"/>
          <c:showSerName val="0"/>
          <c:showPercent val="0"/>
          <c:showBubbleSize val="0"/>
        </c:dLbls>
        <c:gapWidth val="100"/>
        <c:axId val="1094380576"/>
        <c:axId val="1094381824"/>
      </c:barChart>
      <c:catAx>
        <c:axId val="1094380576"/>
        <c:scaling>
          <c:orientation val="minMax"/>
        </c:scaling>
        <c:delete val="0"/>
        <c:axPos val="b"/>
        <c:numFmt formatCode="General" sourceLinked="1"/>
        <c:majorTickMark val="out"/>
        <c:minorTickMark val="none"/>
        <c:tickLblPos val="nextTo"/>
        <c:crossAx val="1094381824"/>
        <c:crosses val="autoZero"/>
        <c:auto val="1"/>
        <c:lblAlgn val="ctr"/>
        <c:lblOffset val="100"/>
        <c:noMultiLvlLbl val="0"/>
      </c:catAx>
      <c:valAx>
        <c:axId val="1094381824"/>
        <c:scaling>
          <c:orientation val="minMax"/>
        </c:scaling>
        <c:delete val="0"/>
        <c:axPos val="l"/>
        <c:numFmt formatCode="General" sourceLinked="1"/>
        <c:majorTickMark val="out"/>
        <c:minorTickMark val="none"/>
        <c:tickLblPos val="nextTo"/>
        <c:crossAx val="1094380576"/>
        <c:crosses val="autoZero"/>
        <c:crossBetween val="between"/>
      </c:valAx>
      <c:spPr>
        <a:noFill/>
        <a:ln>
          <a:noFill/>
        </a:ln>
        <a:effectLst/>
      </c:spPr>
    </c:plotArea>
    <c:plotVisOnly val="1"/>
    <c:dispBlanksAs val="span"/>
    <c:showDLblsOverMax val="1"/>
  </c:chart>
  <c:spPr>
    <a:noFill/>
    <a:ln>
      <a:noFill/>
    </a:ln>
    <a:effectLst/>
  </c:spPr>
  <c:txPr>
    <a:bodyPr/>
    <a:lstStyle/>
    <a:p>
      <a:pPr>
        <a:defRPr sz="11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Share gaining 2.0+ levels (%)</c:v>
                </c:pt>
              </c:strCache>
            </c:strRef>
          </c:tx>
          <c:spPr>
            <a:solidFill>
              <a:schemeClr val="accent1"/>
            </a:solidFill>
            <a:effectLst/>
          </c:spPr>
          <c:invertIfNegative val="0"/>
          <c:dLbls>
            <c:numFmt formatCode="#,##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2020</c:v>
                </c:pt>
                <c:pt idx="1">
                  <c:v>2021</c:v>
                </c:pt>
                <c:pt idx="2">
                  <c:v>2022</c:v>
                </c:pt>
                <c:pt idx="3">
                  <c:v>2023</c:v>
                </c:pt>
                <c:pt idx="4">
                  <c:v>2024</c:v>
                </c:pt>
                <c:pt idx="5">
                  <c:v>2025</c:v>
                </c:pt>
              </c:strCache>
            </c:strRef>
          </c:cat>
          <c:val>
            <c:numRef>
              <c:f>Sheet1!$B$2:$B$7</c:f>
              <c:numCache>
                <c:formatCode>General</c:formatCode>
                <c:ptCount val="6"/>
                <c:pt idx="0">
                  <c:v>54</c:v>
                </c:pt>
                <c:pt idx="1">
                  <c:v>57</c:v>
                </c:pt>
                <c:pt idx="2">
                  <c:v>60</c:v>
                </c:pt>
                <c:pt idx="3">
                  <c:v>62</c:v>
                </c:pt>
                <c:pt idx="4">
                  <c:v>65</c:v>
                </c:pt>
                <c:pt idx="5">
                  <c:v>68</c:v>
                </c:pt>
              </c:numCache>
            </c:numRef>
          </c:val>
          <c:extLst>
            <c:ext xmlns:c16="http://schemas.microsoft.com/office/drawing/2014/chart" uri="{C3380CC4-5D6E-409C-BE32-E72D297353CC}">
              <c16:uniqueId val="{00000000-3F25-4874-A2B7-C54194EA0650}"/>
            </c:ext>
          </c:extLst>
        </c:ser>
        <c:dLbls>
          <c:showLegendKey val="0"/>
          <c:showVal val="1"/>
          <c:showCatName val="0"/>
          <c:showSerName val="0"/>
          <c:showPercent val="0"/>
          <c:showBubbleSize val="0"/>
        </c:dLbls>
        <c:gapWidth val="150"/>
        <c:axId val="2094734554"/>
        <c:axId val="2094734552"/>
      </c:barChart>
      <c:catAx>
        <c:axId val="2094734554"/>
        <c:scaling>
          <c:orientation val="minMax"/>
        </c:scaling>
        <c:delete val="0"/>
        <c:axPos val="b"/>
        <c:numFmt formatCode="General" sourceLinked="1"/>
        <c:majorTickMark val="out"/>
        <c:minorTickMark val="none"/>
        <c:tickLblPos val="low"/>
        <c:spPr>
          <a:ln w="12700" cap="flat">
            <a:solidFill>
              <a:srgbClr val="888888"/>
            </a:solidFill>
            <a:prstDash val="solid"/>
            <a:round/>
          </a:ln>
        </c:spPr>
        <c:crossAx val="2094734552"/>
        <c:crosses val="autoZero"/>
        <c:auto val="1"/>
        <c:lblAlgn val="ctr"/>
        <c:lblOffset val="100"/>
        <c:noMultiLvlLbl val="1"/>
      </c:catAx>
      <c:valAx>
        <c:axId val="2094734552"/>
        <c:scaling>
          <c:orientation val="minMax"/>
        </c:scaling>
        <c:delete val="0"/>
        <c:axPos val="l"/>
        <c:numFmt formatCode="General" sourceLinked="0"/>
        <c:majorTickMark val="out"/>
        <c:minorTickMark val="none"/>
        <c:tickLblPos val="nextTo"/>
        <c:spPr>
          <a:ln w="12700" cap="flat">
            <a:solidFill>
              <a:srgbClr val="888888"/>
            </a:solidFill>
            <a:prstDash val="solid"/>
            <a:round/>
          </a:ln>
        </c:spPr>
        <c:crossAx val="2094734554"/>
        <c:crosses val="autoZero"/>
        <c:crossBetween val="between"/>
      </c:valAx>
      <c:spPr>
        <a:noFill/>
        <a:ln>
          <a:noFill/>
        </a:ln>
        <a:effectLst/>
      </c:spPr>
    </c:plotArea>
    <c:plotVisOnly val="1"/>
    <c:dispBlanksAs val="span"/>
    <c:showDLblsOverMax val="1"/>
  </c:chart>
  <c:spPr>
    <a:noFill/>
    <a:ln>
      <a:noFill/>
    </a:ln>
    <a:effectLst/>
  </c:spPr>
  <c:txPr>
    <a:bodyPr/>
    <a:lstStyle/>
    <a:p>
      <a:pPr>
        <a:defRPr>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Learning Labs</c:v>
                </c:pt>
              </c:strCache>
            </c:strRef>
          </c:tx>
          <c:spPr>
            <a:solidFill>
              <a:schemeClr val="accent1"/>
            </a:solidFill>
            <a:ln>
              <a:noFill/>
            </a:ln>
            <a:effectLst/>
          </c:spPr>
          <c:invertIfNegative val="0"/>
          <c:cat>
            <c:strRef>
              <c:f>Sheet1!$A$2:$A$5</c:f>
              <c:strCache>
                <c:ptCount val="4"/>
                <c:pt idx="0">
                  <c:v>2022</c:v>
                </c:pt>
                <c:pt idx="1">
                  <c:v>2023</c:v>
                </c:pt>
                <c:pt idx="2">
                  <c:v>2024</c:v>
                </c:pt>
                <c:pt idx="3">
                  <c:v>2025</c:v>
                </c:pt>
              </c:strCache>
            </c:strRef>
          </c:cat>
          <c:val>
            <c:numRef>
              <c:f>Sheet1!$B$2:$B$5</c:f>
              <c:numCache>
                <c:formatCode>General</c:formatCode>
                <c:ptCount val="4"/>
                <c:pt idx="0">
                  <c:v>1400</c:v>
                </c:pt>
                <c:pt idx="1">
                  <c:v>1750</c:v>
                </c:pt>
                <c:pt idx="2">
                  <c:v>2100</c:v>
                </c:pt>
                <c:pt idx="3">
                  <c:v>2400</c:v>
                </c:pt>
              </c:numCache>
            </c:numRef>
          </c:val>
          <c:extLst>
            <c:ext xmlns:c16="http://schemas.microsoft.com/office/drawing/2014/chart" uri="{C3380CC4-5D6E-409C-BE32-E72D297353CC}">
              <c16:uniqueId val="{00000000-A216-4818-93A2-DC7C01236B7E}"/>
            </c:ext>
          </c:extLst>
        </c:ser>
        <c:ser>
          <c:idx val="1"/>
          <c:order val="1"/>
          <c:tx>
            <c:strRef>
              <c:f>Sheet1!$C$1</c:f>
              <c:strCache>
                <c:ptCount val="1"/>
                <c:pt idx="0">
                  <c:v>Pathways</c:v>
                </c:pt>
              </c:strCache>
            </c:strRef>
          </c:tx>
          <c:spPr>
            <a:solidFill>
              <a:schemeClr val="accent2"/>
            </a:solidFill>
            <a:ln>
              <a:noFill/>
            </a:ln>
            <a:effectLst/>
          </c:spPr>
          <c:invertIfNegative val="0"/>
          <c:cat>
            <c:strRef>
              <c:f>Sheet1!$A$2:$A$5</c:f>
              <c:strCache>
                <c:ptCount val="4"/>
                <c:pt idx="0">
                  <c:v>2022</c:v>
                </c:pt>
                <c:pt idx="1">
                  <c:v>2023</c:v>
                </c:pt>
                <c:pt idx="2">
                  <c:v>2024</c:v>
                </c:pt>
                <c:pt idx="3">
                  <c:v>2025</c:v>
                </c:pt>
              </c:strCache>
            </c:strRef>
          </c:cat>
          <c:val>
            <c:numRef>
              <c:f>Sheet1!$C$2:$C$5</c:f>
              <c:numCache>
                <c:formatCode>General</c:formatCode>
                <c:ptCount val="4"/>
                <c:pt idx="0">
                  <c:v>600</c:v>
                </c:pt>
                <c:pt idx="1">
                  <c:v>800</c:v>
                </c:pt>
                <c:pt idx="2">
                  <c:v>1000</c:v>
                </c:pt>
                <c:pt idx="3">
                  <c:v>1200</c:v>
                </c:pt>
              </c:numCache>
            </c:numRef>
          </c:val>
          <c:extLst>
            <c:ext xmlns:c16="http://schemas.microsoft.com/office/drawing/2014/chart" uri="{C3380CC4-5D6E-409C-BE32-E72D297353CC}">
              <c16:uniqueId val="{00000001-A216-4818-93A2-DC7C01236B7E}"/>
            </c:ext>
          </c:extLst>
        </c:ser>
        <c:ser>
          <c:idx val="2"/>
          <c:order val="2"/>
          <c:tx>
            <c:strRef>
              <c:f>Sheet1!$D$1</c:f>
              <c:strCache>
                <c:ptCount val="1"/>
                <c:pt idx="0">
                  <c:v>Launch</c:v>
                </c:pt>
              </c:strCache>
            </c:strRef>
          </c:tx>
          <c:spPr>
            <a:solidFill>
              <a:schemeClr val="accent3"/>
            </a:solidFill>
            <a:ln>
              <a:noFill/>
            </a:ln>
            <a:effectLst/>
          </c:spPr>
          <c:invertIfNegative val="0"/>
          <c:cat>
            <c:strRef>
              <c:f>Sheet1!$A$2:$A$5</c:f>
              <c:strCache>
                <c:ptCount val="4"/>
                <c:pt idx="0">
                  <c:v>2022</c:v>
                </c:pt>
                <c:pt idx="1">
                  <c:v>2023</c:v>
                </c:pt>
                <c:pt idx="2">
                  <c:v>2024</c:v>
                </c:pt>
                <c:pt idx="3">
                  <c:v>2025</c:v>
                </c:pt>
              </c:strCache>
            </c:strRef>
          </c:cat>
          <c:val>
            <c:numRef>
              <c:f>Sheet1!$D$2:$D$5</c:f>
              <c:numCache>
                <c:formatCode>General</c:formatCode>
                <c:ptCount val="4"/>
                <c:pt idx="0">
                  <c:v>300</c:v>
                </c:pt>
                <c:pt idx="1">
                  <c:v>350</c:v>
                </c:pt>
                <c:pt idx="2">
                  <c:v>400</c:v>
                </c:pt>
                <c:pt idx="3">
                  <c:v>600</c:v>
                </c:pt>
              </c:numCache>
            </c:numRef>
          </c:val>
          <c:extLst>
            <c:ext xmlns:c16="http://schemas.microsoft.com/office/drawing/2014/chart" uri="{C3380CC4-5D6E-409C-BE32-E72D297353CC}">
              <c16:uniqueId val="{00000002-A216-4818-93A2-DC7C01236B7E}"/>
            </c:ext>
          </c:extLst>
        </c:ser>
        <c:dLbls>
          <c:showLegendKey val="0"/>
          <c:showVal val="0"/>
          <c:showCatName val="0"/>
          <c:showSerName val="0"/>
          <c:showPercent val="0"/>
          <c:showBubbleSize val="0"/>
        </c:dLbls>
        <c:gapWidth val="150"/>
        <c:overlap val="100"/>
        <c:axId val="171211535"/>
        <c:axId val="171216111"/>
      </c:barChart>
      <c:catAx>
        <c:axId val="17121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1216111"/>
        <c:crosses val="autoZero"/>
        <c:auto val="1"/>
        <c:lblAlgn val="ctr"/>
        <c:lblOffset val="100"/>
        <c:noMultiLvlLbl val="0"/>
      </c:catAx>
      <c:valAx>
        <c:axId val="17121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1211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2.emf"/></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CCFB97C-7AE1-427C-81A3-8B6BFEDE8EF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7188"/>
          <a:stretch/>
        </p:blipFill>
        <p:spPr>
          <a:xfrm>
            <a:off x="0" y="0"/>
            <a:ext cx="12192000" cy="5105400"/>
          </a:xfrm>
          <a:prstGeom prst="rect">
            <a:avLst/>
          </a:prstGeom>
        </p:spPr>
      </p:pic>
      <p:sp>
        <p:nvSpPr>
          <p:cNvPr id="8" name="Rectangle 7">
            <a:extLst>
              <a:ext uri="{FF2B5EF4-FFF2-40B4-BE49-F238E27FC236}">
                <a16:creationId xmlns:a16="http://schemas.microsoft.com/office/drawing/2014/main" id="{ACF7DC5C-A1C2-4C3A-A952-66926A972F39}"/>
              </a:ext>
            </a:extLst>
          </p:cNvPr>
          <p:cNvSpPr/>
          <p:nvPr userDrawn="1"/>
        </p:nvSpPr>
        <p:spPr>
          <a:xfrm>
            <a:off x="554138" y="1463040"/>
            <a:ext cx="11083724" cy="3642360"/>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D2A403E8-8C8B-4F27-B575-0DB4B7D766AE}"/>
              </a:ext>
            </a:extLst>
          </p:cNvPr>
          <p:cNvSpPr>
            <a:spLocks noGrp="1"/>
          </p:cNvSpPr>
          <p:nvPr>
            <p:ph type="ctrTitle" hasCustomPrompt="1"/>
          </p:nvPr>
        </p:nvSpPr>
        <p:spPr>
          <a:xfrm>
            <a:off x="979016" y="2240280"/>
            <a:ext cx="10176664" cy="2697480"/>
          </a:xfrm>
        </p:spPr>
        <p:txBody>
          <a:bodyPr anchor="b">
            <a:normAutofit/>
          </a:bodyPr>
          <a:lstStyle>
            <a:lvl1pPr algn="ctr">
              <a:defRPr sz="7200">
                <a:solidFill>
                  <a:schemeClr val="bg1"/>
                </a:solidFill>
              </a:defRPr>
            </a:lvl1pPr>
          </a:lstStyle>
          <a:p>
            <a:r>
              <a:rPr lang="en-US" dirty="0"/>
              <a:t>Click to edit</a:t>
            </a:r>
            <a:br>
              <a:rPr lang="en-US" dirty="0"/>
            </a:br>
            <a:r>
              <a:rPr lang="en-US" dirty="0"/>
              <a:t>Master title style</a:t>
            </a:r>
            <a:endParaRPr lang="en-PH" dirty="0"/>
          </a:p>
        </p:txBody>
      </p:sp>
      <p:sp>
        <p:nvSpPr>
          <p:cNvPr id="3" name="Subtitle 2">
            <a:extLst>
              <a:ext uri="{FF2B5EF4-FFF2-40B4-BE49-F238E27FC236}">
                <a16:creationId xmlns:a16="http://schemas.microsoft.com/office/drawing/2014/main" id="{AF1D48F1-FC91-43D2-86F1-4985B8BEAC7F}"/>
              </a:ext>
            </a:extLst>
          </p:cNvPr>
          <p:cNvSpPr>
            <a:spLocks noGrp="1"/>
          </p:cNvSpPr>
          <p:nvPr>
            <p:ph type="subTitle" idx="1"/>
          </p:nvPr>
        </p:nvSpPr>
        <p:spPr>
          <a:xfrm>
            <a:off x="979016" y="5262879"/>
            <a:ext cx="10176664" cy="701041"/>
          </a:xfrm>
        </p:spPr>
        <p:txBody>
          <a:bodyPr lIns="0" tIns="0" rIns="0" bIns="0"/>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6" name="Slide Number Placeholder 5">
            <a:extLst>
              <a:ext uri="{FF2B5EF4-FFF2-40B4-BE49-F238E27FC236}">
                <a16:creationId xmlns:a16="http://schemas.microsoft.com/office/drawing/2014/main" id="{840C2C9C-3CD4-4E59-A09E-B0B27A0AF6A3}"/>
              </a:ext>
            </a:extLst>
          </p:cNvPr>
          <p:cNvSpPr>
            <a:spLocks noGrp="1"/>
          </p:cNvSpPr>
          <p:nvPr>
            <p:ph type="sldNum" sz="quarter" idx="12"/>
          </p:nvPr>
        </p:nvSpPr>
        <p:spPr/>
        <p:txBody>
          <a:bodyPr/>
          <a:lstStyle/>
          <a:p>
            <a:fld id="{40FCC99B-2112-4769-A0F7-9B55781EDC8A}" type="slidenum">
              <a:rPr lang="en-PH" smtClean="0"/>
              <a:t>‹#›</a:t>
            </a:fld>
            <a:endParaRPr lang="en-PH" dirty="0"/>
          </a:p>
        </p:txBody>
      </p:sp>
    </p:spTree>
    <p:extLst>
      <p:ext uri="{BB962C8B-B14F-4D97-AF65-F5344CB8AC3E}">
        <p14:creationId xmlns:p14="http://schemas.microsoft.com/office/powerpoint/2010/main" val="327872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e-Third Green (Gray BG)">
    <p:bg>
      <p:bgRef idx="1001">
        <a:schemeClr val="bg2"/>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18B9D11-D806-425A-B2B2-6968D6F54C80}"/>
              </a:ext>
            </a:extLst>
          </p:cNvPr>
          <p:cNvSpPr/>
          <p:nvPr userDrawn="1"/>
        </p:nvSpPr>
        <p:spPr>
          <a:xfrm>
            <a:off x="8133732" y="0"/>
            <a:ext cx="405826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0675ABAE-7A27-492B-B9A9-E25A18E332A7}"/>
              </a:ext>
            </a:extLst>
          </p:cNvPr>
          <p:cNvSpPr>
            <a:spLocks noGrp="1"/>
          </p:cNvSpPr>
          <p:nvPr>
            <p:ph type="title"/>
          </p:nvPr>
        </p:nvSpPr>
        <p:spPr>
          <a:xfrm>
            <a:off x="571018" y="365126"/>
            <a:ext cx="7323302" cy="578772"/>
          </a:xfrm>
        </p:spPr>
        <p:txBody>
          <a:body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a:xfrm>
            <a:off x="571018" y="6078315"/>
            <a:ext cx="7323302" cy="522517"/>
          </a:xfrm>
        </p:spPr>
        <p:txBody>
          <a:body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lvl1pPr>
              <a:defRPr>
                <a:solidFill>
                  <a:schemeClr val="bg1"/>
                </a:solidFill>
              </a:defRPr>
            </a:lvl1pPr>
          </a:lstStyle>
          <a:p>
            <a:fld id="{40FCC99B-2112-4769-A0F7-9B55781EDC8A}" type="slidenum">
              <a:rPr lang="en-PH" smtClean="0"/>
              <a:pPr/>
              <a:t>‹#›</a:t>
            </a:fld>
            <a:endParaRPr lang="en-PH" dirty="0"/>
          </a:p>
        </p:txBody>
      </p:sp>
    </p:spTree>
    <p:extLst>
      <p:ext uri="{BB962C8B-B14F-4D97-AF65-F5344CB8AC3E}">
        <p14:creationId xmlns:p14="http://schemas.microsoft.com/office/powerpoint/2010/main" val="358707320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alf Green (Gray BG)">
    <p:bg>
      <p:bgRef idx="1001">
        <a:schemeClr val="bg2"/>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6ECC51-168E-47CC-9B23-E8A31FF01A08}"/>
              </a:ext>
            </a:extLst>
          </p:cNvPr>
          <p:cNvSpPr/>
          <p:nvPr userDrawn="1"/>
        </p:nvSpPr>
        <p:spPr>
          <a:xfrm>
            <a:off x="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a:xfrm>
            <a:off x="571018" y="6078315"/>
            <a:ext cx="3117062" cy="522517"/>
          </a:xfrm>
        </p:spPr>
        <p:txBody>
          <a:bodyPr/>
          <a:lstStyle>
            <a:lvl1pPr>
              <a:defRPr>
                <a:solidFill>
                  <a:schemeClr val="bg1"/>
                </a:solidFill>
              </a:defRPr>
            </a:lvl1p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
        <p:nvSpPr>
          <p:cNvPr id="8" name="Title 1">
            <a:extLst>
              <a:ext uri="{FF2B5EF4-FFF2-40B4-BE49-F238E27FC236}">
                <a16:creationId xmlns:a16="http://schemas.microsoft.com/office/drawing/2014/main" id="{86D83D9B-707D-4F92-9112-2B9F7C8FA6EC}"/>
              </a:ext>
            </a:extLst>
          </p:cNvPr>
          <p:cNvSpPr>
            <a:spLocks noGrp="1"/>
          </p:cNvSpPr>
          <p:nvPr>
            <p:ph type="title"/>
          </p:nvPr>
        </p:nvSpPr>
        <p:spPr>
          <a:xfrm>
            <a:off x="571018" y="365126"/>
            <a:ext cx="5174462" cy="578772"/>
          </a:xfrm>
        </p:spPr>
        <p:txBody>
          <a:bodyPr/>
          <a:lstStyle>
            <a:lvl1pPr>
              <a:defRPr>
                <a:solidFill>
                  <a:schemeClr val="bg1"/>
                </a:solidFill>
              </a:defRPr>
            </a:lvl1pPr>
          </a:lstStyle>
          <a:p>
            <a:r>
              <a:rPr lang="en-US" dirty="0"/>
              <a:t>Click to edit Master title</a:t>
            </a:r>
            <a:endParaRPr lang="en-PH" dirty="0"/>
          </a:p>
        </p:txBody>
      </p:sp>
    </p:spTree>
    <p:extLst>
      <p:ext uri="{BB962C8B-B14F-4D97-AF65-F5344CB8AC3E}">
        <p14:creationId xmlns:p14="http://schemas.microsoft.com/office/powerpoint/2010/main" val="508387101"/>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ne-Third Arrow RHS">
    <p:bg>
      <p:bgRef idx="1001">
        <a:schemeClr val="bg1"/>
      </p:bgRef>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C0124CC-9AB3-4F29-AFE6-99374420B5E9}"/>
              </a:ext>
            </a:extLst>
          </p:cNvPr>
          <p:cNvSpPr/>
          <p:nvPr userDrawn="1"/>
        </p:nvSpPr>
        <p:spPr>
          <a:xfrm>
            <a:off x="8061812" y="0"/>
            <a:ext cx="4130189" cy="6858000"/>
          </a:xfrm>
          <a:custGeom>
            <a:avLst/>
            <a:gdLst>
              <a:gd name="connsiteX0" fmla="*/ 0 w 4130189"/>
              <a:gd name="connsiteY0" fmla="*/ 0 h 6858000"/>
              <a:gd name="connsiteX1" fmla="*/ 4130189 w 4130189"/>
              <a:gd name="connsiteY1" fmla="*/ 0 h 6858000"/>
              <a:gd name="connsiteX2" fmla="*/ 4130189 w 4130189"/>
              <a:gd name="connsiteY2" fmla="*/ 6858000 h 6858000"/>
              <a:gd name="connsiteX3" fmla="*/ 0 w 4130189"/>
              <a:gd name="connsiteY3" fmla="*/ 6858000 h 6858000"/>
              <a:gd name="connsiteX4" fmla="*/ 715176 w 4130189"/>
              <a:gd name="connsiteY4" fmla="*/ 3429000 h 6858000"/>
              <a:gd name="connsiteX5" fmla="*/ 0 w 413018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0189" h="6858000">
                <a:moveTo>
                  <a:pt x="0" y="0"/>
                </a:moveTo>
                <a:lnTo>
                  <a:pt x="4130189" y="0"/>
                </a:lnTo>
                <a:lnTo>
                  <a:pt x="4130189" y="6858000"/>
                </a:lnTo>
                <a:lnTo>
                  <a:pt x="0" y="6858000"/>
                </a:lnTo>
                <a:lnTo>
                  <a:pt x="715176" y="34290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0675ABAE-7A27-492B-B9A9-E25A18E332A7}"/>
              </a:ext>
            </a:extLst>
          </p:cNvPr>
          <p:cNvSpPr>
            <a:spLocks noGrp="1"/>
          </p:cNvSpPr>
          <p:nvPr>
            <p:ph type="title"/>
          </p:nvPr>
        </p:nvSpPr>
        <p:spPr>
          <a:xfrm>
            <a:off x="571018" y="365126"/>
            <a:ext cx="7323302" cy="578772"/>
          </a:xfrm>
        </p:spPr>
        <p:txBody>
          <a:bodyPr>
            <a:normAutofit/>
          </a:bodyPr>
          <a:lstStyle>
            <a:lvl1pPr>
              <a:defRPr sz="2800"/>
            </a:lvl1p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a:xfrm>
            <a:off x="571018" y="6078315"/>
            <a:ext cx="7323302" cy="522517"/>
          </a:xfrm>
        </p:spPr>
        <p:txBody>
          <a:body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lvl1pPr>
              <a:defRPr>
                <a:solidFill>
                  <a:schemeClr val="bg1"/>
                </a:solidFill>
              </a:defRPr>
            </a:lvl1pPr>
          </a:lstStyle>
          <a:p>
            <a:fld id="{40FCC99B-2112-4769-A0F7-9B55781EDC8A}" type="slidenum">
              <a:rPr lang="en-PH" smtClean="0"/>
              <a:pPr/>
              <a:t>‹#›</a:t>
            </a:fld>
            <a:endParaRPr lang="en-PH" dirty="0"/>
          </a:p>
        </p:txBody>
      </p:sp>
    </p:spTree>
    <p:extLst>
      <p:ext uri="{BB962C8B-B14F-4D97-AF65-F5344CB8AC3E}">
        <p14:creationId xmlns:p14="http://schemas.microsoft.com/office/powerpoint/2010/main" val="393372616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alf Green + Image (Gray BG)">
    <p:bg>
      <p:bgRef idx="1001">
        <a:schemeClr val="bg2"/>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6ECC51-168E-47CC-9B23-E8A31FF01A08}"/>
              </a:ext>
            </a:extLst>
          </p:cNvPr>
          <p:cNvSpPr/>
          <p:nvPr userDrawn="1"/>
        </p:nvSpPr>
        <p:spPr>
          <a:xfrm>
            <a:off x="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a:xfrm>
            <a:off x="571018" y="6078315"/>
            <a:ext cx="3117062" cy="522517"/>
          </a:xfrm>
        </p:spPr>
        <p:txBody>
          <a:bodyPr/>
          <a:lstStyle>
            <a:lvl1pPr>
              <a:defRPr>
                <a:solidFill>
                  <a:schemeClr val="bg1"/>
                </a:solidFill>
              </a:defRPr>
            </a:lvl1p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
        <p:nvSpPr>
          <p:cNvPr id="8" name="Title 1">
            <a:extLst>
              <a:ext uri="{FF2B5EF4-FFF2-40B4-BE49-F238E27FC236}">
                <a16:creationId xmlns:a16="http://schemas.microsoft.com/office/drawing/2014/main" id="{86D83D9B-707D-4F92-9112-2B9F7C8FA6EC}"/>
              </a:ext>
            </a:extLst>
          </p:cNvPr>
          <p:cNvSpPr>
            <a:spLocks noGrp="1"/>
          </p:cNvSpPr>
          <p:nvPr>
            <p:ph type="title"/>
          </p:nvPr>
        </p:nvSpPr>
        <p:spPr>
          <a:xfrm>
            <a:off x="571018" y="365126"/>
            <a:ext cx="5174462" cy="578772"/>
          </a:xfrm>
        </p:spPr>
        <p:txBody>
          <a:bodyPr/>
          <a:lstStyle>
            <a:lvl1pPr>
              <a:defRPr>
                <a:solidFill>
                  <a:schemeClr val="bg1"/>
                </a:solidFill>
              </a:defRPr>
            </a:lvl1pPr>
          </a:lstStyle>
          <a:p>
            <a:r>
              <a:rPr lang="en-US" dirty="0"/>
              <a:t>Click to edit Master title</a:t>
            </a:r>
            <a:endParaRPr lang="en-PH" dirty="0"/>
          </a:p>
        </p:txBody>
      </p:sp>
      <p:sp>
        <p:nvSpPr>
          <p:cNvPr id="3" name="Picture Placeholder 2">
            <a:extLst>
              <a:ext uri="{FF2B5EF4-FFF2-40B4-BE49-F238E27FC236}">
                <a16:creationId xmlns:a16="http://schemas.microsoft.com/office/drawing/2014/main" id="{0CE00776-B2BB-4368-9D9D-B06C58001DA4}"/>
              </a:ext>
            </a:extLst>
          </p:cNvPr>
          <p:cNvSpPr>
            <a:spLocks noGrp="1"/>
          </p:cNvSpPr>
          <p:nvPr>
            <p:ph type="pic" sz="quarter" idx="13" hasCustomPrompt="1"/>
          </p:nvPr>
        </p:nvSpPr>
        <p:spPr>
          <a:xfrm>
            <a:off x="6096000" y="0"/>
            <a:ext cx="6096000" cy="6858000"/>
          </a:xfrm>
        </p:spPr>
        <p:txBody>
          <a:bodyPr/>
          <a:lstStyle>
            <a:lvl1pPr marL="0" indent="0">
              <a:buNone/>
              <a:defRPr/>
            </a:lvl1pPr>
          </a:lstStyle>
          <a:p>
            <a:r>
              <a:rPr lang="en-US" dirty="0"/>
              <a:t> </a:t>
            </a:r>
            <a:endParaRPr lang="en-PH" dirty="0"/>
          </a:p>
        </p:txBody>
      </p:sp>
    </p:spTree>
    <p:extLst>
      <p:ext uri="{BB962C8B-B14F-4D97-AF65-F5344CB8AC3E}">
        <p14:creationId xmlns:p14="http://schemas.microsoft.com/office/powerpoint/2010/main" val="4226098665"/>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5ABAE-7A27-492B-B9A9-E25A18E332A7}"/>
              </a:ext>
            </a:extLst>
          </p:cNvPr>
          <p:cNvSpPr>
            <a:spLocks noGrp="1"/>
          </p:cNvSpPr>
          <p:nvPr>
            <p:ph type="title"/>
          </p:nvPr>
        </p:nvSpPr>
        <p:spPr/>
        <p:txBody>
          <a:bodyPr>
            <a:normAutofit/>
          </a:bodyPr>
          <a:lstStyle>
            <a:lvl1pPr>
              <a:defRPr sz="2800"/>
            </a:lvl1pPr>
          </a:lstStyle>
          <a:p>
            <a:r>
              <a:rPr lang="en-US" dirty="0"/>
              <a:t>Click to edit Master title style</a:t>
            </a:r>
            <a:endParaRPr lang="en-PH" dirty="0"/>
          </a:p>
        </p:txBody>
      </p:sp>
      <p:sp>
        <p:nvSpPr>
          <p:cNvPr id="3" name="Content Placeholder 2">
            <a:extLst>
              <a:ext uri="{FF2B5EF4-FFF2-40B4-BE49-F238E27FC236}">
                <a16:creationId xmlns:a16="http://schemas.microsoft.com/office/drawing/2014/main" id="{EB7B0E15-6EC2-4308-BABB-1487C72EAFE7}"/>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Tree>
    <p:extLst>
      <p:ext uri="{BB962C8B-B14F-4D97-AF65-F5344CB8AC3E}">
        <p14:creationId xmlns:p14="http://schemas.microsoft.com/office/powerpoint/2010/main" val="1092154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5ABAE-7A27-492B-B9A9-E25A18E332A7}"/>
              </a:ext>
            </a:extLst>
          </p:cNvPr>
          <p:cNvSpPr>
            <a:spLocks noGrp="1"/>
          </p:cNvSpPr>
          <p:nvPr>
            <p:ph type="title"/>
          </p:nvPr>
        </p:nvSpPr>
        <p:spPr/>
        <p:txBody>
          <a:bodyPr>
            <a:normAutofit/>
          </a:bodyPr>
          <a:lstStyle>
            <a:lvl1pPr>
              <a:defRPr sz="2800"/>
            </a:lvl1p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Tree>
    <p:extLst>
      <p:ext uri="{BB962C8B-B14F-4D97-AF65-F5344CB8AC3E}">
        <p14:creationId xmlns:p14="http://schemas.microsoft.com/office/powerpoint/2010/main" val="4161873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ne-Third Green ">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1A8449-518B-443C-8ABF-3155386211C1}"/>
              </a:ext>
            </a:extLst>
          </p:cNvPr>
          <p:cNvSpPr/>
          <p:nvPr userDrawn="1"/>
        </p:nvSpPr>
        <p:spPr>
          <a:xfrm>
            <a:off x="8133732" y="0"/>
            <a:ext cx="405826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0675ABAE-7A27-492B-B9A9-E25A18E332A7}"/>
              </a:ext>
            </a:extLst>
          </p:cNvPr>
          <p:cNvSpPr>
            <a:spLocks noGrp="1"/>
          </p:cNvSpPr>
          <p:nvPr>
            <p:ph type="title"/>
          </p:nvPr>
        </p:nvSpPr>
        <p:spPr>
          <a:xfrm>
            <a:off x="571018" y="365126"/>
            <a:ext cx="7109942" cy="578772"/>
          </a:xfrm>
        </p:spPr>
        <p:txBody>
          <a:bodyPr>
            <a:normAutofit/>
          </a:bodyPr>
          <a:lstStyle>
            <a:lvl1pPr>
              <a:defRPr sz="2800"/>
            </a:lvl1p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a:xfrm>
            <a:off x="571018" y="6078315"/>
            <a:ext cx="7109942" cy="522517"/>
          </a:xfrm>
        </p:spPr>
        <p:txBody>
          <a:body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lvl1pPr>
              <a:defRPr>
                <a:solidFill>
                  <a:schemeClr val="bg1"/>
                </a:solidFill>
              </a:defRPr>
            </a:lvl1pPr>
          </a:lstStyle>
          <a:p>
            <a:fld id="{40FCC99B-2112-4769-A0F7-9B55781EDC8A}" type="slidenum">
              <a:rPr lang="en-PH" smtClean="0"/>
              <a:pPr/>
              <a:t>‹#›</a:t>
            </a:fld>
            <a:endParaRPr lang="en-PH" dirty="0"/>
          </a:p>
        </p:txBody>
      </p:sp>
    </p:spTree>
    <p:extLst>
      <p:ext uri="{BB962C8B-B14F-4D97-AF65-F5344CB8AC3E}">
        <p14:creationId xmlns:p14="http://schemas.microsoft.com/office/powerpoint/2010/main" val="3451309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e-Third Green LHS ">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
        <p:nvSpPr>
          <p:cNvPr id="7" name="Rectangle 6">
            <a:extLst>
              <a:ext uri="{FF2B5EF4-FFF2-40B4-BE49-F238E27FC236}">
                <a16:creationId xmlns:a16="http://schemas.microsoft.com/office/drawing/2014/main" id="{E95F4E77-6734-4539-9A3A-48EF4E69AC9C}"/>
              </a:ext>
            </a:extLst>
          </p:cNvPr>
          <p:cNvSpPr/>
          <p:nvPr userDrawn="1"/>
        </p:nvSpPr>
        <p:spPr>
          <a:xfrm>
            <a:off x="0" y="0"/>
            <a:ext cx="405826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8" name="Title 1">
            <a:extLst>
              <a:ext uri="{FF2B5EF4-FFF2-40B4-BE49-F238E27FC236}">
                <a16:creationId xmlns:a16="http://schemas.microsoft.com/office/drawing/2014/main" id="{798F1DC7-EAF1-4EB9-92DD-D181C3E91EAE}"/>
              </a:ext>
            </a:extLst>
          </p:cNvPr>
          <p:cNvSpPr>
            <a:spLocks noGrp="1"/>
          </p:cNvSpPr>
          <p:nvPr>
            <p:ph type="title"/>
          </p:nvPr>
        </p:nvSpPr>
        <p:spPr>
          <a:xfrm>
            <a:off x="571018" y="2392363"/>
            <a:ext cx="3117062" cy="2073274"/>
          </a:xfrm>
        </p:spPr>
        <p:txBody>
          <a:bodyPr anchor="ctr">
            <a:normAutofit/>
          </a:bodyPr>
          <a:lstStyle>
            <a:lvl1pPr>
              <a:defRPr sz="2800">
                <a:solidFill>
                  <a:schemeClr val="bg1"/>
                </a:solidFill>
              </a:defRPr>
            </a:lvl1p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a:xfrm>
            <a:off x="571018" y="6078315"/>
            <a:ext cx="3117062" cy="522517"/>
          </a:xfrm>
        </p:spPr>
        <p:txBody>
          <a:bodyPr/>
          <a:lstStyle>
            <a:lvl1pPr>
              <a:defRPr>
                <a:solidFill>
                  <a:schemeClr val="bg1"/>
                </a:solidFill>
              </a:defRPr>
            </a:lvl1pPr>
          </a:lstStyle>
          <a:p>
            <a:endParaRPr lang="en-PH" dirty="0"/>
          </a:p>
        </p:txBody>
      </p:sp>
    </p:spTree>
    <p:extLst>
      <p:ext uri="{BB962C8B-B14F-4D97-AF65-F5344CB8AC3E}">
        <p14:creationId xmlns:p14="http://schemas.microsoft.com/office/powerpoint/2010/main" val="26375683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alf Green ">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8CED24F-47D3-4625-ACC7-8ADD75383FDC}"/>
              </a:ext>
            </a:extLst>
          </p:cNvPr>
          <p:cNvSpPr/>
          <p:nvPr userDrawn="1"/>
        </p:nvSpPr>
        <p:spPr>
          <a:xfrm>
            <a:off x="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a:xfrm>
            <a:off x="571018" y="6078315"/>
            <a:ext cx="5281142" cy="522517"/>
          </a:xfrm>
        </p:spPr>
        <p:txBody>
          <a:bodyPr/>
          <a:lstStyle>
            <a:lvl1pPr>
              <a:defRPr>
                <a:solidFill>
                  <a:schemeClr val="bg1"/>
                </a:solidFill>
              </a:defRPr>
            </a:lvl1pPr>
          </a:lstStyle>
          <a:p>
            <a:endParaRPr lang="en-PH" dirty="0"/>
          </a:p>
        </p:txBody>
      </p:sp>
      <p:sp>
        <p:nvSpPr>
          <p:cNvPr id="10" name="Title 1">
            <a:extLst>
              <a:ext uri="{FF2B5EF4-FFF2-40B4-BE49-F238E27FC236}">
                <a16:creationId xmlns:a16="http://schemas.microsoft.com/office/drawing/2014/main" id="{79378145-1C27-4952-BE61-F668AAD0C4EA}"/>
              </a:ext>
            </a:extLst>
          </p:cNvPr>
          <p:cNvSpPr>
            <a:spLocks noGrp="1"/>
          </p:cNvSpPr>
          <p:nvPr>
            <p:ph type="title"/>
          </p:nvPr>
        </p:nvSpPr>
        <p:spPr>
          <a:xfrm>
            <a:off x="571018" y="365126"/>
            <a:ext cx="5281142" cy="578772"/>
          </a:xfrm>
        </p:spPr>
        <p:txBody>
          <a:bodyPr>
            <a:normAutofit/>
          </a:bodyPr>
          <a:lstStyle>
            <a:lvl1pPr>
              <a:defRPr sz="2800">
                <a:solidFill>
                  <a:schemeClr val="bg1"/>
                </a:solidFill>
              </a:defRPr>
            </a:lvl1pPr>
          </a:lstStyle>
          <a:p>
            <a:r>
              <a:rPr lang="en-US" dirty="0"/>
              <a:t>Click to edit Master title style</a:t>
            </a:r>
            <a:endParaRPr lang="en-PH" dirty="0"/>
          </a:p>
        </p:txBody>
      </p:sp>
    </p:spTree>
    <p:extLst>
      <p:ext uri="{BB962C8B-B14F-4D97-AF65-F5344CB8AC3E}">
        <p14:creationId xmlns:p14="http://schemas.microsoft.com/office/powerpoint/2010/main" val="24157966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Agenda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7A02D58-4B45-47DC-AACA-FE3DB6BC4A77}"/>
              </a:ext>
            </a:extLst>
          </p:cNvPr>
          <p:cNvGrpSpPr/>
          <p:nvPr userDrawn="1"/>
        </p:nvGrpSpPr>
        <p:grpSpPr>
          <a:xfrm>
            <a:off x="472440" y="405084"/>
            <a:ext cx="4130040" cy="6047832"/>
            <a:chOff x="1203960" y="843049"/>
            <a:chExt cx="9921240" cy="5110942"/>
          </a:xfrm>
        </p:grpSpPr>
        <p:sp>
          <p:nvSpPr>
            <p:cNvPr id="8" name="Rectangle: Diagonal Corners Snipped 7">
              <a:extLst>
                <a:ext uri="{FF2B5EF4-FFF2-40B4-BE49-F238E27FC236}">
                  <a16:creationId xmlns:a16="http://schemas.microsoft.com/office/drawing/2014/main" id="{11383600-9798-4CD1-85B7-3EFC070C1EB2}"/>
                </a:ext>
              </a:extLst>
            </p:cNvPr>
            <p:cNvSpPr/>
            <p:nvPr/>
          </p:nvSpPr>
          <p:spPr>
            <a:xfrm>
              <a:off x="1203960" y="843049"/>
              <a:ext cx="9921240" cy="5110942"/>
            </a:xfrm>
            <a:prstGeom prst="snip2DiagRect">
              <a:avLst>
                <a:gd name="adj1" fmla="val 0"/>
                <a:gd name="adj2" fmla="val 2540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9" name="Rectangle: Diagonal Corners Snipped 8">
              <a:extLst>
                <a:ext uri="{FF2B5EF4-FFF2-40B4-BE49-F238E27FC236}">
                  <a16:creationId xmlns:a16="http://schemas.microsoft.com/office/drawing/2014/main" id="{6CDE9C08-B2A8-45EA-90AF-AB117E96F48A}"/>
                </a:ext>
              </a:extLst>
            </p:cNvPr>
            <p:cNvSpPr/>
            <p:nvPr/>
          </p:nvSpPr>
          <p:spPr>
            <a:xfrm>
              <a:off x="1203960" y="843049"/>
              <a:ext cx="9921240" cy="5110942"/>
            </a:xfrm>
            <a:prstGeom prst="snip2DiagRect">
              <a:avLst>
                <a:gd name="adj1" fmla="val 0"/>
                <a:gd name="adj2" fmla="val 33003"/>
              </a:avLst>
            </a:prstGeom>
            <a:gradFill flip="none" rotWithShape="1">
              <a:gsLst>
                <a:gs pos="0">
                  <a:schemeClr val="accent1"/>
                </a:gs>
                <a:gs pos="100000">
                  <a:schemeClr val="accent2"/>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grpSp>
        <p:nvGrpSpPr>
          <p:cNvPr id="21" name="Group 20">
            <a:extLst>
              <a:ext uri="{FF2B5EF4-FFF2-40B4-BE49-F238E27FC236}">
                <a16:creationId xmlns:a16="http://schemas.microsoft.com/office/drawing/2014/main" id="{46812835-02D9-4237-8A4A-84476E846A67}"/>
              </a:ext>
            </a:extLst>
          </p:cNvPr>
          <p:cNvGrpSpPr/>
          <p:nvPr userDrawn="1"/>
        </p:nvGrpSpPr>
        <p:grpSpPr>
          <a:xfrm>
            <a:off x="472440" y="405076"/>
            <a:ext cx="4130040" cy="6047840"/>
            <a:chOff x="1841629" y="590466"/>
            <a:chExt cx="8491432" cy="5840830"/>
          </a:xfrm>
        </p:grpSpPr>
        <p:sp>
          <p:nvSpPr>
            <p:cNvPr id="15" name="Teardrop 14">
              <a:extLst>
                <a:ext uri="{FF2B5EF4-FFF2-40B4-BE49-F238E27FC236}">
                  <a16:creationId xmlns:a16="http://schemas.microsoft.com/office/drawing/2014/main" id="{7BD6158A-3435-4790-8E36-14A5DE23BC7C}"/>
                </a:ext>
              </a:extLst>
            </p:cNvPr>
            <p:cNvSpPr/>
            <p:nvPr userDrawn="1"/>
          </p:nvSpPr>
          <p:spPr>
            <a:xfrm flipH="1">
              <a:off x="1841629" y="590474"/>
              <a:ext cx="8491432" cy="5840822"/>
            </a:xfrm>
            <a:prstGeom prst="teardrop">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19" name="Teardrop 18">
              <a:extLst>
                <a:ext uri="{FF2B5EF4-FFF2-40B4-BE49-F238E27FC236}">
                  <a16:creationId xmlns:a16="http://schemas.microsoft.com/office/drawing/2014/main" id="{CA53BADF-3CE8-4B67-BE7F-3866BCC28BEC}"/>
                </a:ext>
              </a:extLst>
            </p:cNvPr>
            <p:cNvSpPr/>
            <p:nvPr userDrawn="1"/>
          </p:nvSpPr>
          <p:spPr>
            <a:xfrm rot="16200000">
              <a:off x="2881831" y="-449736"/>
              <a:ext cx="5410016" cy="7490420"/>
            </a:xfrm>
            <a:prstGeom prst="teardrop">
              <a:avLst>
                <a:gd name="adj" fmla="val 101662"/>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sp>
        <p:nvSpPr>
          <p:cNvPr id="2" name="Title 1">
            <a:extLst>
              <a:ext uri="{FF2B5EF4-FFF2-40B4-BE49-F238E27FC236}">
                <a16:creationId xmlns:a16="http://schemas.microsoft.com/office/drawing/2014/main" id="{FB48764A-71A0-406F-9E68-CA4447B8569D}"/>
              </a:ext>
            </a:extLst>
          </p:cNvPr>
          <p:cNvSpPr>
            <a:spLocks noGrp="1"/>
          </p:cNvSpPr>
          <p:nvPr userDrawn="1">
            <p:ph type="ctrTitle" hasCustomPrompt="1"/>
          </p:nvPr>
        </p:nvSpPr>
        <p:spPr>
          <a:xfrm>
            <a:off x="916944" y="2438401"/>
            <a:ext cx="3413761" cy="1540358"/>
          </a:xfrm>
        </p:spPr>
        <p:txBody>
          <a:bodyPr anchor="ctr">
            <a:normAutofit/>
          </a:bodyPr>
          <a:lstStyle>
            <a:lvl1pPr algn="l">
              <a:defRPr sz="6000">
                <a:solidFill>
                  <a:schemeClr val="bg1"/>
                </a:solidFill>
              </a:defRPr>
            </a:lvl1pPr>
          </a:lstStyle>
          <a:p>
            <a:r>
              <a:rPr lang="en-US" dirty="0"/>
              <a:t>Agenda</a:t>
            </a:r>
            <a:endParaRPr lang="en-PH" dirty="0"/>
          </a:p>
        </p:txBody>
      </p:sp>
    </p:spTree>
    <p:extLst>
      <p:ext uri="{BB962C8B-B14F-4D97-AF65-F5344CB8AC3E}">
        <p14:creationId xmlns:p14="http://schemas.microsoft.com/office/powerpoint/2010/main" val="1823532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II">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CF7DC5C-A1C2-4C3A-A952-66926A972F39}"/>
              </a:ext>
            </a:extLst>
          </p:cNvPr>
          <p:cNvSpPr/>
          <p:nvPr userDrawn="1"/>
        </p:nvSpPr>
        <p:spPr>
          <a:xfrm>
            <a:off x="0" y="0"/>
            <a:ext cx="12192000" cy="5040923"/>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D2A403E8-8C8B-4F27-B575-0DB4B7D766AE}"/>
              </a:ext>
            </a:extLst>
          </p:cNvPr>
          <p:cNvSpPr>
            <a:spLocks noGrp="1"/>
          </p:cNvSpPr>
          <p:nvPr>
            <p:ph type="ctrTitle" hasCustomPrompt="1"/>
          </p:nvPr>
        </p:nvSpPr>
        <p:spPr>
          <a:xfrm>
            <a:off x="1031632" y="1125415"/>
            <a:ext cx="6377354" cy="3610709"/>
          </a:xfrm>
        </p:spPr>
        <p:txBody>
          <a:bodyPr anchor="b">
            <a:normAutofit/>
          </a:bodyPr>
          <a:lstStyle>
            <a:lvl1pPr algn="l">
              <a:defRPr sz="7200" b="1">
                <a:solidFill>
                  <a:schemeClr val="bg1"/>
                </a:solidFill>
              </a:defRPr>
            </a:lvl1pPr>
          </a:lstStyle>
          <a:p>
            <a:r>
              <a:rPr lang="en-US" dirty="0"/>
              <a:t>Click to edit</a:t>
            </a:r>
            <a:br>
              <a:rPr lang="en-US" dirty="0"/>
            </a:br>
            <a:r>
              <a:rPr lang="en-US" dirty="0"/>
              <a:t>Master title style</a:t>
            </a:r>
            <a:endParaRPr lang="en-PH" dirty="0"/>
          </a:p>
        </p:txBody>
      </p:sp>
      <p:sp>
        <p:nvSpPr>
          <p:cNvPr id="3" name="Subtitle 2">
            <a:extLst>
              <a:ext uri="{FF2B5EF4-FFF2-40B4-BE49-F238E27FC236}">
                <a16:creationId xmlns:a16="http://schemas.microsoft.com/office/drawing/2014/main" id="{AF1D48F1-FC91-43D2-86F1-4985B8BEAC7F}"/>
              </a:ext>
            </a:extLst>
          </p:cNvPr>
          <p:cNvSpPr>
            <a:spLocks noGrp="1"/>
          </p:cNvSpPr>
          <p:nvPr>
            <p:ph type="subTitle" idx="1"/>
          </p:nvPr>
        </p:nvSpPr>
        <p:spPr>
          <a:xfrm>
            <a:off x="1031632" y="5257965"/>
            <a:ext cx="6377354" cy="819789"/>
          </a:xfrm>
        </p:spPr>
        <p:txBody>
          <a:bodyPr lIns="0" tIns="0" rIns="0" bIns="0">
            <a:normAutofit/>
          </a:bodyPr>
          <a:lstStyle>
            <a:lvl1pPr marL="0" indent="0" algn="l">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6" name="Slide Number Placeholder 5">
            <a:extLst>
              <a:ext uri="{FF2B5EF4-FFF2-40B4-BE49-F238E27FC236}">
                <a16:creationId xmlns:a16="http://schemas.microsoft.com/office/drawing/2014/main" id="{840C2C9C-3CD4-4E59-A09E-B0B27A0AF6A3}"/>
              </a:ext>
            </a:extLst>
          </p:cNvPr>
          <p:cNvSpPr>
            <a:spLocks noGrp="1"/>
          </p:cNvSpPr>
          <p:nvPr>
            <p:ph type="sldNum" sz="quarter" idx="12"/>
          </p:nvPr>
        </p:nvSpPr>
        <p:spPr/>
        <p:txBody>
          <a:bodyPr/>
          <a:lstStyle/>
          <a:p>
            <a:fld id="{40FCC99B-2112-4769-A0F7-9B55781EDC8A}" type="slidenum">
              <a:rPr lang="en-PH" smtClean="0"/>
              <a:t>‹#›</a:t>
            </a:fld>
            <a:endParaRPr lang="en-PH" dirty="0"/>
          </a:p>
        </p:txBody>
      </p:sp>
      <p:sp>
        <p:nvSpPr>
          <p:cNvPr id="13" name="Picture Placeholder 13">
            <a:extLst>
              <a:ext uri="{FF2B5EF4-FFF2-40B4-BE49-F238E27FC236}">
                <a16:creationId xmlns:a16="http://schemas.microsoft.com/office/drawing/2014/main" id="{87CCB8AF-5B8A-42B8-B2A6-A2761B6C8E42}"/>
              </a:ext>
            </a:extLst>
          </p:cNvPr>
          <p:cNvSpPr>
            <a:spLocks noGrp="1"/>
          </p:cNvSpPr>
          <p:nvPr>
            <p:ph type="pic" sz="quarter" idx="13" hasCustomPrompt="1"/>
          </p:nvPr>
        </p:nvSpPr>
        <p:spPr>
          <a:xfrm>
            <a:off x="7366766" y="2"/>
            <a:ext cx="4825232" cy="3821721"/>
          </a:xfrm>
          <a:custGeom>
            <a:avLst/>
            <a:gdLst>
              <a:gd name="connsiteX0" fmla="*/ 0 w 6186955"/>
              <a:gd name="connsiteY0" fmla="*/ 0 h 4900244"/>
              <a:gd name="connsiteX1" fmla="*/ 6186955 w 6186955"/>
              <a:gd name="connsiteY1" fmla="*/ 0 h 4900244"/>
              <a:gd name="connsiteX2" fmla="*/ 6186955 w 6186955"/>
              <a:gd name="connsiteY2" fmla="*/ 3489368 h 4900244"/>
              <a:gd name="connsiteX3" fmla="*/ 2578575 w 6186955"/>
              <a:gd name="connsiteY3" fmla="*/ 4837088 h 4900244"/>
              <a:gd name="connsiteX4" fmla="*/ 2253051 w 6186955"/>
              <a:gd name="connsiteY4" fmla="*/ 4900037 h 4900244"/>
              <a:gd name="connsiteX5" fmla="*/ 1190721 w 6186955"/>
              <a:gd name="connsiteY5" fmla="*/ 4051288 h 4900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86955" h="4900244">
                <a:moveTo>
                  <a:pt x="0" y="0"/>
                </a:moveTo>
                <a:lnTo>
                  <a:pt x="6186955" y="0"/>
                </a:lnTo>
                <a:lnTo>
                  <a:pt x="6186955" y="3489368"/>
                </a:lnTo>
                <a:lnTo>
                  <a:pt x="2578575" y="4837088"/>
                </a:lnTo>
                <a:cubicBezTo>
                  <a:pt x="2470624" y="4877407"/>
                  <a:pt x="2361069" y="4897797"/>
                  <a:pt x="2253051" y="4900037"/>
                </a:cubicBezTo>
                <a:cubicBezTo>
                  <a:pt x="1784966" y="4909744"/>
                  <a:pt x="1345709" y="4578616"/>
                  <a:pt x="1190721" y="4051288"/>
                </a:cubicBezTo>
                <a:close/>
              </a:path>
            </a:pathLst>
          </a:custGeom>
          <a:solidFill>
            <a:schemeClr val="bg1"/>
          </a:solidFill>
        </p:spPr>
        <p:txBody>
          <a:bodyPr wrap="square">
            <a:noAutofit/>
          </a:bodyPr>
          <a:lstStyle>
            <a:lvl1pPr marL="0" indent="0">
              <a:buNone/>
              <a:defRPr/>
            </a:lvl1pPr>
          </a:lstStyle>
          <a:p>
            <a:r>
              <a:rPr lang="en-US" dirty="0"/>
              <a:t> </a:t>
            </a:r>
            <a:endParaRPr lang="en-PH" dirty="0"/>
          </a:p>
        </p:txBody>
      </p:sp>
      <p:sp>
        <p:nvSpPr>
          <p:cNvPr id="14" name="Picture Placeholder 13">
            <a:extLst>
              <a:ext uri="{FF2B5EF4-FFF2-40B4-BE49-F238E27FC236}">
                <a16:creationId xmlns:a16="http://schemas.microsoft.com/office/drawing/2014/main" id="{162BACF1-5B22-4F16-A445-2B3F563A2A41}"/>
              </a:ext>
            </a:extLst>
          </p:cNvPr>
          <p:cNvSpPr>
            <a:spLocks noGrp="1"/>
          </p:cNvSpPr>
          <p:nvPr>
            <p:ph type="pic" sz="quarter" idx="14" hasCustomPrompt="1"/>
          </p:nvPr>
        </p:nvSpPr>
        <p:spPr>
          <a:xfrm>
            <a:off x="8630582" y="5257965"/>
            <a:ext cx="3024160" cy="819789"/>
          </a:xfrm>
        </p:spPr>
        <p:txBody>
          <a:bodyPr anchor="ctr"/>
          <a:lstStyle>
            <a:lvl1pPr marL="0" indent="0" algn="ctr">
              <a:buNone/>
              <a:defRPr/>
            </a:lvl1pPr>
          </a:lstStyle>
          <a:p>
            <a:r>
              <a:rPr lang="en-PH" dirty="0"/>
              <a:t>Company Logo</a:t>
            </a:r>
          </a:p>
        </p:txBody>
      </p:sp>
    </p:spTree>
    <p:extLst>
      <p:ext uri="{BB962C8B-B14F-4D97-AF65-F5344CB8AC3E}">
        <p14:creationId xmlns:p14="http://schemas.microsoft.com/office/powerpoint/2010/main" val="21942956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RHS Highligh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DD5DA95-6947-4158-920E-323C055F91A9}"/>
              </a:ext>
            </a:extLst>
          </p:cNvPr>
          <p:cNvSpPr/>
          <p:nvPr userDrawn="1"/>
        </p:nvSpPr>
        <p:spPr>
          <a:xfrm>
            <a:off x="6944810" y="0"/>
            <a:ext cx="524719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81DCCACA-7009-43D7-BEC7-A962BD14FC01}"/>
              </a:ext>
            </a:extLst>
          </p:cNvPr>
          <p:cNvSpPr>
            <a:spLocks noGrp="1"/>
          </p:cNvSpPr>
          <p:nvPr>
            <p:ph type="title"/>
          </p:nvPr>
        </p:nvSpPr>
        <p:spPr>
          <a:xfrm>
            <a:off x="562505" y="390244"/>
            <a:ext cx="6162386" cy="696759"/>
          </a:xfrm>
        </p:spPr>
        <p:txBody>
          <a:bodyPr/>
          <a:lstStyle>
            <a:lvl1pPr>
              <a:defRPr>
                <a:solidFill>
                  <a:schemeClr val="accent1"/>
                </a:solidFill>
              </a:defRPr>
            </a:lvl1pPr>
          </a:lstStyle>
          <a:p>
            <a:r>
              <a:rPr lang="en-US" dirty="0"/>
              <a:t>Click to edit Master title style</a:t>
            </a:r>
            <a:endParaRPr lang="en-PH" dirty="0"/>
          </a:p>
        </p:txBody>
      </p:sp>
      <p:sp>
        <p:nvSpPr>
          <p:cNvPr id="4" name="Date Placeholder 3">
            <a:extLst>
              <a:ext uri="{FF2B5EF4-FFF2-40B4-BE49-F238E27FC236}">
                <a16:creationId xmlns:a16="http://schemas.microsoft.com/office/drawing/2014/main" id="{26C9AD80-A3AF-48CD-BA56-88FAFCB8AD9E}"/>
              </a:ext>
            </a:extLst>
          </p:cNvPr>
          <p:cNvSpPr>
            <a:spLocks noGrp="1"/>
          </p:cNvSpPr>
          <p:nvPr>
            <p:ph type="dt" sz="half" idx="10"/>
          </p:nvPr>
        </p:nvSpPr>
        <p:spPr>
          <a:xfrm>
            <a:off x="838200" y="6356350"/>
            <a:ext cx="2743200" cy="365125"/>
          </a:xfrm>
          <a:prstGeom prst="rect">
            <a:avLst/>
          </a:prstGeom>
        </p:spPr>
        <p:txBody>
          <a:bodyPr/>
          <a:lstStyle>
            <a:lvl1pPr>
              <a:defRPr>
                <a:latin typeface="Arial" panose="020B0604020202020204" pitchFamily="34" charset="0"/>
              </a:defRPr>
            </a:lvl1pPr>
          </a:lstStyle>
          <a:p>
            <a:endParaRPr lang="en-PH" dirty="0"/>
          </a:p>
        </p:txBody>
      </p:sp>
      <p:sp>
        <p:nvSpPr>
          <p:cNvPr id="5" name="Footer Placeholder 4">
            <a:extLst>
              <a:ext uri="{FF2B5EF4-FFF2-40B4-BE49-F238E27FC236}">
                <a16:creationId xmlns:a16="http://schemas.microsoft.com/office/drawing/2014/main" id="{67A7928D-FF94-4B4B-9123-34EFDA22FDB7}"/>
              </a:ext>
            </a:extLst>
          </p:cNvPr>
          <p:cNvSpPr>
            <a:spLocks noGrp="1"/>
          </p:cNvSpPr>
          <p:nvPr>
            <p:ph type="ftr" sz="quarter" idx="11"/>
          </p:nvPr>
        </p:nvSpPr>
        <p:spPr>
          <a:xfrm>
            <a:off x="682906" y="6078315"/>
            <a:ext cx="9726014" cy="522517"/>
          </a:xfrm>
        </p:spPr>
        <p:txBody>
          <a:bodyPr/>
          <a:lstStyle/>
          <a:p>
            <a:endParaRPr lang="en-PH" dirty="0"/>
          </a:p>
        </p:txBody>
      </p:sp>
      <p:sp>
        <p:nvSpPr>
          <p:cNvPr id="6" name="Slide Number Placeholder 5">
            <a:extLst>
              <a:ext uri="{FF2B5EF4-FFF2-40B4-BE49-F238E27FC236}">
                <a16:creationId xmlns:a16="http://schemas.microsoft.com/office/drawing/2014/main" id="{CDD1CCD8-2F86-4E88-966B-C480436A43F1}"/>
              </a:ext>
            </a:extLst>
          </p:cNvPr>
          <p:cNvSpPr>
            <a:spLocks noGrp="1"/>
          </p:cNvSpPr>
          <p:nvPr>
            <p:ph type="sldNum" sz="quarter" idx="12"/>
          </p:nvPr>
        </p:nvSpPr>
        <p:spPr/>
        <p:txBody>
          <a:bodyPr/>
          <a:lstStyle>
            <a:lvl1pPr>
              <a:defRPr>
                <a:solidFill>
                  <a:schemeClr val="accent1"/>
                </a:solidFill>
              </a:defRPr>
            </a:lvl1pPr>
          </a:lstStyle>
          <a:p>
            <a:fld id="{50F76E71-DC84-4890-822E-724286D636E2}" type="slidenum">
              <a:rPr lang="en-PH" smtClean="0"/>
              <a:pPr/>
              <a:t>‹#›</a:t>
            </a:fld>
            <a:endParaRPr lang="en-PH" dirty="0"/>
          </a:p>
        </p:txBody>
      </p:sp>
    </p:spTree>
    <p:extLst>
      <p:ext uri="{BB962C8B-B14F-4D97-AF65-F5344CB8AC3E}">
        <p14:creationId xmlns:p14="http://schemas.microsoft.com/office/powerpoint/2010/main" val="588236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Blank">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F2108E5-BD7D-461D-51D6-259C221EAB83}"/>
              </a:ext>
            </a:extLst>
          </p:cNvPr>
          <p:cNvGraphicFramePr>
            <a:graphicFrameLocks noChangeAspect="1"/>
          </p:cNvGraphicFramePr>
          <p:nvPr userDrawn="1">
            <p:custDataLst>
              <p:tags r:id="rId1"/>
            </p:custDataLst>
            <p:extLst>
              <p:ext uri="{D42A27DB-BD31-4B8C-83A1-F6EECF244321}">
                <p14:modId xmlns:p14="http://schemas.microsoft.com/office/powerpoint/2010/main" val="6094746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2" name="think-cell data - do not delete" hidden="1">
                        <a:extLst>
                          <a:ext uri="{FF2B5EF4-FFF2-40B4-BE49-F238E27FC236}">
                            <a16:creationId xmlns:a16="http://schemas.microsoft.com/office/drawing/2014/main" id="{5F2108E5-BD7D-461D-51D6-259C221EAB8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9A65A06D-5B2D-34AE-5805-6728B5E45896}"/>
              </a:ext>
            </a:extLst>
          </p:cNvPr>
          <p:cNvSpPr txBox="1"/>
          <p:nvPr userDrawn="1"/>
        </p:nvSpPr>
        <p:spPr>
          <a:xfrm>
            <a:off x="11353340" y="6522811"/>
            <a:ext cx="208660" cy="123111"/>
          </a:xfrm>
          <a:prstGeom prst="rect">
            <a:avLst/>
          </a:prstGeom>
          <a:noFill/>
        </p:spPr>
        <p:txBody>
          <a:bodyPr wrap="square" lIns="0" tIns="0" rIns="0" bIns="0" rtlCol="0" anchor="t">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800" kern="1200" smtClean="0">
                <a:solidFill>
                  <a:srgbClr val="D1D4D6"/>
                </a:solidFill>
                <a:latin typeface="Franklin Gothic Book" panose="020B0503020102020204" pitchFamily="34" charset="0"/>
                <a:ea typeface="+mn-ea"/>
                <a:cs typeface="+mn-cs"/>
                <a:sym typeface="Franklin Gothic Book" panose="020B05030201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800" kern="1200" dirty="0">
              <a:solidFill>
                <a:srgbClr val="D1D4D6"/>
              </a:solidFill>
              <a:latin typeface="Franklin Gothic Book" panose="020B0503020102020204" pitchFamily="34" charset="0"/>
              <a:ea typeface="+mn-ea"/>
              <a:cs typeface="+mn-cs"/>
              <a:sym typeface="Franklin Gothic Book" panose="020B0503020102020204" pitchFamily="34" charset="0"/>
            </a:endParaRPr>
          </a:p>
        </p:txBody>
      </p:sp>
    </p:spTree>
    <p:extLst>
      <p:ext uri="{BB962C8B-B14F-4D97-AF65-F5344CB8AC3E}">
        <p14:creationId xmlns:p14="http://schemas.microsoft.com/office/powerpoint/2010/main" val="34940173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Half Image Slide">
    <p:bg bwMode="grayWhite">
      <p:bgPr>
        <a:gradFill>
          <a:gsLst>
            <a:gs pos="0">
              <a:schemeClr val="tx2"/>
            </a:gs>
            <a:gs pos="100000">
              <a:schemeClr val="accent2"/>
            </a:gs>
          </a:gsLst>
          <a:lin ang="8100000" scaled="1"/>
        </a:gra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bwMode="ltGray">
          <a:xfrm flipH="1">
            <a:off x="5689582" y="0"/>
            <a:ext cx="416951" cy="6858000"/>
          </a:xfrm>
          <a:prstGeom prst="rect">
            <a:avLst/>
          </a:prstGeom>
        </p:spPr>
      </p:pic>
      <p:sp>
        <p:nvSpPr>
          <p:cNvPr id="12" name="Rectangle 11"/>
          <p:cNvSpPr/>
          <p:nvPr userDrawn="1"/>
        </p:nvSpPr>
        <p:spPr>
          <a:xfrm>
            <a:off x="6096000" y="0"/>
            <a:ext cx="6096000" cy="68580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1000"/>
              </a:spcAft>
            </a:pPr>
            <a:endParaRPr lang="en-US" sz="1200" dirty="0">
              <a:solidFill>
                <a:schemeClr val="bg1"/>
              </a:solidFill>
              <a:latin typeface="Arial" panose="020B0604020202020204" pitchFamily="34" charset="0"/>
              <a:sym typeface="Trebuchet MS" panose="020B0603020202020204" pitchFamily="34" charset="0"/>
            </a:endParaRPr>
          </a:p>
        </p:txBody>
      </p:sp>
      <p:sp>
        <p:nvSpPr>
          <p:cNvPr id="13" name="Picture Placeholder 18"/>
          <p:cNvSpPr>
            <a:spLocks noGrp="1"/>
          </p:cNvSpPr>
          <p:nvPr>
            <p:ph type="pic" sz="quarter" idx="14" hasCustomPrompt="1"/>
          </p:nvPr>
        </p:nvSpPr>
        <p:spPr>
          <a:xfrm>
            <a:off x="6092021" y="0"/>
            <a:ext cx="6099977" cy="6858000"/>
          </a:xfrm>
          <a:prstGeom prst="rect">
            <a:avLst/>
          </a:prstGeom>
          <a:noFill/>
        </p:spPr>
        <p:txBody>
          <a:bodyPr lIns="914400" tIns="914400" rIns="914400" bIns="914400"/>
          <a:lstStyle>
            <a:lvl1pPr algn="ctr">
              <a:defRPr sz="1800" baseline="0">
                <a:latin typeface="Arial" panose="020B0604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14" name="Title 1"/>
          <p:cNvSpPr>
            <a:spLocks noGrp="1"/>
          </p:cNvSpPr>
          <p:nvPr>
            <p:ph type="title" hasCustomPrompt="1"/>
          </p:nvPr>
        </p:nvSpPr>
        <p:spPr bwMode="black">
          <a:xfrm>
            <a:off x="630000" y="1785600"/>
            <a:ext cx="4388400" cy="3286800"/>
          </a:xfrm>
          <a:prstGeom prst="rect">
            <a:avLst/>
          </a:prstGeom>
          <a:noFill/>
        </p:spPr>
        <p:txBody>
          <a:bodyPr wrap="square" lIns="0" tIns="0" rIns="320040" bIns="0" anchor="ctr">
            <a:noAutofit/>
          </a:bodyPr>
          <a:lstStyle>
            <a:lvl1pPr>
              <a:defRPr sz="4400">
                <a:solidFill>
                  <a:schemeClr val="bg1"/>
                </a:solidFill>
                <a:latin typeface="Arial" panose="020B0604020202020204" pitchFamily="34" charset="0"/>
                <a:sym typeface="Trebuchet MS" panose="020B0603020202020204" pitchFamily="34" charset="0"/>
              </a:defRPr>
            </a:lvl1pPr>
          </a:lstStyle>
          <a:p>
            <a:r>
              <a:rPr lang="en-US" dirty="0"/>
              <a:t>Click to add title</a:t>
            </a:r>
          </a:p>
        </p:txBody>
      </p:sp>
      <p:sp>
        <p:nvSpPr>
          <p:cNvPr id="15" name="TextBox 14"/>
          <p:cNvSpPr txBox="1"/>
          <p:nvPr userDrawn="1"/>
        </p:nvSpPr>
        <p:spPr>
          <a:xfrm>
            <a:off x="11167872" y="6405036"/>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bg1">
                    <a:lumMod val="50000"/>
                  </a:schemeClr>
                </a:solidFill>
                <a:latin typeface="Arial" panose="020B0604020202020204" pitchFamily="34" charset="0"/>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800" kern="1200" dirty="0">
              <a:solidFill>
                <a:schemeClr val="bg1">
                  <a:lumMod val="50000"/>
                </a:schemeClr>
              </a:solidFill>
              <a:latin typeface="Arial" panose="020B0604020202020204" pitchFamily="34" charset="0"/>
              <a:ea typeface="+mn-ea"/>
              <a:cs typeface="+mn-cs"/>
              <a:sym typeface="Trebuchet MS" panose="020B0603020202020204" pitchFamily="34" charset="0"/>
            </a:endParaRPr>
          </a:p>
        </p:txBody>
      </p:sp>
      <p:sp>
        <p:nvSpPr>
          <p:cNvPr id="16" name="Date Placeholder 2"/>
          <p:cNvSpPr>
            <a:spLocks noGrp="1"/>
          </p:cNvSpPr>
          <p:nvPr>
            <p:ph type="dt" sz="half" idx="15"/>
          </p:nvPr>
        </p:nvSpPr>
        <p:spPr>
          <a:xfrm>
            <a:off x="9677400" y="6405036"/>
            <a:ext cx="1482051" cy="153888"/>
          </a:xfrm>
          <a:prstGeom prst="rect">
            <a:avLst/>
          </a:prstGeom>
        </p:spPr>
        <p:txBody>
          <a:bodyPr/>
          <a:lstStyle>
            <a:lvl1pPr>
              <a:defRPr>
                <a:solidFill>
                  <a:schemeClr val="bg1">
                    <a:lumMod val="50000"/>
                  </a:schemeClr>
                </a:solidFill>
                <a:latin typeface="Arial" panose="020B0604020202020204" pitchFamily="34" charset="0"/>
                <a:sym typeface="Trebuchet MS" panose="020B0603020202020204" pitchFamily="34" charset="0"/>
              </a:defRPr>
            </a:lvl1pPr>
          </a:lstStyle>
          <a:p>
            <a:endParaRPr lang="en-US" dirty="0"/>
          </a:p>
        </p:txBody>
      </p:sp>
      <p:sp>
        <p:nvSpPr>
          <p:cNvPr id="21" name="Copyright"/>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dirty="0">
                <a:solidFill>
                  <a:schemeClr val="bg1">
                    <a:lumMod val="50000"/>
                  </a:schemeClr>
                </a:solidFill>
                <a:latin typeface="Arial" panose="020B0604020202020204" pitchFamily="34" charset="0"/>
                <a:sym typeface="Trebuchet MS" panose="020B0603020202020204" pitchFamily="34" charset="0"/>
              </a:rPr>
              <a:t>Copyright © 2018 by The Boston Consulting Group, Inc. All rights reserved.</a:t>
            </a:r>
          </a:p>
        </p:txBody>
      </p:sp>
    </p:spTree>
    <p:extLst>
      <p:ext uri="{BB962C8B-B14F-4D97-AF65-F5344CB8AC3E}">
        <p14:creationId xmlns:p14="http://schemas.microsoft.com/office/powerpoint/2010/main" val="15010581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CCFB97C-7AE1-427C-81A3-8B6BFEDE8EF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840C2C9C-3CD4-4E59-A09E-B0B27A0AF6A3}"/>
              </a:ext>
            </a:extLst>
          </p:cNvPr>
          <p:cNvSpPr>
            <a:spLocks noGrp="1"/>
          </p:cNvSpPr>
          <p:nvPr>
            <p:ph type="sldNum" sz="quarter" idx="12"/>
          </p:nvPr>
        </p:nvSpPr>
        <p:spPr/>
        <p:txBody>
          <a:bodyPr/>
          <a:lstStyle/>
          <a:p>
            <a:fld id="{40FCC99B-2112-4769-A0F7-9B55781EDC8A}" type="slidenum">
              <a:rPr lang="en-PH" smtClean="0"/>
              <a:t>‹#›</a:t>
            </a:fld>
            <a:endParaRPr lang="en-PH" dirty="0"/>
          </a:p>
        </p:txBody>
      </p:sp>
      <p:sp>
        <p:nvSpPr>
          <p:cNvPr id="5" name="Rectangle 4">
            <a:extLst>
              <a:ext uri="{FF2B5EF4-FFF2-40B4-BE49-F238E27FC236}">
                <a16:creationId xmlns:a16="http://schemas.microsoft.com/office/drawing/2014/main" id="{6ADF32D4-A57F-4208-9500-FD946343C2D3}"/>
              </a:ext>
            </a:extLst>
          </p:cNvPr>
          <p:cNvSpPr/>
          <p:nvPr userDrawn="1"/>
        </p:nvSpPr>
        <p:spPr>
          <a:xfrm>
            <a:off x="554138" y="729109"/>
            <a:ext cx="11083724" cy="5399782"/>
          </a:xfrm>
          <a:prstGeom prst="rect">
            <a:avLst/>
          </a:prstGeom>
          <a:gradFill>
            <a:gsLst>
              <a:gs pos="0">
                <a:schemeClr val="accent1">
                  <a:alpha val="72000"/>
                </a:schemeClr>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sz="9600" dirty="0">
                <a:latin typeface="Arial" panose="020B0604020202020204" pitchFamily="34" charset="0"/>
              </a:rPr>
              <a:t>End</a:t>
            </a:r>
          </a:p>
        </p:txBody>
      </p:sp>
    </p:spTree>
    <p:extLst>
      <p:ext uri="{BB962C8B-B14F-4D97-AF65-F5344CB8AC3E}">
        <p14:creationId xmlns:p14="http://schemas.microsoft.com/office/powerpoint/2010/main" val="18069774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II">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AE26B0A-916B-42D9-8686-B80D9DC9928A}"/>
              </a:ext>
            </a:extLst>
          </p:cNvPr>
          <p:cNvSpPr/>
          <p:nvPr userDrawn="1"/>
        </p:nvSpPr>
        <p:spPr>
          <a:xfrm>
            <a:off x="0" y="0"/>
            <a:ext cx="12192000" cy="5040923"/>
          </a:xfrm>
          <a:prstGeom prst="rect">
            <a:avLst/>
          </a:prstGeom>
          <a:gradFill>
            <a:gsLst>
              <a:gs pos="0">
                <a:schemeClr val="accent1"/>
              </a:gs>
              <a:gs pos="100000">
                <a:schemeClr val="accent1">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9" name="Rectangle 8">
            <a:extLst>
              <a:ext uri="{FF2B5EF4-FFF2-40B4-BE49-F238E27FC236}">
                <a16:creationId xmlns:a16="http://schemas.microsoft.com/office/drawing/2014/main" id="{800D587A-65DC-460F-8C76-E08C47DF4FD2}"/>
              </a:ext>
            </a:extLst>
          </p:cNvPr>
          <p:cNvSpPr/>
          <p:nvPr userDrawn="1"/>
        </p:nvSpPr>
        <p:spPr>
          <a:xfrm>
            <a:off x="1031632" y="1623645"/>
            <a:ext cx="10128736" cy="36107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PH" sz="9600" b="1" dirty="0">
                <a:latin typeface="Arial" panose="020B0604020202020204" pitchFamily="34" charset="0"/>
              </a:rPr>
              <a:t>Thank You!!</a:t>
            </a:r>
          </a:p>
        </p:txBody>
      </p:sp>
      <p:sp>
        <p:nvSpPr>
          <p:cNvPr id="10" name="Picture Placeholder 13">
            <a:extLst>
              <a:ext uri="{FF2B5EF4-FFF2-40B4-BE49-F238E27FC236}">
                <a16:creationId xmlns:a16="http://schemas.microsoft.com/office/drawing/2014/main" id="{3DE097E9-3123-4910-8666-3BBD5CFB28A9}"/>
              </a:ext>
            </a:extLst>
          </p:cNvPr>
          <p:cNvSpPr>
            <a:spLocks noGrp="1"/>
          </p:cNvSpPr>
          <p:nvPr>
            <p:ph type="pic" sz="quarter" idx="14" hasCustomPrompt="1"/>
          </p:nvPr>
        </p:nvSpPr>
        <p:spPr>
          <a:xfrm>
            <a:off x="4636457" y="5421923"/>
            <a:ext cx="2919086" cy="791308"/>
          </a:xfrm>
        </p:spPr>
        <p:txBody>
          <a:bodyPr anchor="ctr">
            <a:noAutofit/>
          </a:bodyPr>
          <a:lstStyle>
            <a:lvl1pPr marL="0" indent="0" algn="ctr">
              <a:buNone/>
              <a:defRPr sz="2000"/>
            </a:lvl1pPr>
          </a:lstStyle>
          <a:p>
            <a:r>
              <a:rPr lang="en-PH" dirty="0"/>
              <a:t>Company Logo</a:t>
            </a:r>
          </a:p>
        </p:txBody>
      </p:sp>
    </p:spTree>
    <p:extLst>
      <p:ext uri="{BB962C8B-B14F-4D97-AF65-F5344CB8AC3E}">
        <p14:creationId xmlns:p14="http://schemas.microsoft.com/office/powerpoint/2010/main" val="1944641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CF7DC5C-A1C2-4C3A-A952-66926A972F39}"/>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D2A403E8-8C8B-4F27-B575-0DB4B7D766AE}"/>
              </a:ext>
            </a:extLst>
          </p:cNvPr>
          <p:cNvSpPr>
            <a:spLocks noGrp="1"/>
          </p:cNvSpPr>
          <p:nvPr>
            <p:ph type="ctrTitle"/>
          </p:nvPr>
        </p:nvSpPr>
        <p:spPr>
          <a:xfrm>
            <a:off x="563563" y="2816990"/>
            <a:ext cx="11091180" cy="1235889"/>
          </a:xfrm>
        </p:spPr>
        <p:txBody>
          <a:bodyPr anchor="b">
            <a:normAutofit/>
          </a:bodyPr>
          <a:lstStyle>
            <a:lvl1pPr algn="l">
              <a:defRPr sz="6000">
                <a:solidFill>
                  <a:schemeClr val="bg1"/>
                </a:solidFill>
              </a:defRPr>
            </a:lvl1pPr>
          </a:lstStyle>
          <a:p>
            <a:r>
              <a:rPr lang="en-US" dirty="0"/>
              <a:t>Click to edit Master title style</a:t>
            </a:r>
            <a:endParaRPr lang="en-PH" dirty="0"/>
          </a:p>
        </p:txBody>
      </p:sp>
      <p:sp>
        <p:nvSpPr>
          <p:cNvPr id="6" name="Slide Number Placeholder 5">
            <a:extLst>
              <a:ext uri="{FF2B5EF4-FFF2-40B4-BE49-F238E27FC236}">
                <a16:creationId xmlns:a16="http://schemas.microsoft.com/office/drawing/2014/main" id="{840C2C9C-3CD4-4E59-A09E-B0B27A0AF6A3}"/>
              </a:ext>
            </a:extLst>
          </p:cNvPr>
          <p:cNvSpPr>
            <a:spLocks noGrp="1"/>
          </p:cNvSpPr>
          <p:nvPr>
            <p:ph type="sldNum" sz="quarter" idx="12"/>
          </p:nvPr>
        </p:nvSpPr>
        <p:spPr/>
        <p:txBody>
          <a:bodyPr/>
          <a:lstStyle>
            <a:lvl1pPr>
              <a:defRPr>
                <a:solidFill>
                  <a:schemeClr val="bg1"/>
                </a:solidFill>
              </a:defRPr>
            </a:lvl1pPr>
          </a:lstStyle>
          <a:p>
            <a:fld id="{40FCC99B-2112-4769-A0F7-9B55781EDC8A}" type="slidenum">
              <a:rPr lang="en-PH" smtClean="0"/>
              <a:pPr/>
              <a:t>‹#›</a:t>
            </a:fld>
            <a:endParaRPr lang="en-PH" dirty="0"/>
          </a:p>
        </p:txBody>
      </p:sp>
      <p:sp>
        <p:nvSpPr>
          <p:cNvPr id="4" name="Rectangle 3">
            <a:extLst>
              <a:ext uri="{FF2B5EF4-FFF2-40B4-BE49-F238E27FC236}">
                <a16:creationId xmlns:a16="http://schemas.microsoft.com/office/drawing/2014/main" id="{CBA4FFB7-8EC8-4238-AB81-B21F81B7ABBC}"/>
              </a:ext>
            </a:extLst>
          </p:cNvPr>
          <p:cNvSpPr/>
          <p:nvPr userDrawn="1"/>
        </p:nvSpPr>
        <p:spPr>
          <a:xfrm>
            <a:off x="553009" y="4311481"/>
            <a:ext cx="11638991"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9" name="Rectangle 8">
            <a:extLst>
              <a:ext uri="{FF2B5EF4-FFF2-40B4-BE49-F238E27FC236}">
                <a16:creationId xmlns:a16="http://schemas.microsoft.com/office/drawing/2014/main" id="{C4D367A2-4ADE-4348-8BAB-486C002B7D6C}"/>
              </a:ext>
            </a:extLst>
          </p:cNvPr>
          <p:cNvSpPr/>
          <p:nvPr userDrawn="1"/>
        </p:nvSpPr>
        <p:spPr>
          <a:xfrm>
            <a:off x="10494038" y="497608"/>
            <a:ext cx="1160704" cy="1076962"/>
          </a:xfrm>
          <a:prstGeom prst="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10" name="Subtitle 2">
            <a:extLst>
              <a:ext uri="{FF2B5EF4-FFF2-40B4-BE49-F238E27FC236}">
                <a16:creationId xmlns:a16="http://schemas.microsoft.com/office/drawing/2014/main" id="{60F80F65-D503-433B-9CAC-98E076DC54B8}"/>
              </a:ext>
            </a:extLst>
          </p:cNvPr>
          <p:cNvSpPr>
            <a:spLocks noGrp="1"/>
          </p:cNvSpPr>
          <p:nvPr>
            <p:ph type="subTitle" idx="1" hasCustomPrompt="1"/>
          </p:nvPr>
        </p:nvSpPr>
        <p:spPr>
          <a:xfrm>
            <a:off x="563563" y="4475785"/>
            <a:ext cx="11091179" cy="986806"/>
          </a:xfrm>
        </p:spPr>
        <p:txBody>
          <a:bodyPr lIns="0" tIns="0" rIns="0" bIns="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t>
            </a:r>
            <a:r>
              <a:rPr lang="en-US" dirty="0" err="1"/>
              <a:t>eit</a:t>
            </a:r>
            <a:r>
              <a:rPr lang="en-US" dirty="0"/>
              <a:t> Master subtitle style</a:t>
            </a:r>
            <a:endParaRPr lang="en-PH" dirty="0"/>
          </a:p>
        </p:txBody>
      </p:sp>
    </p:spTree>
    <p:extLst>
      <p:ext uri="{BB962C8B-B14F-4D97-AF65-F5344CB8AC3E}">
        <p14:creationId xmlns:p14="http://schemas.microsoft.com/office/powerpoint/2010/main" val="3716237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with Six Items">
    <p:bg>
      <p:bgRef idx="1001">
        <a:schemeClr val="bg2"/>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C93CEC-E96F-45CC-9585-E82D816D81B4}"/>
              </a:ext>
            </a:extLst>
          </p:cNvPr>
          <p:cNvSpPr/>
          <p:nvPr userDrawn="1"/>
        </p:nvSpPr>
        <p:spPr>
          <a:xfrm>
            <a:off x="-127819" y="0"/>
            <a:ext cx="511650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0675ABAE-7A27-492B-B9A9-E25A18E332A7}"/>
              </a:ext>
            </a:extLst>
          </p:cNvPr>
          <p:cNvSpPr>
            <a:spLocks noGrp="1"/>
          </p:cNvSpPr>
          <p:nvPr>
            <p:ph type="title" hasCustomPrompt="1"/>
          </p:nvPr>
        </p:nvSpPr>
        <p:spPr>
          <a:xfrm>
            <a:off x="1018011" y="2045893"/>
            <a:ext cx="2930013" cy="825909"/>
          </a:xfrm>
        </p:spPr>
        <p:txBody>
          <a:bodyPr>
            <a:normAutofit/>
          </a:bodyPr>
          <a:lstStyle>
            <a:lvl1pPr algn="l">
              <a:defRPr sz="4800" b="1">
                <a:solidFill>
                  <a:schemeClr val="accent4"/>
                </a:solidFill>
              </a:defRPr>
            </a:lvl1pPr>
          </a:lstStyle>
          <a:p>
            <a:r>
              <a:rPr lang="en-US" dirty="0"/>
              <a:t>Agenda</a:t>
            </a:r>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
        <p:nvSpPr>
          <p:cNvPr id="7" name="Rectangle 6">
            <a:extLst>
              <a:ext uri="{FF2B5EF4-FFF2-40B4-BE49-F238E27FC236}">
                <a16:creationId xmlns:a16="http://schemas.microsoft.com/office/drawing/2014/main" id="{BE5FAD7D-E7C0-4C14-A805-1E1815119346}"/>
              </a:ext>
            </a:extLst>
          </p:cNvPr>
          <p:cNvSpPr/>
          <p:nvPr userDrawn="1"/>
        </p:nvSpPr>
        <p:spPr>
          <a:xfrm>
            <a:off x="492009" y="914399"/>
            <a:ext cx="3982020" cy="5212134"/>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8" name="Rectangle 7">
            <a:extLst>
              <a:ext uri="{FF2B5EF4-FFF2-40B4-BE49-F238E27FC236}">
                <a16:creationId xmlns:a16="http://schemas.microsoft.com/office/drawing/2014/main" id="{51432CEE-2219-4731-8319-6EB8DB6B441B}"/>
              </a:ext>
            </a:extLst>
          </p:cNvPr>
          <p:cNvSpPr/>
          <p:nvPr userDrawn="1"/>
        </p:nvSpPr>
        <p:spPr>
          <a:xfrm>
            <a:off x="888015" y="511732"/>
            <a:ext cx="1160704" cy="1076962"/>
          </a:xfrm>
          <a:prstGeom prst="rect">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12" name="Text Placeholder 11">
            <a:extLst>
              <a:ext uri="{FF2B5EF4-FFF2-40B4-BE49-F238E27FC236}">
                <a16:creationId xmlns:a16="http://schemas.microsoft.com/office/drawing/2014/main" id="{71B8CC54-FD76-4180-B843-65B7C874E321}"/>
              </a:ext>
            </a:extLst>
          </p:cNvPr>
          <p:cNvSpPr>
            <a:spLocks noGrp="1"/>
          </p:cNvSpPr>
          <p:nvPr>
            <p:ph type="body" sz="quarter" idx="13" hasCustomPrompt="1"/>
          </p:nvPr>
        </p:nvSpPr>
        <p:spPr>
          <a:xfrm>
            <a:off x="1018011" y="3005441"/>
            <a:ext cx="2930013" cy="2492346"/>
          </a:xfrm>
        </p:spPr>
        <p:txBody>
          <a:bodyPr lIns="0" tIns="0" rIns="0" bIns="0">
            <a:normAutofit/>
          </a:bodyPr>
          <a:lstStyle>
            <a:lvl1pPr marL="0" indent="0" algn="l">
              <a:buNone/>
              <a:defRPr sz="2000">
                <a:solidFill>
                  <a:schemeClr val="bg1"/>
                </a:solidFill>
              </a:defRPr>
            </a:lvl1pPr>
          </a:lstStyle>
          <a:p>
            <a:pPr lvl="0"/>
            <a:r>
              <a:rPr lang="en-US" dirty="0"/>
              <a:t>Subtitle of Agenda</a:t>
            </a:r>
            <a:endParaRPr lang="en-PH" dirty="0"/>
          </a:p>
        </p:txBody>
      </p:sp>
      <p:sp>
        <p:nvSpPr>
          <p:cNvPr id="15" name="Text Placeholder 14">
            <a:extLst>
              <a:ext uri="{FF2B5EF4-FFF2-40B4-BE49-F238E27FC236}">
                <a16:creationId xmlns:a16="http://schemas.microsoft.com/office/drawing/2014/main" id="{A9D377FC-DC33-4BB1-9DC0-141DF66418F3}"/>
              </a:ext>
            </a:extLst>
          </p:cNvPr>
          <p:cNvSpPr>
            <a:spLocks noGrp="1"/>
          </p:cNvSpPr>
          <p:nvPr>
            <p:ph type="body" sz="quarter" idx="14" hasCustomPrompt="1"/>
          </p:nvPr>
        </p:nvSpPr>
        <p:spPr>
          <a:xfrm>
            <a:off x="5718174" y="833030"/>
            <a:ext cx="5936567" cy="624752"/>
          </a:xfrm>
        </p:spPr>
        <p:txBody>
          <a:bodyPr anchor="ctr"/>
          <a:lstStyle>
            <a:lvl1pPr>
              <a:defRPr>
                <a:solidFill>
                  <a:schemeClr val="tx1"/>
                </a:solidFill>
              </a:defRPr>
            </a:lvl1pPr>
          </a:lstStyle>
          <a:p>
            <a:pPr lvl="0"/>
            <a:r>
              <a:rPr lang="en-US" dirty="0"/>
              <a:t>Agenda Item 1</a:t>
            </a:r>
            <a:endParaRPr lang="en-PH" dirty="0"/>
          </a:p>
        </p:txBody>
      </p:sp>
      <p:sp>
        <p:nvSpPr>
          <p:cNvPr id="16" name="Text Placeholder 14">
            <a:extLst>
              <a:ext uri="{FF2B5EF4-FFF2-40B4-BE49-F238E27FC236}">
                <a16:creationId xmlns:a16="http://schemas.microsoft.com/office/drawing/2014/main" id="{B9E0A534-7A23-45DC-B15B-584E9318E23C}"/>
              </a:ext>
            </a:extLst>
          </p:cNvPr>
          <p:cNvSpPr>
            <a:spLocks noGrp="1"/>
          </p:cNvSpPr>
          <p:nvPr>
            <p:ph type="body" sz="quarter" idx="15" hasCustomPrompt="1"/>
          </p:nvPr>
        </p:nvSpPr>
        <p:spPr>
          <a:xfrm>
            <a:off x="5718174" y="1736025"/>
            <a:ext cx="5936567" cy="624752"/>
          </a:xfrm>
        </p:spPr>
        <p:txBody>
          <a:bodyPr anchor="ctr"/>
          <a:lstStyle>
            <a:lvl1pPr>
              <a:defRPr>
                <a:solidFill>
                  <a:schemeClr val="tx1"/>
                </a:solidFill>
              </a:defRPr>
            </a:lvl1pPr>
          </a:lstStyle>
          <a:p>
            <a:pPr lvl="0"/>
            <a:r>
              <a:rPr lang="en-US" dirty="0"/>
              <a:t>Agenda Item 2</a:t>
            </a:r>
            <a:endParaRPr lang="en-PH" dirty="0"/>
          </a:p>
        </p:txBody>
      </p:sp>
      <p:sp>
        <p:nvSpPr>
          <p:cNvPr id="17" name="Text Placeholder 14">
            <a:extLst>
              <a:ext uri="{FF2B5EF4-FFF2-40B4-BE49-F238E27FC236}">
                <a16:creationId xmlns:a16="http://schemas.microsoft.com/office/drawing/2014/main" id="{0BAFE39F-758A-4B86-B052-E2C16D29CBDB}"/>
              </a:ext>
            </a:extLst>
          </p:cNvPr>
          <p:cNvSpPr>
            <a:spLocks noGrp="1"/>
          </p:cNvSpPr>
          <p:nvPr>
            <p:ph type="body" sz="quarter" idx="16" hasCustomPrompt="1"/>
          </p:nvPr>
        </p:nvSpPr>
        <p:spPr>
          <a:xfrm>
            <a:off x="5718174" y="2639020"/>
            <a:ext cx="5936567" cy="624752"/>
          </a:xfrm>
        </p:spPr>
        <p:txBody>
          <a:bodyPr anchor="ctr"/>
          <a:lstStyle>
            <a:lvl1pPr>
              <a:defRPr>
                <a:solidFill>
                  <a:schemeClr val="tx1"/>
                </a:solidFill>
              </a:defRPr>
            </a:lvl1pPr>
          </a:lstStyle>
          <a:p>
            <a:pPr lvl="0"/>
            <a:r>
              <a:rPr lang="en-US" dirty="0"/>
              <a:t>Agenda Item 3</a:t>
            </a:r>
            <a:endParaRPr lang="en-PH" dirty="0"/>
          </a:p>
        </p:txBody>
      </p:sp>
      <p:sp>
        <p:nvSpPr>
          <p:cNvPr id="18" name="Text Placeholder 14">
            <a:extLst>
              <a:ext uri="{FF2B5EF4-FFF2-40B4-BE49-F238E27FC236}">
                <a16:creationId xmlns:a16="http://schemas.microsoft.com/office/drawing/2014/main" id="{1E9B72B4-6DF1-400B-82E1-E248A9E7A5A8}"/>
              </a:ext>
            </a:extLst>
          </p:cNvPr>
          <p:cNvSpPr>
            <a:spLocks noGrp="1"/>
          </p:cNvSpPr>
          <p:nvPr>
            <p:ph type="body" sz="quarter" idx="17" hasCustomPrompt="1"/>
          </p:nvPr>
        </p:nvSpPr>
        <p:spPr>
          <a:xfrm>
            <a:off x="5718174" y="3542015"/>
            <a:ext cx="5936567" cy="624752"/>
          </a:xfrm>
        </p:spPr>
        <p:txBody>
          <a:bodyPr anchor="ctr"/>
          <a:lstStyle>
            <a:lvl1pPr>
              <a:defRPr>
                <a:solidFill>
                  <a:schemeClr val="tx1"/>
                </a:solidFill>
              </a:defRPr>
            </a:lvl1pPr>
          </a:lstStyle>
          <a:p>
            <a:pPr lvl="0"/>
            <a:r>
              <a:rPr lang="en-US" dirty="0"/>
              <a:t>Agenda Item 4</a:t>
            </a:r>
            <a:endParaRPr lang="en-PH" dirty="0"/>
          </a:p>
        </p:txBody>
      </p:sp>
      <p:sp>
        <p:nvSpPr>
          <p:cNvPr id="19" name="Text Placeholder 14">
            <a:extLst>
              <a:ext uri="{FF2B5EF4-FFF2-40B4-BE49-F238E27FC236}">
                <a16:creationId xmlns:a16="http://schemas.microsoft.com/office/drawing/2014/main" id="{775533D9-49D5-4B59-A35D-ACE3F340A274}"/>
              </a:ext>
            </a:extLst>
          </p:cNvPr>
          <p:cNvSpPr>
            <a:spLocks noGrp="1"/>
          </p:cNvSpPr>
          <p:nvPr>
            <p:ph type="body" sz="quarter" idx="18" hasCustomPrompt="1"/>
          </p:nvPr>
        </p:nvSpPr>
        <p:spPr>
          <a:xfrm>
            <a:off x="5718174" y="4445010"/>
            <a:ext cx="5936567" cy="624752"/>
          </a:xfrm>
        </p:spPr>
        <p:txBody>
          <a:bodyPr anchor="ctr"/>
          <a:lstStyle>
            <a:lvl1pPr>
              <a:defRPr>
                <a:solidFill>
                  <a:schemeClr val="tx1"/>
                </a:solidFill>
              </a:defRPr>
            </a:lvl1pPr>
          </a:lstStyle>
          <a:p>
            <a:pPr lvl="0"/>
            <a:r>
              <a:rPr lang="en-US" dirty="0"/>
              <a:t>Agenda Item 5</a:t>
            </a:r>
            <a:endParaRPr lang="en-PH" dirty="0"/>
          </a:p>
        </p:txBody>
      </p:sp>
      <p:sp>
        <p:nvSpPr>
          <p:cNvPr id="20" name="Text Placeholder 14">
            <a:extLst>
              <a:ext uri="{FF2B5EF4-FFF2-40B4-BE49-F238E27FC236}">
                <a16:creationId xmlns:a16="http://schemas.microsoft.com/office/drawing/2014/main" id="{6967F653-AEF1-4B63-B9AD-29461242B58F}"/>
              </a:ext>
            </a:extLst>
          </p:cNvPr>
          <p:cNvSpPr>
            <a:spLocks noGrp="1"/>
          </p:cNvSpPr>
          <p:nvPr>
            <p:ph type="body" sz="quarter" idx="19" hasCustomPrompt="1"/>
          </p:nvPr>
        </p:nvSpPr>
        <p:spPr>
          <a:xfrm>
            <a:off x="5718174" y="5348004"/>
            <a:ext cx="5936567" cy="624752"/>
          </a:xfrm>
        </p:spPr>
        <p:txBody>
          <a:bodyPr anchor="ctr"/>
          <a:lstStyle>
            <a:lvl1pPr>
              <a:defRPr>
                <a:solidFill>
                  <a:schemeClr val="tx1"/>
                </a:solidFill>
              </a:defRPr>
            </a:lvl1pPr>
          </a:lstStyle>
          <a:p>
            <a:pPr lvl="0"/>
            <a:r>
              <a:rPr lang="en-US" dirty="0"/>
              <a:t>Agenda Item 6</a:t>
            </a:r>
            <a:endParaRPr lang="en-PH" dirty="0"/>
          </a:p>
        </p:txBody>
      </p:sp>
    </p:spTree>
    <p:extLst>
      <p:ext uri="{BB962C8B-B14F-4D97-AF65-F5344CB8AC3E}">
        <p14:creationId xmlns:p14="http://schemas.microsoft.com/office/powerpoint/2010/main" val="3590081665"/>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ith Ten Items">
    <p:bg>
      <p:bgRef idx="1001">
        <a:schemeClr val="bg2"/>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C93CEC-E96F-45CC-9585-E82D816D81B4}"/>
              </a:ext>
            </a:extLst>
          </p:cNvPr>
          <p:cNvSpPr/>
          <p:nvPr userDrawn="1"/>
        </p:nvSpPr>
        <p:spPr>
          <a:xfrm>
            <a:off x="-127819" y="0"/>
            <a:ext cx="511650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0675ABAE-7A27-492B-B9A9-E25A18E332A7}"/>
              </a:ext>
            </a:extLst>
          </p:cNvPr>
          <p:cNvSpPr>
            <a:spLocks noGrp="1"/>
          </p:cNvSpPr>
          <p:nvPr>
            <p:ph type="title" hasCustomPrompt="1"/>
          </p:nvPr>
        </p:nvSpPr>
        <p:spPr>
          <a:xfrm>
            <a:off x="1018011" y="2045893"/>
            <a:ext cx="2930013" cy="825909"/>
          </a:xfrm>
        </p:spPr>
        <p:txBody>
          <a:bodyPr>
            <a:normAutofit/>
          </a:bodyPr>
          <a:lstStyle>
            <a:lvl1pPr algn="l">
              <a:defRPr sz="4800" b="1">
                <a:solidFill>
                  <a:schemeClr val="accent4"/>
                </a:solidFill>
              </a:defRPr>
            </a:lvl1pPr>
          </a:lstStyle>
          <a:p>
            <a:r>
              <a:rPr lang="en-US" dirty="0"/>
              <a:t>Agenda</a:t>
            </a:r>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
        <p:nvSpPr>
          <p:cNvPr id="7" name="Rectangle 6">
            <a:extLst>
              <a:ext uri="{FF2B5EF4-FFF2-40B4-BE49-F238E27FC236}">
                <a16:creationId xmlns:a16="http://schemas.microsoft.com/office/drawing/2014/main" id="{BE5FAD7D-E7C0-4C14-A805-1E1815119346}"/>
              </a:ext>
            </a:extLst>
          </p:cNvPr>
          <p:cNvSpPr/>
          <p:nvPr userDrawn="1"/>
        </p:nvSpPr>
        <p:spPr>
          <a:xfrm>
            <a:off x="492009" y="914399"/>
            <a:ext cx="3982020" cy="5212134"/>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8" name="Rectangle 7">
            <a:extLst>
              <a:ext uri="{FF2B5EF4-FFF2-40B4-BE49-F238E27FC236}">
                <a16:creationId xmlns:a16="http://schemas.microsoft.com/office/drawing/2014/main" id="{51432CEE-2219-4731-8319-6EB8DB6B441B}"/>
              </a:ext>
            </a:extLst>
          </p:cNvPr>
          <p:cNvSpPr/>
          <p:nvPr userDrawn="1"/>
        </p:nvSpPr>
        <p:spPr>
          <a:xfrm>
            <a:off x="888015" y="511732"/>
            <a:ext cx="1160704" cy="1076962"/>
          </a:xfrm>
          <a:prstGeom prst="rect">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12" name="Text Placeholder 11">
            <a:extLst>
              <a:ext uri="{FF2B5EF4-FFF2-40B4-BE49-F238E27FC236}">
                <a16:creationId xmlns:a16="http://schemas.microsoft.com/office/drawing/2014/main" id="{71B8CC54-FD76-4180-B843-65B7C874E321}"/>
              </a:ext>
            </a:extLst>
          </p:cNvPr>
          <p:cNvSpPr>
            <a:spLocks noGrp="1"/>
          </p:cNvSpPr>
          <p:nvPr>
            <p:ph type="body" sz="quarter" idx="13" hasCustomPrompt="1"/>
          </p:nvPr>
        </p:nvSpPr>
        <p:spPr>
          <a:xfrm>
            <a:off x="1018011" y="3005441"/>
            <a:ext cx="2930013" cy="2492346"/>
          </a:xfrm>
        </p:spPr>
        <p:txBody>
          <a:bodyPr lIns="0" tIns="0" rIns="0" bIns="0">
            <a:normAutofit/>
          </a:bodyPr>
          <a:lstStyle>
            <a:lvl1pPr marL="0" indent="0" algn="l">
              <a:buNone/>
              <a:defRPr sz="2000">
                <a:solidFill>
                  <a:schemeClr val="bg1"/>
                </a:solidFill>
              </a:defRPr>
            </a:lvl1pPr>
          </a:lstStyle>
          <a:p>
            <a:pPr lvl="0"/>
            <a:r>
              <a:rPr lang="en-US" dirty="0"/>
              <a:t>Subtitle of Agenda</a:t>
            </a:r>
            <a:endParaRPr lang="en-PH" dirty="0"/>
          </a:p>
        </p:txBody>
      </p:sp>
      <p:sp>
        <p:nvSpPr>
          <p:cNvPr id="15" name="Text Placeholder 14">
            <a:extLst>
              <a:ext uri="{FF2B5EF4-FFF2-40B4-BE49-F238E27FC236}">
                <a16:creationId xmlns:a16="http://schemas.microsoft.com/office/drawing/2014/main" id="{A9D377FC-DC33-4BB1-9DC0-141DF66418F3}"/>
              </a:ext>
            </a:extLst>
          </p:cNvPr>
          <p:cNvSpPr>
            <a:spLocks noGrp="1"/>
          </p:cNvSpPr>
          <p:nvPr>
            <p:ph type="body" sz="quarter" idx="14" hasCustomPrompt="1"/>
          </p:nvPr>
        </p:nvSpPr>
        <p:spPr>
          <a:xfrm>
            <a:off x="5718174" y="960790"/>
            <a:ext cx="5936567" cy="369232"/>
          </a:xfrm>
        </p:spPr>
        <p:txBody>
          <a:bodyPr anchor="ctr">
            <a:normAutofit/>
          </a:bodyPr>
          <a:lstStyle>
            <a:lvl1pPr>
              <a:defRPr sz="2400">
                <a:solidFill>
                  <a:schemeClr val="tx1"/>
                </a:solidFill>
              </a:defRPr>
            </a:lvl1pPr>
          </a:lstStyle>
          <a:p>
            <a:pPr lvl="0"/>
            <a:r>
              <a:rPr lang="en-US" dirty="0"/>
              <a:t>Agenda Item 1</a:t>
            </a:r>
            <a:endParaRPr lang="en-PH" dirty="0"/>
          </a:p>
        </p:txBody>
      </p:sp>
      <p:sp>
        <p:nvSpPr>
          <p:cNvPr id="16" name="Text Placeholder 14">
            <a:extLst>
              <a:ext uri="{FF2B5EF4-FFF2-40B4-BE49-F238E27FC236}">
                <a16:creationId xmlns:a16="http://schemas.microsoft.com/office/drawing/2014/main" id="{B9E0A534-7A23-45DC-B15B-584E9318E23C}"/>
              </a:ext>
            </a:extLst>
          </p:cNvPr>
          <p:cNvSpPr>
            <a:spLocks noGrp="1"/>
          </p:cNvSpPr>
          <p:nvPr>
            <p:ph type="body" sz="quarter" idx="15" hasCustomPrompt="1"/>
          </p:nvPr>
        </p:nvSpPr>
        <p:spPr>
          <a:xfrm>
            <a:off x="5718174" y="1476649"/>
            <a:ext cx="5936567" cy="369232"/>
          </a:xfrm>
        </p:spPr>
        <p:txBody>
          <a:bodyPr anchor="ctr">
            <a:normAutofit/>
          </a:bodyPr>
          <a:lstStyle>
            <a:lvl1pPr>
              <a:defRPr sz="2400">
                <a:solidFill>
                  <a:schemeClr val="tx1"/>
                </a:solidFill>
              </a:defRPr>
            </a:lvl1pPr>
          </a:lstStyle>
          <a:p>
            <a:pPr lvl="0"/>
            <a:r>
              <a:rPr lang="en-US" dirty="0"/>
              <a:t>Agenda Item 2</a:t>
            </a:r>
            <a:endParaRPr lang="en-PH" dirty="0"/>
          </a:p>
        </p:txBody>
      </p:sp>
      <p:sp>
        <p:nvSpPr>
          <p:cNvPr id="17" name="Text Placeholder 14">
            <a:extLst>
              <a:ext uri="{FF2B5EF4-FFF2-40B4-BE49-F238E27FC236}">
                <a16:creationId xmlns:a16="http://schemas.microsoft.com/office/drawing/2014/main" id="{0BAFE39F-758A-4B86-B052-E2C16D29CBDB}"/>
              </a:ext>
            </a:extLst>
          </p:cNvPr>
          <p:cNvSpPr>
            <a:spLocks noGrp="1"/>
          </p:cNvSpPr>
          <p:nvPr>
            <p:ph type="body" sz="quarter" idx="16" hasCustomPrompt="1"/>
          </p:nvPr>
        </p:nvSpPr>
        <p:spPr>
          <a:xfrm>
            <a:off x="5718174" y="1992508"/>
            <a:ext cx="5936567" cy="369232"/>
          </a:xfrm>
        </p:spPr>
        <p:txBody>
          <a:bodyPr anchor="ctr">
            <a:normAutofit/>
          </a:bodyPr>
          <a:lstStyle>
            <a:lvl1pPr>
              <a:defRPr sz="2400">
                <a:solidFill>
                  <a:schemeClr val="tx1"/>
                </a:solidFill>
              </a:defRPr>
            </a:lvl1pPr>
          </a:lstStyle>
          <a:p>
            <a:pPr lvl="0"/>
            <a:r>
              <a:rPr lang="en-US" dirty="0"/>
              <a:t>Agenda Item 3</a:t>
            </a:r>
            <a:endParaRPr lang="en-PH" dirty="0"/>
          </a:p>
        </p:txBody>
      </p:sp>
      <p:sp>
        <p:nvSpPr>
          <p:cNvPr id="18" name="Text Placeholder 14">
            <a:extLst>
              <a:ext uri="{FF2B5EF4-FFF2-40B4-BE49-F238E27FC236}">
                <a16:creationId xmlns:a16="http://schemas.microsoft.com/office/drawing/2014/main" id="{1E9B72B4-6DF1-400B-82E1-E248A9E7A5A8}"/>
              </a:ext>
            </a:extLst>
          </p:cNvPr>
          <p:cNvSpPr>
            <a:spLocks noGrp="1"/>
          </p:cNvSpPr>
          <p:nvPr>
            <p:ph type="body" sz="quarter" idx="17" hasCustomPrompt="1"/>
          </p:nvPr>
        </p:nvSpPr>
        <p:spPr>
          <a:xfrm>
            <a:off x="5718174" y="2508367"/>
            <a:ext cx="5936567" cy="369232"/>
          </a:xfrm>
        </p:spPr>
        <p:txBody>
          <a:bodyPr anchor="ctr">
            <a:normAutofit/>
          </a:bodyPr>
          <a:lstStyle>
            <a:lvl1pPr>
              <a:defRPr sz="2400">
                <a:solidFill>
                  <a:schemeClr val="tx1"/>
                </a:solidFill>
              </a:defRPr>
            </a:lvl1pPr>
          </a:lstStyle>
          <a:p>
            <a:pPr lvl="0"/>
            <a:r>
              <a:rPr lang="en-US" dirty="0"/>
              <a:t>Agenda Item 4</a:t>
            </a:r>
            <a:endParaRPr lang="en-PH" dirty="0"/>
          </a:p>
        </p:txBody>
      </p:sp>
      <p:sp>
        <p:nvSpPr>
          <p:cNvPr id="19" name="Text Placeholder 14">
            <a:extLst>
              <a:ext uri="{FF2B5EF4-FFF2-40B4-BE49-F238E27FC236}">
                <a16:creationId xmlns:a16="http://schemas.microsoft.com/office/drawing/2014/main" id="{775533D9-49D5-4B59-A35D-ACE3F340A274}"/>
              </a:ext>
            </a:extLst>
          </p:cNvPr>
          <p:cNvSpPr>
            <a:spLocks noGrp="1"/>
          </p:cNvSpPr>
          <p:nvPr>
            <p:ph type="body" sz="quarter" idx="18" hasCustomPrompt="1"/>
          </p:nvPr>
        </p:nvSpPr>
        <p:spPr>
          <a:xfrm>
            <a:off x="5718174" y="3024226"/>
            <a:ext cx="5936567" cy="369232"/>
          </a:xfrm>
        </p:spPr>
        <p:txBody>
          <a:bodyPr anchor="ctr">
            <a:normAutofit/>
          </a:bodyPr>
          <a:lstStyle>
            <a:lvl1pPr>
              <a:defRPr sz="2400">
                <a:solidFill>
                  <a:schemeClr val="tx1"/>
                </a:solidFill>
              </a:defRPr>
            </a:lvl1pPr>
          </a:lstStyle>
          <a:p>
            <a:pPr lvl="0"/>
            <a:r>
              <a:rPr lang="en-US" dirty="0"/>
              <a:t>Agenda Item 5</a:t>
            </a:r>
            <a:endParaRPr lang="en-PH" dirty="0"/>
          </a:p>
        </p:txBody>
      </p:sp>
      <p:sp>
        <p:nvSpPr>
          <p:cNvPr id="20" name="Text Placeholder 14">
            <a:extLst>
              <a:ext uri="{FF2B5EF4-FFF2-40B4-BE49-F238E27FC236}">
                <a16:creationId xmlns:a16="http://schemas.microsoft.com/office/drawing/2014/main" id="{6967F653-AEF1-4B63-B9AD-29461242B58F}"/>
              </a:ext>
            </a:extLst>
          </p:cNvPr>
          <p:cNvSpPr>
            <a:spLocks noGrp="1"/>
          </p:cNvSpPr>
          <p:nvPr>
            <p:ph type="body" sz="quarter" idx="19" hasCustomPrompt="1"/>
          </p:nvPr>
        </p:nvSpPr>
        <p:spPr>
          <a:xfrm>
            <a:off x="5718174" y="3540085"/>
            <a:ext cx="5936567" cy="369232"/>
          </a:xfrm>
        </p:spPr>
        <p:txBody>
          <a:bodyPr anchor="ctr">
            <a:normAutofit/>
          </a:bodyPr>
          <a:lstStyle>
            <a:lvl1pPr>
              <a:defRPr sz="2400">
                <a:solidFill>
                  <a:schemeClr val="tx1"/>
                </a:solidFill>
              </a:defRPr>
            </a:lvl1pPr>
          </a:lstStyle>
          <a:p>
            <a:pPr lvl="0"/>
            <a:r>
              <a:rPr lang="en-US" dirty="0"/>
              <a:t>Agenda Item 6</a:t>
            </a:r>
            <a:endParaRPr lang="en-PH" dirty="0"/>
          </a:p>
        </p:txBody>
      </p:sp>
      <p:sp>
        <p:nvSpPr>
          <p:cNvPr id="22" name="Text Placeholder 14">
            <a:extLst>
              <a:ext uri="{FF2B5EF4-FFF2-40B4-BE49-F238E27FC236}">
                <a16:creationId xmlns:a16="http://schemas.microsoft.com/office/drawing/2014/main" id="{2ED48B1B-6DA4-4725-98C3-87DCD68C26D1}"/>
              </a:ext>
            </a:extLst>
          </p:cNvPr>
          <p:cNvSpPr>
            <a:spLocks noGrp="1"/>
          </p:cNvSpPr>
          <p:nvPr>
            <p:ph type="body" sz="quarter" idx="20" hasCustomPrompt="1"/>
          </p:nvPr>
        </p:nvSpPr>
        <p:spPr>
          <a:xfrm>
            <a:off x="5718174" y="4055944"/>
            <a:ext cx="5936567" cy="369232"/>
          </a:xfrm>
        </p:spPr>
        <p:txBody>
          <a:bodyPr anchor="ctr">
            <a:normAutofit/>
          </a:bodyPr>
          <a:lstStyle>
            <a:lvl1pPr>
              <a:defRPr sz="2400">
                <a:solidFill>
                  <a:schemeClr val="tx1"/>
                </a:solidFill>
              </a:defRPr>
            </a:lvl1pPr>
          </a:lstStyle>
          <a:p>
            <a:pPr lvl="0"/>
            <a:r>
              <a:rPr lang="en-US" dirty="0"/>
              <a:t>Agenda Item 7</a:t>
            </a:r>
            <a:endParaRPr lang="en-PH" dirty="0"/>
          </a:p>
        </p:txBody>
      </p:sp>
      <p:sp>
        <p:nvSpPr>
          <p:cNvPr id="23" name="Text Placeholder 14">
            <a:extLst>
              <a:ext uri="{FF2B5EF4-FFF2-40B4-BE49-F238E27FC236}">
                <a16:creationId xmlns:a16="http://schemas.microsoft.com/office/drawing/2014/main" id="{422EF4B3-733F-43D0-8202-48162872017F}"/>
              </a:ext>
            </a:extLst>
          </p:cNvPr>
          <p:cNvSpPr>
            <a:spLocks noGrp="1"/>
          </p:cNvSpPr>
          <p:nvPr>
            <p:ph type="body" sz="quarter" idx="21" hasCustomPrompt="1"/>
          </p:nvPr>
        </p:nvSpPr>
        <p:spPr>
          <a:xfrm>
            <a:off x="5718174" y="4571803"/>
            <a:ext cx="5936567" cy="369232"/>
          </a:xfrm>
        </p:spPr>
        <p:txBody>
          <a:bodyPr anchor="ctr">
            <a:normAutofit/>
          </a:bodyPr>
          <a:lstStyle>
            <a:lvl1pPr>
              <a:defRPr sz="2400">
                <a:solidFill>
                  <a:schemeClr val="tx1"/>
                </a:solidFill>
              </a:defRPr>
            </a:lvl1pPr>
          </a:lstStyle>
          <a:p>
            <a:pPr lvl="0"/>
            <a:r>
              <a:rPr lang="en-US" dirty="0"/>
              <a:t>Agenda Item 8</a:t>
            </a:r>
            <a:endParaRPr lang="en-PH" dirty="0"/>
          </a:p>
        </p:txBody>
      </p:sp>
      <p:sp>
        <p:nvSpPr>
          <p:cNvPr id="24" name="Text Placeholder 14">
            <a:extLst>
              <a:ext uri="{FF2B5EF4-FFF2-40B4-BE49-F238E27FC236}">
                <a16:creationId xmlns:a16="http://schemas.microsoft.com/office/drawing/2014/main" id="{FABD1DC5-94B9-4321-9AE5-FE42D28FC677}"/>
              </a:ext>
            </a:extLst>
          </p:cNvPr>
          <p:cNvSpPr>
            <a:spLocks noGrp="1"/>
          </p:cNvSpPr>
          <p:nvPr>
            <p:ph type="body" sz="quarter" idx="22" hasCustomPrompt="1"/>
          </p:nvPr>
        </p:nvSpPr>
        <p:spPr>
          <a:xfrm>
            <a:off x="5718174" y="5087662"/>
            <a:ext cx="5936567" cy="369232"/>
          </a:xfrm>
        </p:spPr>
        <p:txBody>
          <a:bodyPr anchor="ctr">
            <a:normAutofit/>
          </a:bodyPr>
          <a:lstStyle>
            <a:lvl1pPr>
              <a:defRPr sz="2400">
                <a:solidFill>
                  <a:schemeClr val="tx1"/>
                </a:solidFill>
              </a:defRPr>
            </a:lvl1pPr>
          </a:lstStyle>
          <a:p>
            <a:pPr lvl="0"/>
            <a:r>
              <a:rPr lang="en-US" dirty="0"/>
              <a:t>Agenda Item 9</a:t>
            </a:r>
            <a:endParaRPr lang="en-PH" dirty="0"/>
          </a:p>
        </p:txBody>
      </p:sp>
      <p:sp>
        <p:nvSpPr>
          <p:cNvPr id="25" name="Text Placeholder 14">
            <a:extLst>
              <a:ext uri="{FF2B5EF4-FFF2-40B4-BE49-F238E27FC236}">
                <a16:creationId xmlns:a16="http://schemas.microsoft.com/office/drawing/2014/main" id="{54DD0D92-2434-43A9-B7AC-644DD558AE9F}"/>
              </a:ext>
            </a:extLst>
          </p:cNvPr>
          <p:cNvSpPr>
            <a:spLocks noGrp="1"/>
          </p:cNvSpPr>
          <p:nvPr>
            <p:ph type="body" sz="quarter" idx="23" hasCustomPrompt="1"/>
          </p:nvPr>
        </p:nvSpPr>
        <p:spPr>
          <a:xfrm>
            <a:off x="5718174" y="5603524"/>
            <a:ext cx="5936567" cy="369232"/>
          </a:xfrm>
        </p:spPr>
        <p:txBody>
          <a:bodyPr anchor="ctr">
            <a:normAutofit/>
          </a:bodyPr>
          <a:lstStyle>
            <a:lvl1pPr>
              <a:defRPr sz="2400">
                <a:solidFill>
                  <a:schemeClr val="tx1"/>
                </a:solidFill>
              </a:defRPr>
            </a:lvl1pPr>
          </a:lstStyle>
          <a:p>
            <a:pPr lvl="0"/>
            <a:r>
              <a:rPr lang="en-US" dirty="0"/>
              <a:t>Agenda Item 10</a:t>
            </a:r>
            <a:endParaRPr lang="en-PH" dirty="0"/>
          </a:p>
        </p:txBody>
      </p:sp>
    </p:spTree>
    <p:extLst>
      <p:ext uri="{BB962C8B-B14F-4D97-AF65-F5344CB8AC3E}">
        <p14:creationId xmlns:p14="http://schemas.microsoft.com/office/powerpoint/2010/main" val="162734755"/>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Gray BG)">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5ABAE-7A27-492B-B9A9-E25A18E332A7}"/>
              </a:ext>
            </a:extLst>
          </p:cNvPr>
          <p:cNvSpPr>
            <a:spLocks noGrp="1"/>
          </p:cNvSpPr>
          <p:nvPr>
            <p:ph type="title"/>
          </p:nvPr>
        </p:nvSpPr>
        <p:spPr/>
        <p:txBody>
          <a:body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Tree>
    <p:extLst>
      <p:ext uri="{BB962C8B-B14F-4D97-AF65-F5344CB8AC3E}">
        <p14:creationId xmlns:p14="http://schemas.microsoft.com/office/powerpoint/2010/main" val="399816913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Gray BG)">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5ABAE-7A27-492B-B9A9-E25A18E332A7}"/>
              </a:ext>
            </a:extLst>
          </p:cNvPr>
          <p:cNvSpPr>
            <a:spLocks noGrp="1"/>
          </p:cNvSpPr>
          <p:nvPr>
            <p:ph type="title"/>
          </p:nvPr>
        </p:nvSpPr>
        <p:spPr/>
        <p:txBody>
          <a:bodyPr/>
          <a:lstStyle/>
          <a:p>
            <a:r>
              <a:rPr lang="en-US" dirty="0"/>
              <a:t>Click to edit Master title style</a:t>
            </a:r>
            <a:endParaRPr lang="en-PH" dirty="0"/>
          </a:p>
        </p:txBody>
      </p:sp>
      <p:sp>
        <p:nvSpPr>
          <p:cNvPr id="3" name="Content Placeholder 2">
            <a:extLst>
              <a:ext uri="{FF2B5EF4-FFF2-40B4-BE49-F238E27FC236}">
                <a16:creationId xmlns:a16="http://schemas.microsoft.com/office/drawing/2014/main" id="{EB7B0E15-6EC2-4308-BABB-1487C72EAFE7}"/>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p:txBody>
          <a:body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Tree>
    <p:extLst>
      <p:ext uri="{BB962C8B-B14F-4D97-AF65-F5344CB8AC3E}">
        <p14:creationId xmlns:p14="http://schemas.microsoft.com/office/powerpoint/2010/main" val="3571601475"/>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One-Third Gray LHS">
    <p:bg>
      <p:bgRef idx="1001">
        <a:schemeClr val="bg2"/>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6ECC51-168E-47CC-9B23-E8A31FF01A08}"/>
              </a:ext>
            </a:extLst>
          </p:cNvPr>
          <p:cNvSpPr/>
          <p:nvPr userDrawn="1"/>
        </p:nvSpPr>
        <p:spPr>
          <a:xfrm>
            <a:off x="0" y="0"/>
            <a:ext cx="4058268" cy="685800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0675ABAE-7A27-492B-B9A9-E25A18E332A7}"/>
              </a:ext>
            </a:extLst>
          </p:cNvPr>
          <p:cNvSpPr>
            <a:spLocks noGrp="1"/>
          </p:cNvSpPr>
          <p:nvPr>
            <p:ph type="title"/>
          </p:nvPr>
        </p:nvSpPr>
        <p:spPr>
          <a:xfrm>
            <a:off x="571018" y="365126"/>
            <a:ext cx="3117062" cy="2073274"/>
          </a:xfrm>
        </p:spPr>
        <p:txBody>
          <a:bodyPr/>
          <a:lstStyle/>
          <a:p>
            <a:r>
              <a:rPr lang="en-US" dirty="0"/>
              <a:t>Click to edit Master title style</a:t>
            </a:r>
            <a:endParaRPr lang="en-PH" dirty="0"/>
          </a:p>
        </p:txBody>
      </p:sp>
      <p:sp>
        <p:nvSpPr>
          <p:cNvPr id="3" name="Content Placeholder 2">
            <a:extLst>
              <a:ext uri="{FF2B5EF4-FFF2-40B4-BE49-F238E27FC236}">
                <a16:creationId xmlns:a16="http://schemas.microsoft.com/office/drawing/2014/main" id="{EB7B0E15-6EC2-4308-BABB-1487C72EAFE7}"/>
              </a:ext>
            </a:extLst>
          </p:cNvPr>
          <p:cNvSpPr>
            <a:spLocks noGrp="1"/>
          </p:cNvSpPr>
          <p:nvPr>
            <p:ph idx="1"/>
          </p:nvPr>
        </p:nvSpPr>
        <p:spPr>
          <a:xfrm>
            <a:off x="4629286" y="365126"/>
            <a:ext cx="6991696" cy="573217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a:xfrm>
            <a:off x="571018" y="6078315"/>
            <a:ext cx="3117062" cy="522517"/>
          </a:xfrm>
        </p:spPr>
        <p:txBody>
          <a:body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Tree>
    <p:extLst>
      <p:ext uri="{BB962C8B-B14F-4D97-AF65-F5344CB8AC3E}">
        <p14:creationId xmlns:p14="http://schemas.microsoft.com/office/powerpoint/2010/main" val="1831608426"/>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Third Green LHS (Gray BG)">
    <p:bg>
      <p:bgRef idx="1001">
        <a:schemeClr val="bg2"/>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6ECC51-168E-47CC-9B23-E8A31FF01A08}"/>
              </a:ext>
            </a:extLst>
          </p:cNvPr>
          <p:cNvSpPr/>
          <p:nvPr userDrawn="1"/>
        </p:nvSpPr>
        <p:spPr>
          <a:xfrm>
            <a:off x="0" y="0"/>
            <a:ext cx="405826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0675ABAE-7A27-492B-B9A9-E25A18E332A7}"/>
              </a:ext>
            </a:extLst>
          </p:cNvPr>
          <p:cNvSpPr>
            <a:spLocks noGrp="1"/>
          </p:cNvSpPr>
          <p:nvPr>
            <p:ph type="title"/>
          </p:nvPr>
        </p:nvSpPr>
        <p:spPr>
          <a:xfrm>
            <a:off x="571018" y="2392363"/>
            <a:ext cx="3117062" cy="2073274"/>
          </a:xfrm>
        </p:spPr>
        <p:txBody>
          <a:bodyPr anchor="ctr"/>
          <a:lstStyle>
            <a:lvl1pPr>
              <a:defRPr>
                <a:solidFill>
                  <a:schemeClr val="bg1"/>
                </a:solidFill>
              </a:defRPr>
            </a:lvl1p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8453E17D-78E2-4F45-B270-3B46F1B2EB1F}"/>
              </a:ext>
            </a:extLst>
          </p:cNvPr>
          <p:cNvSpPr>
            <a:spLocks noGrp="1"/>
          </p:cNvSpPr>
          <p:nvPr>
            <p:ph type="ftr" sz="quarter" idx="11"/>
          </p:nvPr>
        </p:nvSpPr>
        <p:spPr>
          <a:xfrm>
            <a:off x="571018" y="6078315"/>
            <a:ext cx="3117062" cy="522517"/>
          </a:xfrm>
        </p:spPr>
        <p:txBody>
          <a:bodyPr/>
          <a:lstStyle/>
          <a:p>
            <a:endParaRPr lang="en-PH" dirty="0"/>
          </a:p>
        </p:txBody>
      </p:sp>
      <p:sp>
        <p:nvSpPr>
          <p:cNvPr id="6" name="Slide Number Placeholder 5">
            <a:extLst>
              <a:ext uri="{FF2B5EF4-FFF2-40B4-BE49-F238E27FC236}">
                <a16:creationId xmlns:a16="http://schemas.microsoft.com/office/drawing/2014/main" id="{EF103482-CE70-4C26-87BB-BA25BE503544}"/>
              </a:ext>
            </a:extLst>
          </p:cNvPr>
          <p:cNvSpPr>
            <a:spLocks noGrp="1"/>
          </p:cNvSpPr>
          <p:nvPr>
            <p:ph type="sldNum" sz="quarter" idx="12"/>
          </p:nvPr>
        </p:nvSpPr>
        <p:spPr/>
        <p:txBody>
          <a:bodyPr/>
          <a:lstStyle/>
          <a:p>
            <a:fld id="{40FCC99B-2112-4769-A0F7-9B55781EDC8A}" type="slidenum">
              <a:rPr lang="en-PH" smtClean="0"/>
              <a:t>‹#›</a:t>
            </a:fld>
            <a:endParaRPr lang="en-PH" dirty="0"/>
          </a:p>
        </p:txBody>
      </p:sp>
    </p:spTree>
    <p:extLst>
      <p:ext uri="{BB962C8B-B14F-4D97-AF65-F5344CB8AC3E}">
        <p14:creationId xmlns:p14="http://schemas.microsoft.com/office/powerpoint/2010/main" val="327751459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B1A02D-8925-4DA5-B787-461FD9C8CAED}"/>
              </a:ext>
            </a:extLst>
          </p:cNvPr>
          <p:cNvSpPr>
            <a:spLocks noGrp="1"/>
          </p:cNvSpPr>
          <p:nvPr>
            <p:ph type="title"/>
          </p:nvPr>
        </p:nvSpPr>
        <p:spPr>
          <a:xfrm>
            <a:off x="571018" y="365126"/>
            <a:ext cx="11049964" cy="578772"/>
          </a:xfrm>
          <a:prstGeom prst="rect">
            <a:avLst/>
          </a:prstGeom>
        </p:spPr>
        <p:txBody>
          <a:bodyPr vert="horz" lIns="0" tIns="0" rIns="0" bIns="0" rtlCol="0" anchor="b">
            <a:normAutofit/>
          </a:bodyPr>
          <a:lstStyle/>
          <a:p>
            <a:r>
              <a:rPr lang="en-US" dirty="0"/>
              <a:t>Click to edit Master title style</a:t>
            </a:r>
            <a:endParaRPr lang="en-PH" dirty="0"/>
          </a:p>
        </p:txBody>
      </p:sp>
      <p:sp>
        <p:nvSpPr>
          <p:cNvPr id="3" name="Text Placeholder 2">
            <a:extLst>
              <a:ext uri="{FF2B5EF4-FFF2-40B4-BE49-F238E27FC236}">
                <a16:creationId xmlns:a16="http://schemas.microsoft.com/office/drawing/2014/main" id="{3E833274-1973-4017-B279-CAF5A734F51C}"/>
              </a:ext>
            </a:extLst>
          </p:cNvPr>
          <p:cNvSpPr>
            <a:spLocks noGrp="1"/>
          </p:cNvSpPr>
          <p:nvPr>
            <p:ph type="body" idx="1"/>
          </p:nvPr>
        </p:nvSpPr>
        <p:spPr>
          <a:xfrm>
            <a:off x="571018" y="1648644"/>
            <a:ext cx="11049964" cy="408159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5" name="Footer Placeholder 4">
            <a:extLst>
              <a:ext uri="{FF2B5EF4-FFF2-40B4-BE49-F238E27FC236}">
                <a16:creationId xmlns:a16="http://schemas.microsoft.com/office/drawing/2014/main" id="{2605A3C1-E55C-43C9-A3A5-19B03E326537}"/>
              </a:ext>
            </a:extLst>
          </p:cNvPr>
          <p:cNvSpPr>
            <a:spLocks noGrp="1"/>
          </p:cNvSpPr>
          <p:nvPr>
            <p:ph type="ftr" sz="quarter" idx="3"/>
          </p:nvPr>
        </p:nvSpPr>
        <p:spPr>
          <a:xfrm>
            <a:off x="571018" y="6078315"/>
            <a:ext cx="9837902" cy="522517"/>
          </a:xfrm>
          <a:prstGeom prst="rect">
            <a:avLst/>
          </a:prstGeom>
        </p:spPr>
        <p:txBody>
          <a:bodyPr vert="horz" lIns="0" tIns="0" rIns="0" bIns="0" rtlCol="0" anchor="b"/>
          <a:lstStyle>
            <a:lvl1pPr algn="l">
              <a:defRPr sz="1200">
                <a:solidFill>
                  <a:schemeClr val="bg1">
                    <a:lumMod val="75000"/>
                  </a:schemeClr>
                </a:solidFill>
                <a:latin typeface="Arial" panose="020B0604020202020204" pitchFamily="34" charset="0"/>
              </a:defRPr>
            </a:lvl1pPr>
          </a:lstStyle>
          <a:p>
            <a:endParaRPr lang="en-PH" dirty="0"/>
          </a:p>
        </p:txBody>
      </p:sp>
      <p:sp>
        <p:nvSpPr>
          <p:cNvPr id="6" name="Slide Number Placeholder 5">
            <a:extLst>
              <a:ext uri="{FF2B5EF4-FFF2-40B4-BE49-F238E27FC236}">
                <a16:creationId xmlns:a16="http://schemas.microsoft.com/office/drawing/2014/main" id="{3D9DD92A-7140-4A90-8779-FA6E4AC911F8}"/>
              </a:ext>
            </a:extLst>
          </p:cNvPr>
          <p:cNvSpPr>
            <a:spLocks noGrp="1"/>
          </p:cNvSpPr>
          <p:nvPr>
            <p:ph type="sldNum" sz="quarter" idx="4"/>
          </p:nvPr>
        </p:nvSpPr>
        <p:spPr>
          <a:xfrm>
            <a:off x="10690860" y="6349068"/>
            <a:ext cx="963882" cy="251764"/>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fld id="{40FCC99B-2112-4769-A0F7-9B55781EDC8A}" type="slidenum">
              <a:rPr lang="en-PH" smtClean="0"/>
              <a:pPr/>
              <a:t>‹#›</a:t>
            </a:fld>
            <a:endParaRPr lang="en-PH" dirty="0"/>
          </a:p>
        </p:txBody>
      </p:sp>
    </p:spTree>
    <p:extLst>
      <p:ext uri="{BB962C8B-B14F-4D97-AF65-F5344CB8AC3E}">
        <p14:creationId xmlns:p14="http://schemas.microsoft.com/office/powerpoint/2010/main" val="3050989465"/>
      </p:ext>
    </p:extLst>
  </p:cSld>
  <p:clrMap bg1="lt1" tx1="dk1" bg2="lt2" tx2="dk2" accent1="accent1" accent2="accent2" accent3="accent3" accent4="accent4" accent5="accent5" accent6="accent6" hlink="hlink" folHlink="folHlink"/>
  <p:sldLayoutIdLst>
    <p:sldLayoutId id="2147483649" r:id="rId1"/>
    <p:sldLayoutId id="2147483684" r:id="rId2"/>
    <p:sldLayoutId id="2147483674" r:id="rId3"/>
    <p:sldLayoutId id="2147483671" r:id="rId4"/>
    <p:sldLayoutId id="2147483672" r:id="rId5"/>
    <p:sldLayoutId id="2147483662" r:id="rId6"/>
    <p:sldLayoutId id="2147483660" r:id="rId7"/>
    <p:sldLayoutId id="2147483663" r:id="rId8"/>
    <p:sldLayoutId id="2147483664" r:id="rId9"/>
    <p:sldLayoutId id="2147483666" r:id="rId10"/>
    <p:sldLayoutId id="2147483668" r:id="rId11"/>
    <p:sldLayoutId id="2147483675" r:id="rId12"/>
    <p:sldLayoutId id="2147483676" r:id="rId13"/>
    <p:sldLayoutId id="2147483650" r:id="rId14"/>
    <p:sldLayoutId id="2147483661" r:id="rId15"/>
    <p:sldLayoutId id="2147483667" r:id="rId16"/>
    <p:sldLayoutId id="2147483665" r:id="rId17"/>
    <p:sldLayoutId id="2147483669" r:id="rId18"/>
    <p:sldLayoutId id="2147483681" r:id="rId19"/>
    <p:sldLayoutId id="2147483680" r:id="rId20"/>
    <p:sldLayoutId id="2147483682" r:id="rId21"/>
    <p:sldLayoutId id="2147483683" r:id="rId22"/>
    <p:sldLayoutId id="2147483677" r:id="rId23"/>
    <p:sldLayoutId id="2147483685" r:id="rId24"/>
  </p:sldLayoutIdLst>
  <p:hf hdr="0" ftr="0" dt="0"/>
  <p:txStyles>
    <p:titleStyle>
      <a:lvl1pPr algn="l" defTabSz="914400" rtl="0" eaLnBrk="1" latinLnBrk="0" hangingPunct="1">
        <a:lnSpc>
          <a:spcPct val="90000"/>
        </a:lnSpc>
        <a:spcBef>
          <a:spcPct val="0"/>
        </a:spcBef>
        <a:buNone/>
        <a:defRPr sz="3600" kern="1200">
          <a:solidFill>
            <a:schemeClr val="accent1"/>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5.xml"/><Relationship Id="rId4" Type="http://schemas.openxmlformats.org/officeDocument/2006/relationships/chart" Target="../charts/char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5.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5.xml"/><Relationship Id="rId5" Type="http://schemas.openxmlformats.org/officeDocument/2006/relationships/tags" Target="../tags/tag6.xml"/><Relationship Id="rId4" Type="http://schemas.openxmlformats.org/officeDocument/2006/relationships/tags" Target="../tags/tag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15.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chart" Target="../charts/chart11.xml"/></Relationships>
</file>

<file path=ppt/slides/_rels/slide3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5.xml"/><Relationship Id="rId5" Type="http://schemas.openxmlformats.org/officeDocument/2006/relationships/image" Target="../media/image18.sv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15.xml"/><Relationship Id="rId4" Type="http://schemas.openxmlformats.org/officeDocument/2006/relationships/chart" Target="../charts/chart19.xml"/></Relationships>
</file>

<file path=ppt/slides/_rels/slide4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15.xml"/><Relationship Id="rId4" Type="http://schemas.openxmlformats.org/officeDocument/2006/relationships/chart" Target="../charts/chart2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5.xml"/><Relationship Id="rId5" Type="http://schemas.openxmlformats.org/officeDocument/2006/relationships/image" Target="../media/image8.sv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1E77219-472E-4760-B07C-4AB4ACE2B075}"/>
              </a:ext>
            </a:extLst>
          </p:cNvPr>
          <p:cNvSpPr>
            <a:spLocks noGrp="1"/>
          </p:cNvSpPr>
          <p:nvPr>
            <p:ph type="ctrTitle"/>
          </p:nvPr>
        </p:nvSpPr>
        <p:spPr>
          <a:xfrm>
            <a:off x="1031631" y="1125415"/>
            <a:ext cx="7158639" cy="3610709"/>
          </a:xfrm>
        </p:spPr>
        <p:txBody>
          <a:bodyPr/>
          <a:lstStyle/>
          <a:p>
            <a:r>
              <a:rPr lang="en-PH" dirty="0"/>
              <a:t>Brighter Futures Alliance</a:t>
            </a:r>
          </a:p>
        </p:txBody>
      </p:sp>
      <p:sp>
        <p:nvSpPr>
          <p:cNvPr id="7" name="Subtitle 6">
            <a:extLst>
              <a:ext uri="{FF2B5EF4-FFF2-40B4-BE49-F238E27FC236}">
                <a16:creationId xmlns:a16="http://schemas.microsoft.com/office/drawing/2014/main" id="{8426337B-457D-4ED9-BCC7-FDF6B583866E}"/>
              </a:ext>
            </a:extLst>
          </p:cNvPr>
          <p:cNvSpPr>
            <a:spLocks noGrp="1"/>
          </p:cNvSpPr>
          <p:nvPr>
            <p:ph type="subTitle" idx="1"/>
          </p:nvPr>
        </p:nvSpPr>
        <p:spPr/>
        <p:txBody>
          <a:bodyPr/>
          <a:lstStyle/>
          <a:p>
            <a:r>
              <a:rPr lang="en-PH" dirty="0"/>
              <a:t>2026–2030 Strategy &amp; Case for Investment</a:t>
            </a:r>
          </a:p>
        </p:txBody>
      </p:sp>
      <p:sp>
        <p:nvSpPr>
          <p:cNvPr id="8" name="Slide Number Placeholder 7">
            <a:extLst>
              <a:ext uri="{FF2B5EF4-FFF2-40B4-BE49-F238E27FC236}">
                <a16:creationId xmlns:a16="http://schemas.microsoft.com/office/drawing/2014/main" id="{65FCA112-1E1D-4BF4-9F52-D121C04B562B}"/>
              </a:ext>
            </a:extLst>
          </p:cNvPr>
          <p:cNvSpPr>
            <a:spLocks noGrp="1"/>
          </p:cNvSpPr>
          <p:nvPr>
            <p:ph type="sldNum" sz="quarter" idx="12"/>
          </p:nvPr>
        </p:nvSpPr>
        <p:spPr/>
        <p:txBody>
          <a:bodyPr/>
          <a:lstStyle/>
          <a:p>
            <a:fld id="{40FCC99B-2112-4769-A0F7-9B55781EDC8A}" type="slidenum">
              <a:rPr lang="en-PH" smtClean="0"/>
              <a:pPr/>
              <a:t>1</a:t>
            </a:fld>
            <a:endParaRPr lang="en-PH" dirty="0"/>
          </a:p>
        </p:txBody>
      </p:sp>
      <p:pic>
        <p:nvPicPr>
          <p:cNvPr id="6" name="Picture Placeholder 5">
            <a:extLst>
              <a:ext uri="{FF2B5EF4-FFF2-40B4-BE49-F238E27FC236}">
                <a16:creationId xmlns:a16="http://schemas.microsoft.com/office/drawing/2014/main" id="{96635122-4211-4429-B12A-934EABF63FE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7901" r="7901"/>
          <a:stretch>
            <a:fillRect/>
          </a:stretch>
        </p:blipFill>
        <p:spPr/>
      </p:pic>
      <p:sp>
        <p:nvSpPr>
          <p:cNvPr id="3" name="Picture Placeholder 2">
            <a:extLst>
              <a:ext uri="{FF2B5EF4-FFF2-40B4-BE49-F238E27FC236}">
                <a16:creationId xmlns:a16="http://schemas.microsoft.com/office/drawing/2014/main" id="{AC9AD41A-5540-445C-8A55-05CB70C4BF17}"/>
              </a:ext>
            </a:extLst>
          </p:cNvPr>
          <p:cNvSpPr>
            <a:spLocks noGrp="1"/>
          </p:cNvSpPr>
          <p:nvPr>
            <p:ph type="pic" sz="quarter" idx="14"/>
          </p:nvPr>
        </p:nvSpPr>
        <p:spPr/>
      </p:sp>
    </p:spTree>
    <p:extLst>
      <p:ext uri="{BB962C8B-B14F-4D97-AF65-F5344CB8AC3E}">
        <p14:creationId xmlns:p14="http://schemas.microsoft.com/office/powerpoint/2010/main" val="1935268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CD5BED3-9001-4440-8250-DDAB10236E7F}"/>
              </a:ext>
            </a:extLst>
          </p:cNvPr>
          <p:cNvSpPr>
            <a:spLocks noGrp="1"/>
          </p:cNvSpPr>
          <p:nvPr>
            <p:ph type="ctrTitle"/>
          </p:nvPr>
        </p:nvSpPr>
        <p:spPr/>
        <p:txBody>
          <a:bodyPr/>
          <a:lstStyle/>
          <a:p>
            <a:r>
              <a:rPr lang="en-PH" dirty="0"/>
              <a:t>Who We Are</a:t>
            </a:r>
          </a:p>
        </p:txBody>
      </p:sp>
      <p:sp>
        <p:nvSpPr>
          <p:cNvPr id="2" name="Slide Number Placeholder 1">
            <a:extLst>
              <a:ext uri="{FF2B5EF4-FFF2-40B4-BE49-F238E27FC236}">
                <a16:creationId xmlns:a16="http://schemas.microsoft.com/office/drawing/2014/main" id="{FCBF64CC-2B40-4A53-9802-F1743FDEBEA4}"/>
              </a:ext>
            </a:extLst>
          </p:cNvPr>
          <p:cNvSpPr>
            <a:spLocks noGrp="1"/>
          </p:cNvSpPr>
          <p:nvPr>
            <p:ph type="sldNum" sz="quarter" idx="12"/>
          </p:nvPr>
        </p:nvSpPr>
        <p:spPr/>
        <p:txBody>
          <a:bodyPr/>
          <a:lstStyle/>
          <a:p>
            <a:fld id="{40FCC99B-2112-4769-A0F7-9B55781EDC8A}" type="slidenum">
              <a:rPr lang="en-PH" smtClean="0"/>
              <a:t>10</a:t>
            </a:fld>
            <a:endParaRPr lang="en-PH" dirty="0"/>
          </a:p>
        </p:txBody>
      </p:sp>
      <p:sp>
        <p:nvSpPr>
          <p:cNvPr id="5" name="Subtitle 4">
            <a:extLst>
              <a:ext uri="{FF2B5EF4-FFF2-40B4-BE49-F238E27FC236}">
                <a16:creationId xmlns:a16="http://schemas.microsoft.com/office/drawing/2014/main" id="{5F92C075-0A1D-4F89-93CA-C8041C6221BE}"/>
              </a:ext>
            </a:extLst>
          </p:cNvPr>
          <p:cNvSpPr>
            <a:spLocks noGrp="1"/>
          </p:cNvSpPr>
          <p:nvPr>
            <p:ph type="subTitle" idx="1"/>
          </p:nvPr>
        </p:nvSpPr>
        <p:spPr/>
        <p:txBody>
          <a:bodyPr/>
          <a:lstStyle/>
          <a:p>
            <a:endParaRPr lang="en-PH" dirty="0"/>
          </a:p>
        </p:txBody>
      </p:sp>
    </p:spTree>
    <p:extLst>
      <p:ext uri="{BB962C8B-B14F-4D97-AF65-F5344CB8AC3E}">
        <p14:creationId xmlns:p14="http://schemas.microsoft.com/office/powerpoint/2010/main" val="551289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rrow: Right 37">
            <a:extLst>
              <a:ext uri="{FF2B5EF4-FFF2-40B4-BE49-F238E27FC236}">
                <a16:creationId xmlns:a16="http://schemas.microsoft.com/office/drawing/2014/main" id="{03048021-6026-4759-A4D7-EB6071F107D2}"/>
              </a:ext>
            </a:extLst>
          </p:cNvPr>
          <p:cNvSpPr/>
          <p:nvPr/>
        </p:nvSpPr>
        <p:spPr>
          <a:xfrm>
            <a:off x="0" y="5143983"/>
            <a:ext cx="12039600" cy="266217"/>
          </a:xfrm>
          <a:prstGeom prst="rightArrow">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484D9DDC-91EF-4CC3-B9A6-D9B4518677F7}"/>
              </a:ext>
            </a:extLst>
          </p:cNvPr>
          <p:cNvSpPr>
            <a:spLocks noGrp="1"/>
          </p:cNvSpPr>
          <p:nvPr>
            <p:ph type="title"/>
          </p:nvPr>
        </p:nvSpPr>
        <p:spPr/>
        <p:txBody>
          <a:bodyPr/>
          <a:lstStyle/>
          <a:p>
            <a:r>
              <a:rPr lang="en-PH" dirty="0"/>
              <a:t>Our Journey Since 2012</a:t>
            </a:r>
          </a:p>
        </p:txBody>
      </p:sp>
      <p:sp>
        <p:nvSpPr>
          <p:cNvPr id="4" name="Slide Number Placeholder 3">
            <a:extLst>
              <a:ext uri="{FF2B5EF4-FFF2-40B4-BE49-F238E27FC236}">
                <a16:creationId xmlns:a16="http://schemas.microsoft.com/office/drawing/2014/main" id="{6A0D6EBB-D95D-48EF-9899-5A24532DEB2E}"/>
              </a:ext>
            </a:extLst>
          </p:cNvPr>
          <p:cNvSpPr>
            <a:spLocks noGrp="1"/>
          </p:cNvSpPr>
          <p:nvPr>
            <p:ph type="sldNum" sz="quarter" idx="12"/>
          </p:nvPr>
        </p:nvSpPr>
        <p:spPr/>
        <p:txBody>
          <a:bodyPr/>
          <a:lstStyle/>
          <a:p>
            <a:fld id="{50F76E71-DC84-4890-822E-724286D636E2}" type="slidenum">
              <a:rPr lang="en-PH" smtClean="0"/>
              <a:pPr/>
              <a:t>11</a:t>
            </a:fld>
            <a:endParaRPr lang="en-PH" dirty="0"/>
          </a:p>
        </p:txBody>
      </p:sp>
      <p:grpSp>
        <p:nvGrpSpPr>
          <p:cNvPr id="39" name="Group 38">
            <a:extLst>
              <a:ext uri="{FF2B5EF4-FFF2-40B4-BE49-F238E27FC236}">
                <a16:creationId xmlns:a16="http://schemas.microsoft.com/office/drawing/2014/main" id="{B90FC85A-0264-4A54-91EA-9CE0BFFCEF09}"/>
              </a:ext>
            </a:extLst>
          </p:cNvPr>
          <p:cNvGrpSpPr/>
          <p:nvPr/>
        </p:nvGrpSpPr>
        <p:grpSpPr>
          <a:xfrm>
            <a:off x="491613" y="4855752"/>
            <a:ext cx="806847" cy="854896"/>
            <a:chOff x="491613" y="1355731"/>
            <a:chExt cx="2037331" cy="2158658"/>
          </a:xfrm>
        </p:grpSpPr>
        <p:sp>
          <p:nvSpPr>
            <p:cNvPr id="40" name="Oval 39">
              <a:extLst>
                <a:ext uri="{FF2B5EF4-FFF2-40B4-BE49-F238E27FC236}">
                  <a16:creationId xmlns:a16="http://schemas.microsoft.com/office/drawing/2014/main" id="{3E59C9F0-8DE0-4133-A62A-BD1263F2E678}"/>
                </a:ext>
              </a:extLst>
            </p:cNvPr>
            <p:cNvSpPr/>
            <p:nvPr/>
          </p:nvSpPr>
          <p:spPr>
            <a:xfrm>
              <a:off x="491613" y="1475969"/>
              <a:ext cx="2037331" cy="2038420"/>
            </a:xfrm>
            <a:prstGeom prst="ellipse">
              <a:avLst/>
            </a:prstGeom>
            <a:solidFill>
              <a:schemeClr val="accent3"/>
            </a:solidFill>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41" name="Oval 40">
              <a:extLst>
                <a:ext uri="{FF2B5EF4-FFF2-40B4-BE49-F238E27FC236}">
                  <a16:creationId xmlns:a16="http://schemas.microsoft.com/office/drawing/2014/main" id="{5A6144DE-5CB5-4517-9B80-E2EB94135B9F}"/>
                </a:ext>
              </a:extLst>
            </p:cNvPr>
            <p:cNvSpPr/>
            <p:nvPr/>
          </p:nvSpPr>
          <p:spPr>
            <a:xfrm>
              <a:off x="491613" y="1355731"/>
              <a:ext cx="2037331" cy="2038420"/>
            </a:xfrm>
            <a:prstGeom prst="ellipse">
              <a:avLst/>
            </a:prstGeom>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grpSp>
        <p:nvGrpSpPr>
          <p:cNvPr id="42" name="Group 41">
            <a:extLst>
              <a:ext uri="{FF2B5EF4-FFF2-40B4-BE49-F238E27FC236}">
                <a16:creationId xmlns:a16="http://schemas.microsoft.com/office/drawing/2014/main" id="{81D23822-8013-4A18-95E4-6F1C0E07CDD0}"/>
              </a:ext>
            </a:extLst>
          </p:cNvPr>
          <p:cNvGrpSpPr/>
          <p:nvPr/>
        </p:nvGrpSpPr>
        <p:grpSpPr>
          <a:xfrm>
            <a:off x="3311977" y="4855752"/>
            <a:ext cx="806847" cy="854896"/>
            <a:chOff x="491613" y="1355731"/>
            <a:chExt cx="2037331" cy="2158658"/>
          </a:xfrm>
        </p:grpSpPr>
        <p:sp>
          <p:nvSpPr>
            <p:cNvPr id="43" name="Oval 42">
              <a:extLst>
                <a:ext uri="{FF2B5EF4-FFF2-40B4-BE49-F238E27FC236}">
                  <a16:creationId xmlns:a16="http://schemas.microsoft.com/office/drawing/2014/main" id="{F52CA00E-37E7-4811-9E7E-D50BCF8CA32D}"/>
                </a:ext>
              </a:extLst>
            </p:cNvPr>
            <p:cNvSpPr/>
            <p:nvPr/>
          </p:nvSpPr>
          <p:spPr>
            <a:xfrm>
              <a:off x="491613" y="1475969"/>
              <a:ext cx="2037331" cy="2038420"/>
            </a:xfrm>
            <a:prstGeom prst="ellipse">
              <a:avLst/>
            </a:prstGeom>
            <a:solidFill>
              <a:schemeClr val="accent3"/>
            </a:solidFill>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44" name="Oval 43">
              <a:extLst>
                <a:ext uri="{FF2B5EF4-FFF2-40B4-BE49-F238E27FC236}">
                  <a16:creationId xmlns:a16="http://schemas.microsoft.com/office/drawing/2014/main" id="{180E394D-DD4E-420F-8C9C-A0409A683079}"/>
                </a:ext>
              </a:extLst>
            </p:cNvPr>
            <p:cNvSpPr/>
            <p:nvPr/>
          </p:nvSpPr>
          <p:spPr>
            <a:xfrm>
              <a:off x="491613" y="1355731"/>
              <a:ext cx="2037331" cy="2038420"/>
            </a:xfrm>
            <a:prstGeom prst="ellipse">
              <a:avLst/>
            </a:prstGeom>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grpSp>
        <p:nvGrpSpPr>
          <p:cNvPr id="45" name="Group 44">
            <a:extLst>
              <a:ext uri="{FF2B5EF4-FFF2-40B4-BE49-F238E27FC236}">
                <a16:creationId xmlns:a16="http://schemas.microsoft.com/office/drawing/2014/main" id="{7D6C1E40-DEF8-4184-A23D-B1A63738F905}"/>
              </a:ext>
            </a:extLst>
          </p:cNvPr>
          <p:cNvGrpSpPr/>
          <p:nvPr/>
        </p:nvGrpSpPr>
        <p:grpSpPr>
          <a:xfrm>
            <a:off x="8952705" y="4855752"/>
            <a:ext cx="806847" cy="854896"/>
            <a:chOff x="491613" y="1355731"/>
            <a:chExt cx="2037331" cy="2158658"/>
          </a:xfrm>
        </p:grpSpPr>
        <p:sp>
          <p:nvSpPr>
            <p:cNvPr id="46" name="Oval 45">
              <a:extLst>
                <a:ext uri="{FF2B5EF4-FFF2-40B4-BE49-F238E27FC236}">
                  <a16:creationId xmlns:a16="http://schemas.microsoft.com/office/drawing/2014/main" id="{B09A3D09-7BFF-4925-B926-3ED5E93F1464}"/>
                </a:ext>
              </a:extLst>
            </p:cNvPr>
            <p:cNvSpPr/>
            <p:nvPr/>
          </p:nvSpPr>
          <p:spPr>
            <a:xfrm>
              <a:off x="491613" y="1475969"/>
              <a:ext cx="2037331" cy="2038420"/>
            </a:xfrm>
            <a:prstGeom prst="ellipse">
              <a:avLst/>
            </a:prstGeom>
            <a:solidFill>
              <a:schemeClr val="accent3"/>
            </a:solidFill>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47" name="Oval 46">
              <a:extLst>
                <a:ext uri="{FF2B5EF4-FFF2-40B4-BE49-F238E27FC236}">
                  <a16:creationId xmlns:a16="http://schemas.microsoft.com/office/drawing/2014/main" id="{1A12D040-01CD-4C16-AB0E-EFE86BEE79C5}"/>
                </a:ext>
              </a:extLst>
            </p:cNvPr>
            <p:cNvSpPr/>
            <p:nvPr/>
          </p:nvSpPr>
          <p:spPr>
            <a:xfrm>
              <a:off x="491613" y="1355731"/>
              <a:ext cx="2037331" cy="2038420"/>
            </a:xfrm>
            <a:prstGeom prst="ellipse">
              <a:avLst/>
            </a:prstGeom>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cxnSp>
        <p:nvCxnSpPr>
          <p:cNvPr id="50" name="Straight Connector 49">
            <a:extLst>
              <a:ext uri="{FF2B5EF4-FFF2-40B4-BE49-F238E27FC236}">
                <a16:creationId xmlns:a16="http://schemas.microsoft.com/office/drawing/2014/main" id="{2FEB8C72-C09C-4F29-9E8E-FF3B2EDB0828}"/>
              </a:ext>
            </a:extLst>
          </p:cNvPr>
          <p:cNvCxnSpPr>
            <a:cxnSpLocks/>
          </p:cNvCxnSpPr>
          <p:nvPr/>
        </p:nvCxnSpPr>
        <p:spPr>
          <a:xfrm flipV="1">
            <a:off x="895036" y="2280213"/>
            <a:ext cx="0" cy="2939970"/>
          </a:xfrm>
          <a:prstGeom prst="line">
            <a:avLst/>
          </a:prstGeom>
          <a:ln w="285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57" name="Double Wave 56">
            <a:extLst>
              <a:ext uri="{FF2B5EF4-FFF2-40B4-BE49-F238E27FC236}">
                <a16:creationId xmlns:a16="http://schemas.microsoft.com/office/drawing/2014/main" id="{278C93A9-489A-40DA-931C-1C2EC493D136}"/>
              </a:ext>
            </a:extLst>
          </p:cNvPr>
          <p:cNvSpPr/>
          <p:nvPr/>
        </p:nvSpPr>
        <p:spPr>
          <a:xfrm>
            <a:off x="895037" y="2289129"/>
            <a:ext cx="2268638" cy="486138"/>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800" dirty="0">
                <a:latin typeface="Arial" panose="020B0604020202020204" pitchFamily="34" charset="0"/>
              </a:rPr>
              <a:t>2012</a:t>
            </a:r>
          </a:p>
        </p:txBody>
      </p:sp>
      <p:sp>
        <p:nvSpPr>
          <p:cNvPr id="59" name="TextBox 58">
            <a:extLst>
              <a:ext uri="{FF2B5EF4-FFF2-40B4-BE49-F238E27FC236}">
                <a16:creationId xmlns:a16="http://schemas.microsoft.com/office/drawing/2014/main" id="{C4E811F1-DC0C-459B-B144-24FE29344E09}"/>
              </a:ext>
            </a:extLst>
          </p:cNvPr>
          <p:cNvSpPr txBox="1"/>
          <p:nvPr/>
        </p:nvSpPr>
        <p:spPr>
          <a:xfrm>
            <a:off x="1078744" y="2818895"/>
            <a:ext cx="2092717" cy="281770"/>
          </a:xfrm>
          <a:prstGeom prst="rect">
            <a:avLst/>
          </a:prstGeom>
          <a:noFill/>
        </p:spPr>
        <p:txBody>
          <a:bodyPr wrap="square" lIns="0" tIns="0" rIns="0" bIns="0" rtlCol="0" anchor="b">
            <a:normAutofit/>
          </a:bodyPr>
          <a:lstStyle/>
          <a:p>
            <a:r>
              <a:rPr lang="en-US" sz="1600" b="1" dirty="0">
                <a:solidFill>
                  <a:schemeClr val="accent1"/>
                </a:solidFill>
                <a:latin typeface="Arial" panose="020B0604020202020204" pitchFamily="34" charset="0"/>
              </a:rPr>
              <a:t>Founded</a:t>
            </a:r>
            <a:endParaRPr lang="en-PH" sz="2000" b="1" dirty="0">
              <a:solidFill>
                <a:schemeClr val="accent1"/>
              </a:solidFill>
              <a:latin typeface="Arial" panose="020B0604020202020204" pitchFamily="34" charset="0"/>
            </a:endParaRPr>
          </a:p>
        </p:txBody>
      </p:sp>
      <p:sp>
        <p:nvSpPr>
          <p:cNvPr id="60" name="TextBox 59">
            <a:extLst>
              <a:ext uri="{FF2B5EF4-FFF2-40B4-BE49-F238E27FC236}">
                <a16:creationId xmlns:a16="http://schemas.microsoft.com/office/drawing/2014/main" id="{8E5F4D00-BC5D-4EB6-9069-951806994459}"/>
              </a:ext>
            </a:extLst>
          </p:cNvPr>
          <p:cNvSpPr txBox="1"/>
          <p:nvPr/>
        </p:nvSpPr>
        <p:spPr>
          <a:xfrm>
            <a:off x="1078745" y="3158395"/>
            <a:ext cx="2092718" cy="1687070"/>
          </a:xfrm>
          <a:prstGeom prst="rect">
            <a:avLst/>
          </a:prstGeom>
          <a:noFill/>
        </p:spPr>
        <p:txBody>
          <a:bodyPr wrap="square" lIns="0" tIns="0" rIns="0" bIns="0" rtlCol="0">
            <a:normAutofit/>
          </a:bodyPr>
          <a:lstStyle/>
          <a:p>
            <a:r>
              <a:rPr lang="en-US" sz="1400" dirty="0">
                <a:latin typeface="Arial" panose="020B0604020202020204" pitchFamily="34" charset="0"/>
              </a:rPr>
              <a:t>Forty students, one borrowed classroom, and a team of volunteer educators launch the first Learning Lab on Riverton's East Side.</a:t>
            </a:r>
          </a:p>
        </p:txBody>
      </p:sp>
      <p:grpSp>
        <p:nvGrpSpPr>
          <p:cNvPr id="27" name="Group 26">
            <a:extLst>
              <a:ext uri="{FF2B5EF4-FFF2-40B4-BE49-F238E27FC236}">
                <a16:creationId xmlns:a16="http://schemas.microsoft.com/office/drawing/2014/main" id="{FD4DFD1F-E330-4E96-A481-4694803424E3}"/>
              </a:ext>
            </a:extLst>
          </p:cNvPr>
          <p:cNvGrpSpPr/>
          <p:nvPr/>
        </p:nvGrpSpPr>
        <p:grpSpPr>
          <a:xfrm>
            <a:off x="6132341" y="4855752"/>
            <a:ext cx="806847" cy="854896"/>
            <a:chOff x="491613" y="1355731"/>
            <a:chExt cx="2037331" cy="2158658"/>
          </a:xfrm>
        </p:grpSpPr>
        <p:sp>
          <p:nvSpPr>
            <p:cNvPr id="28" name="Oval 27">
              <a:extLst>
                <a:ext uri="{FF2B5EF4-FFF2-40B4-BE49-F238E27FC236}">
                  <a16:creationId xmlns:a16="http://schemas.microsoft.com/office/drawing/2014/main" id="{274FC520-79ED-4D7C-98AE-D835C72634AC}"/>
                </a:ext>
              </a:extLst>
            </p:cNvPr>
            <p:cNvSpPr/>
            <p:nvPr/>
          </p:nvSpPr>
          <p:spPr>
            <a:xfrm>
              <a:off x="491613" y="1475969"/>
              <a:ext cx="2037331" cy="2038420"/>
            </a:xfrm>
            <a:prstGeom prst="ellipse">
              <a:avLst/>
            </a:prstGeom>
            <a:solidFill>
              <a:schemeClr val="accent3"/>
            </a:solidFill>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9" name="Oval 28">
              <a:extLst>
                <a:ext uri="{FF2B5EF4-FFF2-40B4-BE49-F238E27FC236}">
                  <a16:creationId xmlns:a16="http://schemas.microsoft.com/office/drawing/2014/main" id="{B181A224-182A-47F1-A223-63659797B669}"/>
                </a:ext>
              </a:extLst>
            </p:cNvPr>
            <p:cNvSpPr/>
            <p:nvPr/>
          </p:nvSpPr>
          <p:spPr>
            <a:xfrm>
              <a:off x="491613" y="1355731"/>
              <a:ext cx="2037331" cy="2038420"/>
            </a:xfrm>
            <a:prstGeom prst="ellipse">
              <a:avLst/>
            </a:prstGeom>
            <a:ln>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cxnSp>
        <p:nvCxnSpPr>
          <p:cNvPr id="30" name="Straight Connector 29">
            <a:extLst>
              <a:ext uri="{FF2B5EF4-FFF2-40B4-BE49-F238E27FC236}">
                <a16:creationId xmlns:a16="http://schemas.microsoft.com/office/drawing/2014/main" id="{61428FB5-1133-4758-991D-6B64A0C40A7E}"/>
              </a:ext>
            </a:extLst>
          </p:cNvPr>
          <p:cNvCxnSpPr>
            <a:cxnSpLocks/>
          </p:cNvCxnSpPr>
          <p:nvPr/>
        </p:nvCxnSpPr>
        <p:spPr>
          <a:xfrm flipV="1">
            <a:off x="3730833" y="2280213"/>
            <a:ext cx="0" cy="2939970"/>
          </a:xfrm>
          <a:prstGeom prst="line">
            <a:avLst/>
          </a:prstGeom>
          <a:ln w="285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Double Wave 30">
            <a:extLst>
              <a:ext uri="{FF2B5EF4-FFF2-40B4-BE49-F238E27FC236}">
                <a16:creationId xmlns:a16="http://schemas.microsoft.com/office/drawing/2014/main" id="{FAD8F2B5-AEE2-4A4C-9A81-6658E1F83DEB}"/>
              </a:ext>
            </a:extLst>
          </p:cNvPr>
          <p:cNvSpPr/>
          <p:nvPr/>
        </p:nvSpPr>
        <p:spPr>
          <a:xfrm>
            <a:off x="3730834" y="2289129"/>
            <a:ext cx="2268638" cy="486138"/>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800" dirty="0">
                <a:latin typeface="Arial" panose="020B0604020202020204" pitchFamily="34" charset="0"/>
              </a:rPr>
              <a:t>2016</a:t>
            </a:r>
          </a:p>
        </p:txBody>
      </p:sp>
      <p:sp>
        <p:nvSpPr>
          <p:cNvPr id="32" name="TextBox 31">
            <a:extLst>
              <a:ext uri="{FF2B5EF4-FFF2-40B4-BE49-F238E27FC236}">
                <a16:creationId xmlns:a16="http://schemas.microsoft.com/office/drawing/2014/main" id="{9ECECE6B-41F6-49B5-92D8-1C80B59A6D33}"/>
              </a:ext>
            </a:extLst>
          </p:cNvPr>
          <p:cNvSpPr txBox="1"/>
          <p:nvPr/>
        </p:nvSpPr>
        <p:spPr>
          <a:xfrm>
            <a:off x="3914541" y="2818895"/>
            <a:ext cx="2092717" cy="281770"/>
          </a:xfrm>
          <a:prstGeom prst="rect">
            <a:avLst/>
          </a:prstGeom>
          <a:noFill/>
        </p:spPr>
        <p:txBody>
          <a:bodyPr wrap="square" lIns="0" tIns="0" rIns="0" bIns="0" rtlCol="0" anchor="b">
            <a:normAutofit/>
          </a:bodyPr>
          <a:lstStyle/>
          <a:p>
            <a:r>
              <a:rPr lang="en-US" sz="1600" b="1" dirty="0">
                <a:solidFill>
                  <a:schemeClr val="accent1"/>
                </a:solidFill>
                <a:latin typeface="Arial" panose="020B0604020202020204" pitchFamily="34" charset="0"/>
              </a:rPr>
              <a:t>First Scale-Up</a:t>
            </a:r>
            <a:endParaRPr lang="en-PH" sz="2000" b="1" dirty="0">
              <a:solidFill>
                <a:schemeClr val="accent1"/>
              </a:solidFill>
              <a:latin typeface="Arial" panose="020B0604020202020204" pitchFamily="34" charset="0"/>
            </a:endParaRPr>
          </a:p>
        </p:txBody>
      </p:sp>
      <p:sp>
        <p:nvSpPr>
          <p:cNvPr id="33" name="TextBox 32">
            <a:extLst>
              <a:ext uri="{FF2B5EF4-FFF2-40B4-BE49-F238E27FC236}">
                <a16:creationId xmlns:a16="http://schemas.microsoft.com/office/drawing/2014/main" id="{0DFE70D0-FAF8-40D1-90F7-6146D9774722}"/>
              </a:ext>
            </a:extLst>
          </p:cNvPr>
          <p:cNvSpPr txBox="1"/>
          <p:nvPr/>
        </p:nvSpPr>
        <p:spPr>
          <a:xfrm>
            <a:off x="3914542" y="3158395"/>
            <a:ext cx="2092718" cy="1687070"/>
          </a:xfrm>
          <a:prstGeom prst="rect">
            <a:avLst/>
          </a:prstGeom>
          <a:noFill/>
        </p:spPr>
        <p:txBody>
          <a:bodyPr wrap="square" lIns="0" tIns="0" rIns="0" bIns="0" rtlCol="0">
            <a:normAutofit/>
          </a:bodyPr>
          <a:lstStyle/>
          <a:p>
            <a:r>
              <a:rPr lang="en-US" sz="1400" dirty="0">
                <a:latin typeface="Arial" panose="020B0604020202020204" pitchFamily="34" charset="0"/>
              </a:rPr>
              <a:t>Pathways Mentoring launches and the alliance expands to 12 schools with United Way and district support, serving 1,100 students a year.</a:t>
            </a:r>
          </a:p>
        </p:txBody>
      </p:sp>
      <p:cxnSp>
        <p:nvCxnSpPr>
          <p:cNvPr id="34" name="Straight Connector 33">
            <a:extLst>
              <a:ext uri="{FF2B5EF4-FFF2-40B4-BE49-F238E27FC236}">
                <a16:creationId xmlns:a16="http://schemas.microsoft.com/office/drawing/2014/main" id="{B4288FEA-CE02-44F6-899E-FB2542B00393}"/>
              </a:ext>
            </a:extLst>
          </p:cNvPr>
          <p:cNvCxnSpPr>
            <a:cxnSpLocks/>
          </p:cNvCxnSpPr>
          <p:nvPr/>
        </p:nvCxnSpPr>
        <p:spPr>
          <a:xfrm flipV="1">
            <a:off x="9356129" y="2280213"/>
            <a:ext cx="0" cy="2939970"/>
          </a:xfrm>
          <a:prstGeom prst="line">
            <a:avLst/>
          </a:prstGeom>
          <a:ln w="285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Double Wave 34">
            <a:extLst>
              <a:ext uri="{FF2B5EF4-FFF2-40B4-BE49-F238E27FC236}">
                <a16:creationId xmlns:a16="http://schemas.microsoft.com/office/drawing/2014/main" id="{5E6F8B12-2C33-4BEE-9D0C-4A88B5590B47}"/>
              </a:ext>
            </a:extLst>
          </p:cNvPr>
          <p:cNvSpPr/>
          <p:nvPr/>
        </p:nvSpPr>
        <p:spPr>
          <a:xfrm>
            <a:off x="9356130" y="2289129"/>
            <a:ext cx="2268638" cy="486138"/>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800" dirty="0">
                <a:latin typeface="Arial" panose="020B0604020202020204" pitchFamily="34" charset="0"/>
              </a:rPr>
              <a:t>2025</a:t>
            </a:r>
          </a:p>
        </p:txBody>
      </p:sp>
      <p:sp>
        <p:nvSpPr>
          <p:cNvPr id="36" name="TextBox 35">
            <a:extLst>
              <a:ext uri="{FF2B5EF4-FFF2-40B4-BE49-F238E27FC236}">
                <a16:creationId xmlns:a16="http://schemas.microsoft.com/office/drawing/2014/main" id="{27AA276D-0CDF-43D8-A2C2-7F1F3BE7389E}"/>
              </a:ext>
            </a:extLst>
          </p:cNvPr>
          <p:cNvSpPr txBox="1"/>
          <p:nvPr/>
        </p:nvSpPr>
        <p:spPr>
          <a:xfrm>
            <a:off x="9539837" y="2818895"/>
            <a:ext cx="2092717" cy="281770"/>
          </a:xfrm>
          <a:prstGeom prst="rect">
            <a:avLst/>
          </a:prstGeom>
          <a:noFill/>
        </p:spPr>
        <p:txBody>
          <a:bodyPr wrap="square" lIns="0" tIns="0" rIns="0" bIns="0" rtlCol="0" anchor="b">
            <a:normAutofit/>
          </a:bodyPr>
          <a:lstStyle/>
          <a:p>
            <a:r>
              <a:rPr lang="en-US" sz="1600" b="1" dirty="0">
                <a:solidFill>
                  <a:schemeClr val="accent1"/>
                </a:solidFill>
                <a:latin typeface="Arial" panose="020B0604020202020204" pitchFamily="34" charset="0"/>
              </a:rPr>
              <a:t>Regional Reach</a:t>
            </a:r>
            <a:endParaRPr lang="en-PH" sz="2000" b="1" dirty="0">
              <a:solidFill>
                <a:schemeClr val="accent1"/>
              </a:solidFill>
              <a:latin typeface="Arial" panose="020B0604020202020204" pitchFamily="34" charset="0"/>
            </a:endParaRPr>
          </a:p>
        </p:txBody>
      </p:sp>
      <p:sp>
        <p:nvSpPr>
          <p:cNvPr id="37" name="TextBox 36">
            <a:extLst>
              <a:ext uri="{FF2B5EF4-FFF2-40B4-BE49-F238E27FC236}">
                <a16:creationId xmlns:a16="http://schemas.microsoft.com/office/drawing/2014/main" id="{63A7E8F3-2BC7-42BF-A572-575DFCA0C899}"/>
              </a:ext>
            </a:extLst>
          </p:cNvPr>
          <p:cNvSpPr txBox="1"/>
          <p:nvPr/>
        </p:nvSpPr>
        <p:spPr>
          <a:xfrm>
            <a:off x="9539838" y="3158395"/>
            <a:ext cx="2092718" cy="1687070"/>
          </a:xfrm>
          <a:prstGeom prst="rect">
            <a:avLst/>
          </a:prstGeom>
          <a:noFill/>
        </p:spPr>
        <p:txBody>
          <a:bodyPr wrap="square" lIns="0" tIns="0" rIns="0" bIns="0" rtlCol="0">
            <a:normAutofit/>
          </a:bodyPr>
          <a:lstStyle/>
          <a:p>
            <a:r>
              <a:rPr lang="en-US" sz="1400" dirty="0">
                <a:latin typeface="Arial" panose="020B0604020202020204" pitchFamily="34" charset="0"/>
              </a:rPr>
              <a:t>38 partner schools, 4,200 youth served annually, 720 active volunteers, and an $8.6M operating budget with four years of clean audits.</a:t>
            </a:r>
          </a:p>
        </p:txBody>
      </p:sp>
      <p:cxnSp>
        <p:nvCxnSpPr>
          <p:cNvPr id="53" name="Straight Connector 52">
            <a:extLst>
              <a:ext uri="{FF2B5EF4-FFF2-40B4-BE49-F238E27FC236}">
                <a16:creationId xmlns:a16="http://schemas.microsoft.com/office/drawing/2014/main" id="{AF387EF3-5F41-4B04-9308-108B33A952F8}"/>
              </a:ext>
            </a:extLst>
          </p:cNvPr>
          <p:cNvCxnSpPr>
            <a:cxnSpLocks/>
          </p:cNvCxnSpPr>
          <p:nvPr/>
        </p:nvCxnSpPr>
        <p:spPr>
          <a:xfrm flipV="1">
            <a:off x="6535692" y="2280213"/>
            <a:ext cx="0" cy="2939970"/>
          </a:xfrm>
          <a:prstGeom prst="line">
            <a:avLst/>
          </a:prstGeom>
          <a:ln w="285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54" name="Double Wave 53">
            <a:extLst>
              <a:ext uri="{FF2B5EF4-FFF2-40B4-BE49-F238E27FC236}">
                <a16:creationId xmlns:a16="http://schemas.microsoft.com/office/drawing/2014/main" id="{51118260-6C72-4EFB-8081-CBBA8D358E84}"/>
              </a:ext>
            </a:extLst>
          </p:cNvPr>
          <p:cNvSpPr/>
          <p:nvPr/>
        </p:nvSpPr>
        <p:spPr>
          <a:xfrm>
            <a:off x="6535693" y="2289129"/>
            <a:ext cx="2268638" cy="486138"/>
          </a:xfrm>
          <a:prstGeom prst="doubleWav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800" dirty="0">
                <a:latin typeface="Arial" panose="020B0604020202020204" pitchFamily="34" charset="0"/>
              </a:rPr>
              <a:t>2021</a:t>
            </a:r>
          </a:p>
        </p:txBody>
      </p:sp>
      <p:sp>
        <p:nvSpPr>
          <p:cNvPr id="55" name="TextBox 54">
            <a:extLst>
              <a:ext uri="{FF2B5EF4-FFF2-40B4-BE49-F238E27FC236}">
                <a16:creationId xmlns:a16="http://schemas.microsoft.com/office/drawing/2014/main" id="{A013C41C-6444-4ACF-8EDB-5B9B04EA97FB}"/>
              </a:ext>
            </a:extLst>
          </p:cNvPr>
          <p:cNvSpPr txBox="1"/>
          <p:nvPr/>
        </p:nvSpPr>
        <p:spPr>
          <a:xfrm>
            <a:off x="6719400" y="2818895"/>
            <a:ext cx="2092717" cy="281770"/>
          </a:xfrm>
          <a:prstGeom prst="rect">
            <a:avLst/>
          </a:prstGeom>
          <a:noFill/>
        </p:spPr>
        <p:txBody>
          <a:bodyPr wrap="square" lIns="0" tIns="0" rIns="0" bIns="0" rtlCol="0" anchor="b">
            <a:normAutofit/>
          </a:bodyPr>
          <a:lstStyle/>
          <a:p>
            <a:r>
              <a:rPr lang="en-US" sz="1600" b="1" dirty="0">
                <a:solidFill>
                  <a:schemeClr val="accent1"/>
                </a:solidFill>
                <a:latin typeface="Arial" panose="020B0604020202020204" pitchFamily="34" charset="0"/>
              </a:rPr>
              <a:t>Proven Model</a:t>
            </a:r>
            <a:endParaRPr lang="en-PH" sz="2000" b="1" dirty="0">
              <a:solidFill>
                <a:schemeClr val="accent1"/>
              </a:solidFill>
              <a:latin typeface="Arial" panose="020B0604020202020204" pitchFamily="34" charset="0"/>
            </a:endParaRPr>
          </a:p>
        </p:txBody>
      </p:sp>
      <p:sp>
        <p:nvSpPr>
          <p:cNvPr id="56" name="TextBox 55">
            <a:extLst>
              <a:ext uri="{FF2B5EF4-FFF2-40B4-BE49-F238E27FC236}">
                <a16:creationId xmlns:a16="http://schemas.microsoft.com/office/drawing/2014/main" id="{8379B36D-100F-47EF-B133-A3C8A7A05E6F}"/>
              </a:ext>
            </a:extLst>
          </p:cNvPr>
          <p:cNvSpPr txBox="1"/>
          <p:nvPr/>
        </p:nvSpPr>
        <p:spPr>
          <a:xfrm>
            <a:off x="6719401" y="3158395"/>
            <a:ext cx="2092718" cy="1687070"/>
          </a:xfrm>
          <a:prstGeom prst="rect">
            <a:avLst/>
          </a:prstGeom>
          <a:noFill/>
        </p:spPr>
        <p:txBody>
          <a:bodyPr wrap="square" lIns="0" tIns="0" rIns="0" bIns="0" rtlCol="0">
            <a:normAutofit/>
          </a:bodyPr>
          <a:lstStyle/>
          <a:p>
            <a:r>
              <a:rPr lang="en-US" sz="1400" dirty="0">
                <a:latin typeface="Arial" panose="020B0604020202020204" pitchFamily="34" charset="0"/>
              </a:rPr>
              <a:t>Independent RCT evaluation confirms 2.4 grade levels of annual growth; the Launch college-access program debuts for high schoolers.</a:t>
            </a:r>
          </a:p>
        </p:txBody>
      </p:sp>
    </p:spTree>
    <p:extLst>
      <p:ext uri="{BB962C8B-B14F-4D97-AF65-F5344CB8AC3E}">
        <p14:creationId xmlns:p14="http://schemas.microsoft.com/office/powerpoint/2010/main" val="360039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BEAC38D-9F60-4A20-9C20-C4A25875ACF7}"/>
              </a:ext>
            </a:extLst>
          </p:cNvPr>
          <p:cNvSpPr/>
          <p:nvPr/>
        </p:nvSpPr>
        <p:spPr>
          <a:xfrm>
            <a:off x="671332" y="2267469"/>
            <a:ext cx="10949650" cy="3508298"/>
          </a:xfrm>
          <a:prstGeom prst="roundRect">
            <a:avLst/>
          </a:prstGeom>
          <a:noFill/>
          <a:ln w="412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 name="Title 4">
            <a:extLst>
              <a:ext uri="{FF2B5EF4-FFF2-40B4-BE49-F238E27FC236}">
                <a16:creationId xmlns:a16="http://schemas.microsoft.com/office/drawing/2014/main" id="{75F06EB2-5BA0-4831-96B2-244AF4CFE4A4}"/>
              </a:ext>
            </a:extLst>
          </p:cNvPr>
          <p:cNvSpPr>
            <a:spLocks noGrp="1"/>
          </p:cNvSpPr>
          <p:nvPr>
            <p:ph type="title"/>
          </p:nvPr>
        </p:nvSpPr>
        <p:spPr/>
        <p:txBody>
          <a:bodyPr/>
          <a:lstStyle/>
          <a:p>
            <a:r>
              <a:t>Our Theory of Change</a:t>
            </a:r>
            <a:endParaRPr lang="en-PH" dirty="0"/>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12</a:t>
            </a:fld>
            <a:endParaRPr lang="en-PH" dirty="0"/>
          </a:p>
        </p:txBody>
      </p:sp>
      <p:sp>
        <p:nvSpPr>
          <p:cNvPr id="35" name="Teardrop 34">
            <a:extLst>
              <a:ext uri="{FF2B5EF4-FFF2-40B4-BE49-F238E27FC236}">
                <a16:creationId xmlns:a16="http://schemas.microsoft.com/office/drawing/2014/main" id="{45F8F080-31AC-477C-89DB-09866E68B9D9}"/>
              </a:ext>
            </a:extLst>
          </p:cNvPr>
          <p:cNvSpPr/>
          <p:nvPr userDrawn="1"/>
        </p:nvSpPr>
        <p:spPr>
          <a:xfrm rot="8160000">
            <a:off x="1657517" y="1530161"/>
            <a:ext cx="1314720" cy="1314720"/>
          </a:xfrm>
          <a:prstGeom prst="teardrop">
            <a:avLst/>
          </a:prstGeom>
          <a:gradFill>
            <a:gsLst>
              <a:gs pos="0">
                <a:schemeClr val="accent1"/>
              </a:gs>
              <a:gs pos="45000">
                <a:schemeClr val="accent2"/>
              </a:gs>
            </a:gsLst>
            <a:lin ang="81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a:extLst>
              <a:ext uri="{FF2B5EF4-FFF2-40B4-BE49-F238E27FC236}">
                <a16:creationId xmlns:a16="http://schemas.microsoft.com/office/drawing/2014/main" id="{0D07F0D5-9842-4CA3-95BE-8C98A219B60F}"/>
              </a:ext>
            </a:extLst>
          </p:cNvPr>
          <p:cNvSpPr/>
          <p:nvPr userDrawn="1"/>
        </p:nvSpPr>
        <p:spPr>
          <a:xfrm rot="8160000">
            <a:off x="1792803" y="1665448"/>
            <a:ext cx="1044149" cy="10441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ardrop 37">
            <a:extLst>
              <a:ext uri="{FF2B5EF4-FFF2-40B4-BE49-F238E27FC236}">
                <a16:creationId xmlns:a16="http://schemas.microsoft.com/office/drawing/2014/main" id="{A3AAE647-18A1-42E0-AE86-B474570CB881}"/>
              </a:ext>
            </a:extLst>
          </p:cNvPr>
          <p:cNvSpPr/>
          <p:nvPr/>
        </p:nvSpPr>
        <p:spPr>
          <a:xfrm rot="8160000">
            <a:off x="4177801" y="1530161"/>
            <a:ext cx="1314720" cy="1314720"/>
          </a:xfrm>
          <a:prstGeom prst="teardrop">
            <a:avLst/>
          </a:prstGeom>
          <a:gradFill>
            <a:gsLst>
              <a:gs pos="0">
                <a:schemeClr val="accent1"/>
              </a:gs>
              <a:gs pos="45000">
                <a:schemeClr val="accent2"/>
              </a:gs>
            </a:gsLst>
            <a:lin ang="81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EF9A9F21-5A3A-4F66-AFC8-BF94DC2F06F7}"/>
              </a:ext>
            </a:extLst>
          </p:cNvPr>
          <p:cNvSpPr/>
          <p:nvPr/>
        </p:nvSpPr>
        <p:spPr>
          <a:xfrm rot="8160000">
            <a:off x="4313086" y="1665448"/>
            <a:ext cx="1044149" cy="10441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ardrop 40">
            <a:extLst>
              <a:ext uri="{FF2B5EF4-FFF2-40B4-BE49-F238E27FC236}">
                <a16:creationId xmlns:a16="http://schemas.microsoft.com/office/drawing/2014/main" id="{B820AFED-45F5-4902-9383-D67A17973AD3}"/>
              </a:ext>
            </a:extLst>
          </p:cNvPr>
          <p:cNvSpPr/>
          <p:nvPr/>
        </p:nvSpPr>
        <p:spPr>
          <a:xfrm rot="8160000">
            <a:off x="6698085" y="1530161"/>
            <a:ext cx="1314720" cy="1314720"/>
          </a:xfrm>
          <a:prstGeom prst="teardrop">
            <a:avLst/>
          </a:prstGeom>
          <a:gradFill>
            <a:gsLst>
              <a:gs pos="0">
                <a:schemeClr val="accent1"/>
              </a:gs>
              <a:gs pos="45000">
                <a:schemeClr val="accent2"/>
              </a:gs>
            </a:gsLst>
            <a:lin ang="81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a:extLst>
              <a:ext uri="{FF2B5EF4-FFF2-40B4-BE49-F238E27FC236}">
                <a16:creationId xmlns:a16="http://schemas.microsoft.com/office/drawing/2014/main" id="{66E436F6-B932-4D96-9922-E00A4B154776}"/>
              </a:ext>
            </a:extLst>
          </p:cNvPr>
          <p:cNvSpPr/>
          <p:nvPr/>
        </p:nvSpPr>
        <p:spPr>
          <a:xfrm rot="8160000">
            <a:off x="6833369" y="1665448"/>
            <a:ext cx="1044149" cy="10441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ardrop 43">
            <a:extLst>
              <a:ext uri="{FF2B5EF4-FFF2-40B4-BE49-F238E27FC236}">
                <a16:creationId xmlns:a16="http://schemas.microsoft.com/office/drawing/2014/main" id="{091C7DE4-19D1-4FBC-BA02-AAF0DF71A8F9}"/>
              </a:ext>
            </a:extLst>
          </p:cNvPr>
          <p:cNvSpPr/>
          <p:nvPr/>
        </p:nvSpPr>
        <p:spPr>
          <a:xfrm rot="8160000">
            <a:off x="9218367" y="1530161"/>
            <a:ext cx="1314720" cy="1314720"/>
          </a:xfrm>
          <a:prstGeom prst="teardrop">
            <a:avLst/>
          </a:prstGeom>
          <a:gradFill>
            <a:gsLst>
              <a:gs pos="0">
                <a:schemeClr val="accent1"/>
              </a:gs>
              <a:gs pos="45000">
                <a:schemeClr val="accent2"/>
              </a:gs>
            </a:gsLst>
            <a:lin ang="81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44">
            <a:extLst>
              <a:ext uri="{FF2B5EF4-FFF2-40B4-BE49-F238E27FC236}">
                <a16:creationId xmlns:a16="http://schemas.microsoft.com/office/drawing/2014/main" id="{B7FC2970-1095-4D22-8DCD-E8CF1224E930}"/>
              </a:ext>
            </a:extLst>
          </p:cNvPr>
          <p:cNvSpPr/>
          <p:nvPr/>
        </p:nvSpPr>
        <p:spPr>
          <a:xfrm rot="8160000">
            <a:off x="9353653" y="1665448"/>
            <a:ext cx="1044149" cy="10441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 Placeholder 8">
            <a:extLst>
              <a:ext uri="{FF2B5EF4-FFF2-40B4-BE49-F238E27FC236}">
                <a16:creationId xmlns:a16="http://schemas.microsoft.com/office/drawing/2014/main" id="{800FCF77-5364-4B3F-93FD-BBA90B75D168}"/>
              </a:ext>
            </a:extLst>
          </p:cNvPr>
          <p:cNvSpPr txBox="1">
            <a:spLocks/>
          </p:cNvSpPr>
          <p:nvPr/>
        </p:nvSpPr>
        <p:spPr>
          <a:xfrm>
            <a:off x="1387519" y="3133174"/>
            <a:ext cx="1854716" cy="364531"/>
          </a:xfrm>
          <a:prstGeom prst="rect">
            <a:avLst/>
          </a:prstGeom>
        </p:spPr>
        <p:txBody>
          <a:bodyPr anchor="ctr">
            <a:noAutofit/>
          </a:bodyPr>
          <a:lstStyle>
            <a:lvl1pPr marL="0" indent="0" algn="ctr" defTabSz="914400" rtl="0" eaLnBrk="1" latinLnBrk="0" hangingPunct="1">
              <a:lnSpc>
                <a:spcPct val="90000"/>
              </a:lnSpc>
              <a:spcBef>
                <a:spcPts val="1000"/>
              </a:spcBef>
              <a:spcAft>
                <a:spcPts val="0"/>
              </a:spcAft>
              <a:buClr>
                <a:srgbClr val="28B974"/>
              </a:buClr>
              <a:buFontTx/>
              <a:buNone/>
              <a:defRPr sz="1600" b="1" kern="1200">
                <a:solidFill>
                  <a:schemeClr val="tx1"/>
                </a:solidFill>
                <a:latin typeface="Arial" panose="020B0604020202020204" pitchFamily="34" charset="0"/>
                <a:ea typeface="+mn-ea"/>
                <a:cs typeface="+mn-cs"/>
              </a:defRPr>
            </a:lvl1pPr>
            <a:lvl2pPr marL="228600" indent="0" algn="l" defTabSz="914400" rtl="0" eaLnBrk="1" latinLnBrk="0" hangingPunct="1">
              <a:lnSpc>
                <a:spcPct val="90000"/>
              </a:lnSpc>
              <a:spcBef>
                <a:spcPts val="500"/>
              </a:spcBef>
              <a:buClr>
                <a:schemeClr val="accent1"/>
              </a:buClr>
              <a:buFontTx/>
              <a:buNone/>
              <a:defRPr sz="2400" kern="1200">
                <a:solidFill>
                  <a:schemeClr val="tx1"/>
                </a:solidFill>
                <a:latin typeface="Arial" panose="020B0604020202020204" pitchFamily="34" charset="0"/>
                <a:ea typeface="+mn-ea"/>
                <a:cs typeface="+mn-cs"/>
              </a:defRPr>
            </a:lvl2pPr>
            <a:lvl3pPr marL="457200" indent="0" algn="l" defTabSz="914400" rtl="0" eaLnBrk="1" latinLnBrk="0" hangingPunct="1">
              <a:lnSpc>
                <a:spcPct val="90000"/>
              </a:lnSpc>
              <a:spcBef>
                <a:spcPts val="500"/>
              </a:spcBef>
              <a:buClr>
                <a:schemeClr val="accent1"/>
              </a:buClr>
              <a:buFontTx/>
              <a:buNone/>
              <a:defRPr sz="2000" kern="1200">
                <a:solidFill>
                  <a:schemeClr val="tx1"/>
                </a:solidFill>
                <a:latin typeface="Arial" panose="020B0604020202020204" pitchFamily="34" charset="0"/>
                <a:ea typeface="+mn-ea"/>
                <a:cs typeface="+mn-cs"/>
              </a:defRPr>
            </a:lvl3pPr>
            <a:lvl4pPr marL="685800" indent="0" algn="l" defTabSz="914400" rtl="0" eaLnBrk="1" latinLnBrk="0" hangingPunct="1">
              <a:lnSpc>
                <a:spcPct val="90000"/>
              </a:lnSpc>
              <a:spcBef>
                <a:spcPts val="500"/>
              </a:spcBef>
              <a:buClr>
                <a:schemeClr val="accent1"/>
              </a:buClr>
              <a:buFontTx/>
              <a:buNone/>
              <a:defRPr sz="1800" kern="1200">
                <a:solidFill>
                  <a:schemeClr val="tx1"/>
                </a:solidFill>
                <a:latin typeface="Arial" panose="020B0604020202020204" pitchFamily="34" charset="0"/>
                <a:ea typeface="+mn-ea"/>
                <a:cs typeface="+mn-cs"/>
              </a:defRPr>
            </a:lvl4pPr>
            <a:lvl5pPr marL="914400" indent="0" algn="l" defTabSz="914400" rtl="0" eaLnBrk="1" latinLnBrk="0" hangingPunct="1">
              <a:lnSpc>
                <a:spcPct val="90000"/>
              </a:lnSpc>
              <a:spcBef>
                <a:spcPts val="500"/>
              </a:spcBef>
              <a:buClr>
                <a:schemeClr val="accent1"/>
              </a:buClr>
              <a:buFontTx/>
              <a:buNone/>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1"/>
                </a:solidFill>
              </a:rPr>
              <a:t>Engage Early</a:t>
            </a:r>
          </a:p>
        </p:txBody>
      </p:sp>
      <p:sp>
        <p:nvSpPr>
          <p:cNvPr id="47" name="Text Placeholder 21">
            <a:extLst>
              <a:ext uri="{FF2B5EF4-FFF2-40B4-BE49-F238E27FC236}">
                <a16:creationId xmlns:a16="http://schemas.microsoft.com/office/drawing/2014/main" id="{11792668-F249-4B14-B2FB-4D6F86212CB9}"/>
              </a:ext>
            </a:extLst>
          </p:cNvPr>
          <p:cNvSpPr txBox="1">
            <a:spLocks/>
          </p:cNvSpPr>
          <p:nvPr/>
        </p:nvSpPr>
        <p:spPr>
          <a:xfrm>
            <a:off x="1387519" y="3548888"/>
            <a:ext cx="1854716" cy="1520823"/>
          </a:xfrm>
          <a:prstGeom prst="rect">
            <a:avLst/>
          </a:prstGeom>
        </p:spPr>
        <p:txBody>
          <a:bodyPr>
            <a:noAutofit/>
          </a:bodyPr>
          <a:lstStyle>
            <a:lvl1pPr marL="0" indent="0" algn="ctr" defTabSz="914400" rtl="0" eaLnBrk="1" latinLnBrk="0" hangingPunct="1">
              <a:lnSpc>
                <a:spcPct val="90000"/>
              </a:lnSpc>
              <a:spcBef>
                <a:spcPts val="1000"/>
              </a:spcBef>
              <a:buClr>
                <a:srgbClr val="28B974"/>
              </a:buClr>
              <a:buFontTx/>
              <a:buNone/>
              <a:defRPr sz="14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Recruit students in grade 3, before gaps harden, through teacher referrals and family outreach at partner schools.</a:t>
            </a:r>
          </a:p>
        </p:txBody>
      </p:sp>
      <p:sp>
        <p:nvSpPr>
          <p:cNvPr id="48" name="Text Placeholder 8">
            <a:extLst>
              <a:ext uri="{FF2B5EF4-FFF2-40B4-BE49-F238E27FC236}">
                <a16:creationId xmlns:a16="http://schemas.microsoft.com/office/drawing/2014/main" id="{A69196AB-8D59-4FF7-A8AB-25564D2A26A7}"/>
              </a:ext>
            </a:extLst>
          </p:cNvPr>
          <p:cNvSpPr txBox="1">
            <a:spLocks/>
          </p:cNvSpPr>
          <p:nvPr/>
        </p:nvSpPr>
        <p:spPr>
          <a:xfrm>
            <a:off x="3907802" y="3133174"/>
            <a:ext cx="1854716" cy="364531"/>
          </a:xfrm>
          <a:prstGeom prst="rect">
            <a:avLst/>
          </a:prstGeom>
        </p:spPr>
        <p:txBody>
          <a:bodyPr anchor="ctr">
            <a:noAutofit/>
          </a:bodyPr>
          <a:lstStyle>
            <a:lvl1pPr marL="0" indent="0" algn="ctr" defTabSz="914400" rtl="0" eaLnBrk="1" latinLnBrk="0" hangingPunct="1">
              <a:lnSpc>
                <a:spcPct val="90000"/>
              </a:lnSpc>
              <a:spcBef>
                <a:spcPts val="1000"/>
              </a:spcBef>
              <a:spcAft>
                <a:spcPts val="0"/>
              </a:spcAft>
              <a:buClr>
                <a:srgbClr val="28B974"/>
              </a:buClr>
              <a:buFontTx/>
              <a:buNone/>
              <a:defRPr sz="1600" b="1" kern="1200">
                <a:solidFill>
                  <a:schemeClr val="tx1"/>
                </a:solidFill>
                <a:latin typeface="Arial" panose="020B0604020202020204" pitchFamily="34" charset="0"/>
                <a:ea typeface="+mn-ea"/>
                <a:cs typeface="+mn-cs"/>
              </a:defRPr>
            </a:lvl1pPr>
            <a:lvl2pPr marL="228600" indent="0" algn="l" defTabSz="914400" rtl="0" eaLnBrk="1" latinLnBrk="0" hangingPunct="1">
              <a:lnSpc>
                <a:spcPct val="90000"/>
              </a:lnSpc>
              <a:spcBef>
                <a:spcPts val="500"/>
              </a:spcBef>
              <a:buClr>
                <a:schemeClr val="accent1"/>
              </a:buClr>
              <a:buFontTx/>
              <a:buNone/>
              <a:defRPr sz="2400" kern="1200">
                <a:solidFill>
                  <a:schemeClr val="tx1"/>
                </a:solidFill>
                <a:latin typeface="Arial" panose="020B0604020202020204" pitchFamily="34" charset="0"/>
                <a:ea typeface="+mn-ea"/>
                <a:cs typeface="+mn-cs"/>
              </a:defRPr>
            </a:lvl2pPr>
            <a:lvl3pPr marL="457200" indent="0" algn="l" defTabSz="914400" rtl="0" eaLnBrk="1" latinLnBrk="0" hangingPunct="1">
              <a:lnSpc>
                <a:spcPct val="90000"/>
              </a:lnSpc>
              <a:spcBef>
                <a:spcPts val="500"/>
              </a:spcBef>
              <a:buClr>
                <a:schemeClr val="accent1"/>
              </a:buClr>
              <a:buFontTx/>
              <a:buNone/>
              <a:defRPr sz="2000" kern="1200">
                <a:solidFill>
                  <a:schemeClr val="tx1"/>
                </a:solidFill>
                <a:latin typeface="Arial" panose="020B0604020202020204" pitchFamily="34" charset="0"/>
                <a:ea typeface="+mn-ea"/>
                <a:cs typeface="+mn-cs"/>
              </a:defRPr>
            </a:lvl3pPr>
            <a:lvl4pPr marL="685800" indent="0" algn="l" defTabSz="914400" rtl="0" eaLnBrk="1" latinLnBrk="0" hangingPunct="1">
              <a:lnSpc>
                <a:spcPct val="90000"/>
              </a:lnSpc>
              <a:spcBef>
                <a:spcPts val="500"/>
              </a:spcBef>
              <a:buClr>
                <a:schemeClr val="accent1"/>
              </a:buClr>
              <a:buFontTx/>
              <a:buNone/>
              <a:defRPr sz="1800" kern="1200">
                <a:solidFill>
                  <a:schemeClr val="tx1"/>
                </a:solidFill>
                <a:latin typeface="Arial" panose="020B0604020202020204" pitchFamily="34" charset="0"/>
                <a:ea typeface="+mn-ea"/>
                <a:cs typeface="+mn-cs"/>
              </a:defRPr>
            </a:lvl4pPr>
            <a:lvl5pPr marL="914400" indent="0" algn="l" defTabSz="914400" rtl="0" eaLnBrk="1" latinLnBrk="0" hangingPunct="1">
              <a:lnSpc>
                <a:spcPct val="90000"/>
              </a:lnSpc>
              <a:spcBef>
                <a:spcPts val="500"/>
              </a:spcBef>
              <a:buClr>
                <a:schemeClr val="accent1"/>
              </a:buClr>
              <a:buFontTx/>
              <a:buNone/>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1"/>
                </a:solidFill>
              </a:rPr>
              <a:t>Support Deeply</a:t>
            </a:r>
          </a:p>
        </p:txBody>
      </p:sp>
      <p:sp>
        <p:nvSpPr>
          <p:cNvPr id="49" name="Text Placeholder 21">
            <a:extLst>
              <a:ext uri="{FF2B5EF4-FFF2-40B4-BE49-F238E27FC236}">
                <a16:creationId xmlns:a16="http://schemas.microsoft.com/office/drawing/2014/main" id="{D050A571-A3E9-47DD-B353-CFBAA2181E53}"/>
              </a:ext>
            </a:extLst>
          </p:cNvPr>
          <p:cNvSpPr txBox="1">
            <a:spLocks/>
          </p:cNvSpPr>
          <p:nvPr/>
        </p:nvSpPr>
        <p:spPr>
          <a:xfrm>
            <a:off x="3907802" y="3548888"/>
            <a:ext cx="1854716" cy="1520823"/>
          </a:xfrm>
          <a:prstGeom prst="rect">
            <a:avLst/>
          </a:prstGeom>
        </p:spPr>
        <p:txBody>
          <a:bodyPr>
            <a:noAutofit/>
          </a:bodyPr>
          <a:lstStyle>
            <a:lvl1pPr marL="0" indent="0" algn="ctr" defTabSz="914400" rtl="0" eaLnBrk="1" latinLnBrk="0" hangingPunct="1">
              <a:lnSpc>
                <a:spcPct val="90000"/>
              </a:lnSpc>
              <a:spcBef>
                <a:spcPts val="1000"/>
              </a:spcBef>
              <a:buClr>
                <a:srgbClr val="28B974"/>
              </a:buClr>
              <a:buFontTx/>
              <a:buNone/>
              <a:defRPr sz="14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Pair each student with consistent tutors and mentors — high-dosage support proven to deliver 2.4 grade levels of growth per year.</a:t>
            </a:r>
          </a:p>
        </p:txBody>
      </p:sp>
      <p:sp>
        <p:nvSpPr>
          <p:cNvPr id="50" name="Text Placeholder 8">
            <a:extLst>
              <a:ext uri="{FF2B5EF4-FFF2-40B4-BE49-F238E27FC236}">
                <a16:creationId xmlns:a16="http://schemas.microsoft.com/office/drawing/2014/main" id="{24672149-1FA6-4754-BEF0-56ABE539D444}"/>
              </a:ext>
            </a:extLst>
          </p:cNvPr>
          <p:cNvSpPr txBox="1">
            <a:spLocks/>
          </p:cNvSpPr>
          <p:nvPr/>
        </p:nvSpPr>
        <p:spPr>
          <a:xfrm>
            <a:off x="6428085" y="3133174"/>
            <a:ext cx="1854716" cy="364531"/>
          </a:xfrm>
          <a:prstGeom prst="rect">
            <a:avLst/>
          </a:prstGeom>
        </p:spPr>
        <p:txBody>
          <a:bodyPr anchor="ctr">
            <a:noAutofit/>
          </a:bodyPr>
          <a:lstStyle>
            <a:lvl1pPr marL="0" indent="0" algn="ctr" defTabSz="914400" rtl="0" eaLnBrk="1" latinLnBrk="0" hangingPunct="1">
              <a:lnSpc>
                <a:spcPct val="90000"/>
              </a:lnSpc>
              <a:spcBef>
                <a:spcPts val="1000"/>
              </a:spcBef>
              <a:spcAft>
                <a:spcPts val="0"/>
              </a:spcAft>
              <a:buClr>
                <a:srgbClr val="28B974"/>
              </a:buClr>
              <a:buFontTx/>
              <a:buNone/>
              <a:defRPr sz="1600" b="1" kern="1200">
                <a:solidFill>
                  <a:schemeClr val="tx1"/>
                </a:solidFill>
                <a:latin typeface="Arial" panose="020B0604020202020204" pitchFamily="34" charset="0"/>
                <a:ea typeface="+mn-ea"/>
                <a:cs typeface="+mn-cs"/>
              </a:defRPr>
            </a:lvl1pPr>
            <a:lvl2pPr marL="228600" indent="0" algn="l" defTabSz="914400" rtl="0" eaLnBrk="1" latinLnBrk="0" hangingPunct="1">
              <a:lnSpc>
                <a:spcPct val="90000"/>
              </a:lnSpc>
              <a:spcBef>
                <a:spcPts val="500"/>
              </a:spcBef>
              <a:buClr>
                <a:schemeClr val="accent1"/>
              </a:buClr>
              <a:buFontTx/>
              <a:buNone/>
              <a:defRPr sz="2400" kern="1200">
                <a:solidFill>
                  <a:schemeClr val="tx1"/>
                </a:solidFill>
                <a:latin typeface="Arial" panose="020B0604020202020204" pitchFamily="34" charset="0"/>
                <a:ea typeface="+mn-ea"/>
                <a:cs typeface="+mn-cs"/>
              </a:defRPr>
            </a:lvl2pPr>
            <a:lvl3pPr marL="457200" indent="0" algn="l" defTabSz="914400" rtl="0" eaLnBrk="1" latinLnBrk="0" hangingPunct="1">
              <a:lnSpc>
                <a:spcPct val="90000"/>
              </a:lnSpc>
              <a:spcBef>
                <a:spcPts val="500"/>
              </a:spcBef>
              <a:buClr>
                <a:schemeClr val="accent1"/>
              </a:buClr>
              <a:buFontTx/>
              <a:buNone/>
              <a:defRPr sz="2000" kern="1200">
                <a:solidFill>
                  <a:schemeClr val="tx1"/>
                </a:solidFill>
                <a:latin typeface="Arial" panose="020B0604020202020204" pitchFamily="34" charset="0"/>
                <a:ea typeface="+mn-ea"/>
                <a:cs typeface="+mn-cs"/>
              </a:defRPr>
            </a:lvl3pPr>
            <a:lvl4pPr marL="685800" indent="0" algn="l" defTabSz="914400" rtl="0" eaLnBrk="1" latinLnBrk="0" hangingPunct="1">
              <a:lnSpc>
                <a:spcPct val="90000"/>
              </a:lnSpc>
              <a:spcBef>
                <a:spcPts val="500"/>
              </a:spcBef>
              <a:buClr>
                <a:schemeClr val="accent1"/>
              </a:buClr>
              <a:buFontTx/>
              <a:buNone/>
              <a:defRPr sz="1800" kern="1200">
                <a:solidFill>
                  <a:schemeClr val="tx1"/>
                </a:solidFill>
                <a:latin typeface="Arial" panose="020B0604020202020204" pitchFamily="34" charset="0"/>
                <a:ea typeface="+mn-ea"/>
                <a:cs typeface="+mn-cs"/>
              </a:defRPr>
            </a:lvl4pPr>
            <a:lvl5pPr marL="914400" indent="0" algn="l" defTabSz="914400" rtl="0" eaLnBrk="1" latinLnBrk="0" hangingPunct="1">
              <a:lnSpc>
                <a:spcPct val="90000"/>
              </a:lnSpc>
              <a:spcBef>
                <a:spcPts val="500"/>
              </a:spcBef>
              <a:buClr>
                <a:schemeClr val="accent1"/>
              </a:buClr>
              <a:buFontTx/>
              <a:buNone/>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1"/>
                </a:solidFill>
              </a:rPr>
              <a:t>Open Doors</a:t>
            </a:r>
          </a:p>
        </p:txBody>
      </p:sp>
      <p:sp>
        <p:nvSpPr>
          <p:cNvPr id="51" name="Text Placeholder 21">
            <a:extLst>
              <a:ext uri="{FF2B5EF4-FFF2-40B4-BE49-F238E27FC236}">
                <a16:creationId xmlns:a16="http://schemas.microsoft.com/office/drawing/2014/main" id="{E42FDF57-D49F-4724-B75B-CE4F36BA37F5}"/>
              </a:ext>
            </a:extLst>
          </p:cNvPr>
          <p:cNvSpPr txBox="1">
            <a:spLocks/>
          </p:cNvSpPr>
          <p:nvPr/>
        </p:nvSpPr>
        <p:spPr>
          <a:xfrm>
            <a:off x="6428085" y="3548888"/>
            <a:ext cx="1854716" cy="1520823"/>
          </a:xfrm>
          <a:prstGeom prst="rect">
            <a:avLst/>
          </a:prstGeom>
        </p:spPr>
        <p:txBody>
          <a:bodyPr>
            <a:noAutofit/>
          </a:bodyPr>
          <a:lstStyle>
            <a:lvl1pPr marL="0" indent="0" algn="ctr" defTabSz="914400" rtl="0" eaLnBrk="1" latinLnBrk="0" hangingPunct="1">
              <a:lnSpc>
                <a:spcPct val="90000"/>
              </a:lnSpc>
              <a:spcBef>
                <a:spcPts val="1000"/>
              </a:spcBef>
              <a:buClr>
                <a:srgbClr val="28B974"/>
              </a:buClr>
              <a:buFontTx/>
              <a:buNone/>
              <a:defRPr sz="14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Connect older students to college visits, paid internships, and application coaching through our Launch program.</a:t>
            </a:r>
          </a:p>
        </p:txBody>
      </p:sp>
      <p:sp>
        <p:nvSpPr>
          <p:cNvPr id="52" name="Text Placeholder 8">
            <a:extLst>
              <a:ext uri="{FF2B5EF4-FFF2-40B4-BE49-F238E27FC236}">
                <a16:creationId xmlns:a16="http://schemas.microsoft.com/office/drawing/2014/main" id="{EEF47D60-AFFD-4342-8706-969145164141}"/>
              </a:ext>
            </a:extLst>
          </p:cNvPr>
          <p:cNvSpPr txBox="1">
            <a:spLocks/>
          </p:cNvSpPr>
          <p:nvPr/>
        </p:nvSpPr>
        <p:spPr>
          <a:xfrm>
            <a:off x="8948369" y="3133174"/>
            <a:ext cx="1854716" cy="364531"/>
          </a:xfrm>
          <a:prstGeom prst="rect">
            <a:avLst/>
          </a:prstGeom>
        </p:spPr>
        <p:txBody>
          <a:bodyPr anchor="ctr">
            <a:noAutofit/>
          </a:bodyPr>
          <a:lstStyle>
            <a:lvl1pPr marL="0" indent="0" algn="ctr" defTabSz="914400" rtl="0" eaLnBrk="1" latinLnBrk="0" hangingPunct="1">
              <a:lnSpc>
                <a:spcPct val="90000"/>
              </a:lnSpc>
              <a:spcBef>
                <a:spcPts val="1000"/>
              </a:spcBef>
              <a:spcAft>
                <a:spcPts val="0"/>
              </a:spcAft>
              <a:buClr>
                <a:srgbClr val="28B974"/>
              </a:buClr>
              <a:buFontTx/>
              <a:buNone/>
              <a:defRPr sz="1600" b="1" kern="1200">
                <a:solidFill>
                  <a:schemeClr val="tx1"/>
                </a:solidFill>
                <a:latin typeface="Arial" panose="020B0604020202020204" pitchFamily="34" charset="0"/>
                <a:ea typeface="+mn-ea"/>
                <a:cs typeface="+mn-cs"/>
              </a:defRPr>
            </a:lvl1pPr>
            <a:lvl2pPr marL="228600" indent="0" algn="l" defTabSz="914400" rtl="0" eaLnBrk="1" latinLnBrk="0" hangingPunct="1">
              <a:lnSpc>
                <a:spcPct val="90000"/>
              </a:lnSpc>
              <a:spcBef>
                <a:spcPts val="500"/>
              </a:spcBef>
              <a:buClr>
                <a:schemeClr val="accent1"/>
              </a:buClr>
              <a:buFontTx/>
              <a:buNone/>
              <a:defRPr sz="2400" kern="1200">
                <a:solidFill>
                  <a:schemeClr val="tx1"/>
                </a:solidFill>
                <a:latin typeface="Arial" panose="020B0604020202020204" pitchFamily="34" charset="0"/>
                <a:ea typeface="+mn-ea"/>
                <a:cs typeface="+mn-cs"/>
              </a:defRPr>
            </a:lvl2pPr>
            <a:lvl3pPr marL="457200" indent="0" algn="l" defTabSz="914400" rtl="0" eaLnBrk="1" latinLnBrk="0" hangingPunct="1">
              <a:lnSpc>
                <a:spcPct val="90000"/>
              </a:lnSpc>
              <a:spcBef>
                <a:spcPts val="500"/>
              </a:spcBef>
              <a:buClr>
                <a:schemeClr val="accent1"/>
              </a:buClr>
              <a:buFontTx/>
              <a:buNone/>
              <a:defRPr sz="2000" kern="1200">
                <a:solidFill>
                  <a:schemeClr val="tx1"/>
                </a:solidFill>
                <a:latin typeface="Arial" panose="020B0604020202020204" pitchFamily="34" charset="0"/>
                <a:ea typeface="+mn-ea"/>
                <a:cs typeface="+mn-cs"/>
              </a:defRPr>
            </a:lvl3pPr>
            <a:lvl4pPr marL="685800" indent="0" algn="l" defTabSz="914400" rtl="0" eaLnBrk="1" latinLnBrk="0" hangingPunct="1">
              <a:lnSpc>
                <a:spcPct val="90000"/>
              </a:lnSpc>
              <a:spcBef>
                <a:spcPts val="500"/>
              </a:spcBef>
              <a:buClr>
                <a:schemeClr val="accent1"/>
              </a:buClr>
              <a:buFontTx/>
              <a:buNone/>
              <a:defRPr sz="1800" kern="1200">
                <a:solidFill>
                  <a:schemeClr val="tx1"/>
                </a:solidFill>
                <a:latin typeface="Arial" panose="020B0604020202020204" pitchFamily="34" charset="0"/>
                <a:ea typeface="+mn-ea"/>
                <a:cs typeface="+mn-cs"/>
              </a:defRPr>
            </a:lvl4pPr>
            <a:lvl5pPr marL="914400" indent="0" algn="l" defTabSz="914400" rtl="0" eaLnBrk="1" latinLnBrk="0" hangingPunct="1">
              <a:lnSpc>
                <a:spcPct val="90000"/>
              </a:lnSpc>
              <a:spcBef>
                <a:spcPts val="500"/>
              </a:spcBef>
              <a:buClr>
                <a:schemeClr val="accent1"/>
              </a:buClr>
              <a:buFontTx/>
              <a:buNone/>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1"/>
                </a:solidFill>
              </a:rPr>
              <a:t>Launch Futures</a:t>
            </a:r>
          </a:p>
        </p:txBody>
      </p:sp>
      <p:sp>
        <p:nvSpPr>
          <p:cNvPr id="53" name="Text Placeholder 21">
            <a:extLst>
              <a:ext uri="{FF2B5EF4-FFF2-40B4-BE49-F238E27FC236}">
                <a16:creationId xmlns:a16="http://schemas.microsoft.com/office/drawing/2014/main" id="{D2AA9EF7-8B37-45A7-82C5-BB01CB2DE5D7}"/>
              </a:ext>
            </a:extLst>
          </p:cNvPr>
          <p:cNvSpPr txBox="1">
            <a:spLocks/>
          </p:cNvSpPr>
          <p:nvPr/>
        </p:nvSpPr>
        <p:spPr>
          <a:xfrm>
            <a:off x="8948369" y="3548888"/>
            <a:ext cx="1854716" cy="1520823"/>
          </a:xfrm>
          <a:prstGeom prst="rect">
            <a:avLst/>
          </a:prstGeom>
        </p:spPr>
        <p:txBody>
          <a:bodyPr>
            <a:noAutofit/>
          </a:bodyPr>
          <a:lstStyle>
            <a:lvl1pPr marL="0" indent="0" algn="ctr" defTabSz="914400" rtl="0" eaLnBrk="1" latinLnBrk="0" hangingPunct="1">
              <a:lnSpc>
                <a:spcPct val="90000"/>
              </a:lnSpc>
              <a:spcBef>
                <a:spcPts val="1000"/>
              </a:spcBef>
              <a:buClr>
                <a:srgbClr val="28B974"/>
              </a:buClr>
              <a:buFontTx/>
              <a:buNone/>
              <a:defRPr sz="14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Stay with alumni through college enrollment and first jobs, closing the loop from third grade to career.</a:t>
            </a:r>
          </a:p>
        </p:txBody>
      </p:sp>
      <p:sp>
        <p:nvSpPr>
          <p:cNvPr id="55" name="Text Placeholder 21">
            <a:extLst>
              <a:ext uri="{FF2B5EF4-FFF2-40B4-BE49-F238E27FC236}">
                <a16:creationId xmlns:a16="http://schemas.microsoft.com/office/drawing/2014/main" id="{9AC24EA5-2B55-492D-BB7F-3B86E1D5C591}"/>
              </a:ext>
            </a:extLst>
          </p:cNvPr>
          <p:cNvSpPr txBox="1">
            <a:spLocks/>
          </p:cNvSpPr>
          <p:nvPr/>
        </p:nvSpPr>
        <p:spPr>
          <a:xfrm>
            <a:off x="3909338" y="6014455"/>
            <a:ext cx="4373325" cy="380547"/>
          </a:xfrm>
          <a:prstGeom prst="rect">
            <a:avLst/>
          </a:prstGeom>
        </p:spPr>
        <p:txBody>
          <a:bodyPr>
            <a:noAutofit/>
          </a:bodyPr>
          <a:lstStyle>
            <a:lvl1pPr marL="0" indent="0" algn="ctr" defTabSz="914400" rtl="0" eaLnBrk="1" latinLnBrk="0" hangingPunct="1">
              <a:lnSpc>
                <a:spcPct val="90000"/>
              </a:lnSpc>
              <a:spcBef>
                <a:spcPts val="1000"/>
              </a:spcBef>
              <a:buClr>
                <a:srgbClr val="28B974"/>
              </a:buClr>
              <a:buFontTx/>
              <a:buNone/>
              <a:defRPr sz="140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From third grade to first paycheck</a:t>
            </a:r>
          </a:p>
        </p:txBody>
      </p:sp>
      <p:sp>
        <p:nvSpPr>
          <p:cNvPr id="54" name="Rectangle: Rounded Corners 53">
            <a:extLst>
              <a:ext uri="{FF2B5EF4-FFF2-40B4-BE49-F238E27FC236}">
                <a16:creationId xmlns:a16="http://schemas.microsoft.com/office/drawing/2014/main" id="{32F4F59C-D3C6-491A-A68A-9BB156A99EF4}"/>
              </a:ext>
            </a:extLst>
          </p:cNvPr>
          <p:cNvSpPr/>
          <p:nvPr/>
        </p:nvSpPr>
        <p:spPr>
          <a:xfrm>
            <a:off x="3909338" y="5516841"/>
            <a:ext cx="4373325" cy="463462"/>
          </a:xfrm>
          <a:prstGeom prst="roundRect">
            <a:avLst>
              <a:gd name="adj" fmla="val 5000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One continuous support pipeline</a:t>
            </a:r>
          </a:p>
        </p:txBody>
      </p:sp>
      <p:sp>
        <p:nvSpPr>
          <p:cNvPr id="68" name="Oval 67">
            <a:extLst>
              <a:ext uri="{FF2B5EF4-FFF2-40B4-BE49-F238E27FC236}">
                <a16:creationId xmlns:a16="http://schemas.microsoft.com/office/drawing/2014/main" id="{42317B7D-4D50-4769-BF1C-2B79F4B92592}"/>
              </a:ext>
            </a:extLst>
          </p:cNvPr>
          <p:cNvSpPr/>
          <p:nvPr/>
        </p:nvSpPr>
        <p:spPr>
          <a:xfrm>
            <a:off x="3393104" y="2100408"/>
            <a:ext cx="363830" cy="36383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1"/>
                </a:solidFill>
                <a:latin typeface="Arial" panose="020B0604020202020204" pitchFamily="34" charset="0"/>
              </a:rPr>
              <a:t>&gt;</a:t>
            </a:r>
            <a:endParaRPr lang="en-PH" b="1" dirty="0">
              <a:solidFill>
                <a:schemeClr val="accent1"/>
              </a:solidFill>
              <a:latin typeface="Arial" panose="020B0604020202020204" pitchFamily="34" charset="0"/>
            </a:endParaRPr>
          </a:p>
        </p:txBody>
      </p:sp>
      <p:sp>
        <p:nvSpPr>
          <p:cNvPr id="69" name="Oval 68">
            <a:extLst>
              <a:ext uri="{FF2B5EF4-FFF2-40B4-BE49-F238E27FC236}">
                <a16:creationId xmlns:a16="http://schemas.microsoft.com/office/drawing/2014/main" id="{58349946-1345-492C-9A7B-7B00CA7FD76D}"/>
              </a:ext>
            </a:extLst>
          </p:cNvPr>
          <p:cNvSpPr/>
          <p:nvPr/>
        </p:nvSpPr>
        <p:spPr>
          <a:xfrm>
            <a:off x="5913388" y="2100408"/>
            <a:ext cx="363830" cy="36383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1"/>
                </a:solidFill>
                <a:latin typeface="Arial" panose="020B0604020202020204" pitchFamily="34" charset="0"/>
              </a:rPr>
              <a:t>&gt;</a:t>
            </a:r>
            <a:endParaRPr lang="en-PH" b="1" dirty="0">
              <a:solidFill>
                <a:schemeClr val="accent1"/>
              </a:solidFill>
              <a:latin typeface="Arial" panose="020B0604020202020204" pitchFamily="34" charset="0"/>
            </a:endParaRPr>
          </a:p>
        </p:txBody>
      </p:sp>
      <p:sp>
        <p:nvSpPr>
          <p:cNvPr id="70" name="Oval 69">
            <a:extLst>
              <a:ext uri="{FF2B5EF4-FFF2-40B4-BE49-F238E27FC236}">
                <a16:creationId xmlns:a16="http://schemas.microsoft.com/office/drawing/2014/main" id="{28E85D0D-3616-4A9D-B9D0-D7A21D52B951}"/>
              </a:ext>
            </a:extLst>
          </p:cNvPr>
          <p:cNvSpPr/>
          <p:nvPr/>
        </p:nvSpPr>
        <p:spPr>
          <a:xfrm>
            <a:off x="8433672" y="2100408"/>
            <a:ext cx="363830" cy="36383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1"/>
                </a:solidFill>
                <a:latin typeface="Arial" panose="020B0604020202020204" pitchFamily="34" charset="0"/>
              </a:rPr>
              <a:t>&gt;</a:t>
            </a:r>
            <a:endParaRPr lang="en-PH" b="1" dirty="0">
              <a:solidFill>
                <a:schemeClr val="accent1"/>
              </a:solidFill>
              <a:latin typeface="Arial" panose="020B0604020202020204" pitchFamily="34" charset="0"/>
            </a:endParaRPr>
          </a:p>
        </p:txBody>
      </p:sp>
      <p:sp>
        <p:nvSpPr>
          <p:cNvPr id="71" name="Oval 70">
            <a:extLst>
              <a:ext uri="{FF2B5EF4-FFF2-40B4-BE49-F238E27FC236}">
                <a16:creationId xmlns:a16="http://schemas.microsoft.com/office/drawing/2014/main" id="{B9E21887-FAAF-4FB7-B880-0496F3A07563}"/>
              </a:ext>
            </a:extLst>
          </p:cNvPr>
          <p:cNvSpPr/>
          <p:nvPr/>
        </p:nvSpPr>
        <p:spPr>
          <a:xfrm rot="5400000">
            <a:off x="11423543" y="3690871"/>
            <a:ext cx="363830" cy="36383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1"/>
                </a:solidFill>
                <a:latin typeface="Arial" panose="020B0604020202020204" pitchFamily="34" charset="0"/>
              </a:rPr>
              <a:t>&gt;</a:t>
            </a:r>
            <a:endParaRPr lang="en-PH" b="1" dirty="0">
              <a:solidFill>
                <a:schemeClr val="accent1"/>
              </a:solidFill>
              <a:latin typeface="Arial" panose="020B0604020202020204" pitchFamily="34" charset="0"/>
            </a:endParaRPr>
          </a:p>
        </p:txBody>
      </p:sp>
      <p:sp>
        <p:nvSpPr>
          <p:cNvPr id="72" name="Oval 71">
            <a:extLst>
              <a:ext uri="{FF2B5EF4-FFF2-40B4-BE49-F238E27FC236}">
                <a16:creationId xmlns:a16="http://schemas.microsoft.com/office/drawing/2014/main" id="{1A56F14E-83A9-4D44-903E-AC5C53457FAD}"/>
              </a:ext>
            </a:extLst>
          </p:cNvPr>
          <p:cNvSpPr/>
          <p:nvPr/>
        </p:nvSpPr>
        <p:spPr>
          <a:xfrm rot="16200000" flipH="1">
            <a:off x="483681" y="3690871"/>
            <a:ext cx="363830" cy="36383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1"/>
                </a:solidFill>
                <a:latin typeface="Arial" panose="020B0604020202020204" pitchFamily="34" charset="0"/>
              </a:rPr>
              <a:t>&gt;</a:t>
            </a:r>
            <a:endParaRPr lang="en-PH" b="1" dirty="0">
              <a:solidFill>
                <a:schemeClr val="accent1"/>
              </a:solidFill>
              <a:latin typeface="Arial" panose="020B0604020202020204" pitchFamily="34" charset="0"/>
            </a:endParaRPr>
          </a:p>
        </p:txBody>
      </p:sp>
      <p:cxnSp>
        <p:nvCxnSpPr>
          <p:cNvPr id="74" name="Straight Connector 73">
            <a:extLst>
              <a:ext uri="{FF2B5EF4-FFF2-40B4-BE49-F238E27FC236}">
                <a16:creationId xmlns:a16="http://schemas.microsoft.com/office/drawing/2014/main" id="{33CAA9F0-1ED0-47E8-BEA0-A699A3F02D4A}"/>
              </a:ext>
            </a:extLst>
          </p:cNvPr>
          <p:cNvCxnSpPr>
            <a:cxnSpLocks/>
          </p:cNvCxnSpPr>
          <p:nvPr/>
        </p:nvCxnSpPr>
        <p:spPr>
          <a:xfrm>
            <a:off x="1462342" y="3502588"/>
            <a:ext cx="1705070" cy="0"/>
          </a:xfrm>
          <a:prstGeom prst="line">
            <a:avLst/>
          </a:prstGeom>
          <a:ln w="2222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2AE4F0FE-B6BF-4C67-9937-EBE617E4ED6F}"/>
              </a:ext>
            </a:extLst>
          </p:cNvPr>
          <p:cNvCxnSpPr/>
          <p:nvPr/>
        </p:nvCxnSpPr>
        <p:spPr>
          <a:xfrm>
            <a:off x="3982625" y="3502588"/>
            <a:ext cx="1705070" cy="0"/>
          </a:xfrm>
          <a:prstGeom prst="line">
            <a:avLst/>
          </a:prstGeom>
          <a:ln w="2222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0986E51F-1D23-4E3B-BFDA-B42C4058C2E5}"/>
              </a:ext>
            </a:extLst>
          </p:cNvPr>
          <p:cNvCxnSpPr/>
          <p:nvPr/>
        </p:nvCxnSpPr>
        <p:spPr>
          <a:xfrm>
            <a:off x="6502908" y="3502588"/>
            <a:ext cx="1705070" cy="0"/>
          </a:xfrm>
          <a:prstGeom prst="line">
            <a:avLst/>
          </a:prstGeom>
          <a:ln w="2222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27BB0533-41F1-4D1D-A926-A1E33D00F9F0}"/>
              </a:ext>
            </a:extLst>
          </p:cNvPr>
          <p:cNvCxnSpPr>
            <a:cxnSpLocks/>
          </p:cNvCxnSpPr>
          <p:nvPr/>
        </p:nvCxnSpPr>
        <p:spPr>
          <a:xfrm>
            <a:off x="9023192" y="3502588"/>
            <a:ext cx="1705070" cy="0"/>
          </a:xfrm>
          <a:prstGeom prst="line">
            <a:avLst/>
          </a:prstGeom>
          <a:ln w="2222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00F31616-1389-4C6E-A4B1-B6233EDFF5F8}"/>
              </a:ext>
            </a:extLst>
          </p:cNvPr>
          <p:cNvSpPr/>
          <p:nvPr/>
        </p:nvSpPr>
        <p:spPr>
          <a:xfrm rot="10800000">
            <a:off x="8433672" y="5593852"/>
            <a:ext cx="363830" cy="36383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1"/>
                </a:solidFill>
                <a:latin typeface="Arial" panose="020B0604020202020204" pitchFamily="34" charset="0"/>
              </a:rPr>
              <a:t>&gt;</a:t>
            </a:r>
            <a:endParaRPr lang="en-PH" b="1" dirty="0">
              <a:solidFill>
                <a:schemeClr val="accent1"/>
              </a:solidFill>
              <a:latin typeface="Arial" panose="020B0604020202020204" pitchFamily="34" charset="0"/>
            </a:endParaRPr>
          </a:p>
        </p:txBody>
      </p:sp>
      <p:sp>
        <p:nvSpPr>
          <p:cNvPr id="79" name="Oval 78">
            <a:extLst>
              <a:ext uri="{FF2B5EF4-FFF2-40B4-BE49-F238E27FC236}">
                <a16:creationId xmlns:a16="http://schemas.microsoft.com/office/drawing/2014/main" id="{6FF818D6-7103-4AD3-B509-E29DB0244571}"/>
              </a:ext>
            </a:extLst>
          </p:cNvPr>
          <p:cNvSpPr/>
          <p:nvPr/>
        </p:nvSpPr>
        <p:spPr>
          <a:xfrm rot="10800000">
            <a:off x="3393104" y="5593852"/>
            <a:ext cx="363830" cy="36383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1"/>
                </a:solidFill>
                <a:latin typeface="Arial" panose="020B0604020202020204" pitchFamily="34" charset="0"/>
              </a:rPr>
              <a:t>&gt;</a:t>
            </a:r>
            <a:endParaRPr lang="en-PH" b="1" dirty="0">
              <a:solidFill>
                <a:schemeClr val="accent1"/>
              </a:solidFill>
              <a:latin typeface="Arial" panose="020B0604020202020204" pitchFamily="34" charset="0"/>
            </a:endParaRPr>
          </a:p>
        </p:txBody>
      </p:sp>
      <p:grpSp>
        <p:nvGrpSpPr>
          <p:cNvPr id="95" name="Group 79"/>
          <p:cNvGrpSpPr/>
          <p:nvPr/>
        </p:nvGrpSpPr>
        <p:grpSpPr>
          <a:xfrm>
            <a:off x="1888543" y="1763215"/>
            <a:ext cx="852668" cy="852668"/>
            <a:chOff x="6359457" y="4459160"/>
            <a:chExt cx="633600" cy="633600"/>
          </a:xfrm>
        </p:grpSpPr>
        <p:sp>
          <p:nvSpPr>
            <p:cNvPr id="96" name="Accent"/>
            <p:cNvSpPr/>
            <p:nvPr/>
          </p:nvSpPr>
          <p:spPr>
            <a:xfrm>
              <a:off x="6359457" y="4459160"/>
              <a:ext cx="633600" cy="633600"/>
            </a:xfrm>
            <a:custGeom>
              <a:avLst/>
              <a:gdLst/>
              <a:ahLst/>
              <a:cxnLst/>
              <a:rect l="0" t="0" r="10000" b="10000"/>
              <a:pathLst>
                <a:path w="10000" h="10000">
                  <a:moveTo>
                    <a:pt x="8950" y="4941"/>
                  </a:moveTo>
                  <a:lnTo>
                    <a:pt x="8949" y="4994"/>
                  </a:lnTo>
                  <a:lnTo>
                    <a:pt x="8946" y="5047"/>
                  </a:lnTo>
                  <a:lnTo>
                    <a:pt x="8941" y="5100"/>
                  </a:lnTo>
                  <a:lnTo>
                    <a:pt x="8934" y="5152"/>
                  </a:lnTo>
                  <a:lnTo>
                    <a:pt x="8925" y="5204"/>
                  </a:lnTo>
                  <a:lnTo>
                    <a:pt x="8915" y="5256"/>
                  </a:lnTo>
                  <a:lnTo>
                    <a:pt x="8902" y="5307"/>
                  </a:lnTo>
                  <a:lnTo>
                    <a:pt x="8887" y="5358"/>
                  </a:lnTo>
                  <a:lnTo>
                    <a:pt x="8871" y="5408"/>
                  </a:lnTo>
                  <a:lnTo>
                    <a:pt x="8852" y="5458"/>
                  </a:lnTo>
                  <a:lnTo>
                    <a:pt x="8832" y="5507"/>
                  </a:lnTo>
                  <a:lnTo>
                    <a:pt x="8810" y="5555"/>
                  </a:lnTo>
                  <a:lnTo>
                    <a:pt x="8786" y="5602"/>
                  </a:lnTo>
                  <a:lnTo>
                    <a:pt x="8760" y="5649"/>
                  </a:lnTo>
                  <a:lnTo>
                    <a:pt x="8733" y="5694"/>
                  </a:lnTo>
                  <a:lnTo>
                    <a:pt x="8704" y="5739"/>
                  </a:lnTo>
                  <a:lnTo>
                    <a:pt x="8673" y="5782"/>
                  </a:lnTo>
                  <a:lnTo>
                    <a:pt x="8641" y="5824"/>
                  </a:lnTo>
                  <a:lnTo>
                    <a:pt x="8607" y="5864"/>
                  </a:lnTo>
                  <a:lnTo>
                    <a:pt x="8572" y="5904"/>
                  </a:lnTo>
                  <a:lnTo>
                    <a:pt x="8536" y="5942"/>
                  </a:lnTo>
                  <a:lnTo>
                    <a:pt x="8498" y="5978"/>
                  </a:lnTo>
                  <a:lnTo>
                    <a:pt x="8458" y="6013"/>
                  </a:lnTo>
                  <a:lnTo>
                    <a:pt x="8418" y="6047"/>
                  </a:lnTo>
                  <a:lnTo>
                    <a:pt x="8376" y="6079"/>
                  </a:lnTo>
                  <a:lnTo>
                    <a:pt x="8333" y="6110"/>
                  </a:lnTo>
                  <a:lnTo>
                    <a:pt x="8288" y="6139"/>
                  </a:lnTo>
                  <a:lnTo>
                    <a:pt x="8243" y="6166"/>
                  </a:lnTo>
                  <a:lnTo>
                    <a:pt x="8196" y="6192"/>
                  </a:lnTo>
                  <a:lnTo>
                    <a:pt x="8149" y="6216"/>
                  </a:lnTo>
                  <a:lnTo>
                    <a:pt x="8101" y="6238"/>
                  </a:lnTo>
                  <a:lnTo>
                    <a:pt x="8052" y="6258"/>
                  </a:lnTo>
                  <a:lnTo>
                    <a:pt x="8002" y="6277"/>
                  </a:lnTo>
                  <a:lnTo>
                    <a:pt x="7952" y="6293"/>
                  </a:lnTo>
                  <a:lnTo>
                    <a:pt x="7901" y="6308"/>
                  </a:lnTo>
                  <a:lnTo>
                    <a:pt x="7850" y="6321"/>
                  </a:lnTo>
                  <a:lnTo>
                    <a:pt x="7798" y="6331"/>
                  </a:lnTo>
                  <a:lnTo>
                    <a:pt x="7746" y="6340"/>
                  </a:lnTo>
                  <a:lnTo>
                    <a:pt x="7694" y="6347"/>
                  </a:lnTo>
                  <a:lnTo>
                    <a:pt x="7641" y="6352"/>
                  </a:lnTo>
                  <a:lnTo>
                    <a:pt x="7588" y="6355"/>
                  </a:lnTo>
                  <a:lnTo>
                    <a:pt x="7535" y="6356"/>
                  </a:lnTo>
                  <a:lnTo>
                    <a:pt x="7482" y="6355"/>
                  </a:lnTo>
                  <a:lnTo>
                    <a:pt x="7429" y="6352"/>
                  </a:lnTo>
                  <a:lnTo>
                    <a:pt x="7376" y="6347"/>
                  </a:lnTo>
                  <a:lnTo>
                    <a:pt x="7324" y="6340"/>
                  </a:lnTo>
                  <a:lnTo>
                    <a:pt x="7272" y="6331"/>
                  </a:lnTo>
                  <a:lnTo>
                    <a:pt x="7220" y="6321"/>
                  </a:lnTo>
                  <a:lnTo>
                    <a:pt x="7169" y="6308"/>
                  </a:lnTo>
                  <a:lnTo>
                    <a:pt x="7118" y="6293"/>
                  </a:lnTo>
                  <a:lnTo>
                    <a:pt x="7068" y="6277"/>
                  </a:lnTo>
                  <a:lnTo>
                    <a:pt x="7019" y="6258"/>
                  </a:lnTo>
                  <a:lnTo>
                    <a:pt x="6970" y="6238"/>
                  </a:lnTo>
                  <a:lnTo>
                    <a:pt x="6922" y="6216"/>
                  </a:lnTo>
                  <a:lnTo>
                    <a:pt x="6875" y="6192"/>
                  </a:lnTo>
                  <a:lnTo>
                    <a:pt x="6828" y="6166"/>
                  </a:lnTo>
                  <a:lnTo>
                    <a:pt x="6782" y="6139"/>
                  </a:lnTo>
                  <a:lnTo>
                    <a:pt x="6738" y="6110"/>
                  </a:lnTo>
                  <a:lnTo>
                    <a:pt x="6695" y="6079"/>
                  </a:lnTo>
                  <a:lnTo>
                    <a:pt x="6653" y="6047"/>
                  </a:lnTo>
                  <a:lnTo>
                    <a:pt x="6612" y="6013"/>
                  </a:lnTo>
                  <a:lnTo>
                    <a:pt x="6573" y="5978"/>
                  </a:lnTo>
                  <a:lnTo>
                    <a:pt x="6535" y="5942"/>
                  </a:lnTo>
                  <a:lnTo>
                    <a:pt x="6498" y="5904"/>
                  </a:lnTo>
                  <a:lnTo>
                    <a:pt x="6463" y="5864"/>
                  </a:lnTo>
                  <a:lnTo>
                    <a:pt x="6429" y="5824"/>
                  </a:lnTo>
                  <a:lnTo>
                    <a:pt x="6397" y="5782"/>
                  </a:lnTo>
                  <a:lnTo>
                    <a:pt x="6366" y="5739"/>
                  </a:lnTo>
                  <a:lnTo>
                    <a:pt x="6337" y="5694"/>
                  </a:lnTo>
                  <a:lnTo>
                    <a:pt x="6310" y="5649"/>
                  </a:lnTo>
                  <a:lnTo>
                    <a:pt x="6284" y="5602"/>
                  </a:lnTo>
                  <a:lnTo>
                    <a:pt x="6260" y="5555"/>
                  </a:lnTo>
                  <a:lnTo>
                    <a:pt x="6238" y="5507"/>
                  </a:lnTo>
                  <a:lnTo>
                    <a:pt x="6218" y="5458"/>
                  </a:lnTo>
                  <a:lnTo>
                    <a:pt x="6200" y="5408"/>
                  </a:lnTo>
                  <a:lnTo>
                    <a:pt x="6183" y="5358"/>
                  </a:lnTo>
                  <a:lnTo>
                    <a:pt x="6168" y="5307"/>
                  </a:lnTo>
                  <a:lnTo>
                    <a:pt x="6156" y="5256"/>
                  </a:lnTo>
                  <a:lnTo>
                    <a:pt x="6145" y="5204"/>
                  </a:lnTo>
                  <a:lnTo>
                    <a:pt x="6136" y="5152"/>
                  </a:lnTo>
                  <a:lnTo>
                    <a:pt x="6129" y="5100"/>
                  </a:lnTo>
                  <a:lnTo>
                    <a:pt x="6124" y="5047"/>
                  </a:lnTo>
                  <a:lnTo>
                    <a:pt x="6121" y="4994"/>
                  </a:lnTo>
                  <a:lnTo>
                    <a:pt x="6120" y="4941"/>
                  </a:lnTo>
                  <a:lnTo>
                    <a:pt x="6121" y="4888"/>
                  </a:lnTo>
                  <a:lnTo>
                    <a:pt x="6124" y="4835"/>
                  </a:lnTo>
                  <a:lnTo>
                    <a:pt x="6129" y="4782"/>
                  </a:lnTo>
                  <a:lnTo>
                    <a:pt x="6136" y="4730"/>
                  </a:lnTo>
                  <a:lnTo>
                    <a:pt x="6145" y="4678"/>
                  </a:lnTo>
                  <a:lnTo>
                    <a:pt x="6156" y="4626"/>
                  </a:lnTo>
                  <a:lnTo>
                    <a:pt x="6168" y="4575"/>
                  </a:lnTo>
                  <a:lnTo>
                    <a:pt x="6183" y="4524"/>
                  </a:lnTo>
                  <a:lnTo>
                    <a:pt x="6200" y="4474"/>
                  </a:lnTo>
                  <a:lnTo>
                    <a:pt x="6218" y="4425"/>
                  </a:lnTo>
                  <a:lnTo>
                    <a:pt x="6238" y="4376"/>
                  </a:lnTo>
                  <a:lnTo>
                    <a:pt x="6260" y="4328"/>
                  </a:lnTo>
                  <a:lnTo>
                    <a:pt x="6284" y="4281"/>
                  </a:lnTo>
                  <a:lnTo>
                    <a:pt x="6310" y="4234"/>
                  </a:lnTo>
                  <a:lnTo>
                    <a:pt x="6337" y="4188"/>
                  </a:lnTo>
                  <a:lnTo>
                    <a:pt x="6366" y="4144"/>
                  </a:lnTo>
                  <a:lnTo>
                    <a:pt x="6397" y="4101"/>
                  </a:lnTo>
                  <a:lnTo>
                    <a:pt x="6429" y="4059"/>
                  </a:lnTo>
                  <a:lnTo>
                    <a:pt x="6463" y="4018"/>
                  </a:lnTo>
                  <a:lnTo>
                    <a:pt x="6498" y="3979"/>
                  </a:lnTo>
                  <a:lnTo>
                    <a:pt x="6535" y="3941"/>
                  </a:lnTo>
                  <a:lnTo>
                    <a:pt x="6573" y="3904"/>
                  </a:lnTo>
                  <a:lnTo>
                    <a:pt x="6612" y="3869"/>
                  </a:lnTo>
                  <a:lnTo>
                    <a:pt x="6653" y="3835"/>
                  </a:lnTo>
                  <a:lnTo>
                    <a:pt x="6695" y="3803"/>
                  </a:lnTo>
                  <a:lnTo>
                    <a:pt x="6738" y="3772"/>
                  </a:lnTo>
                  <a:lnTo>
                    <a:pt x="6782" y="3743"/>
                  </a:lnTo>
                  <a:lnTo>
                    <a:pt x="6828" y="3716"/>
                  </a:lnTo>
                  <a:lnTo>
                    <a:pt x="6875" y="3690"/>
                  </a:lnTo>
                  <a:lnTo>
                    <a:pt x="6922" y="3666"/>
                  </a:lnTo>
                  <a:lnTo>
                    <a:pt x="6970" y="3644"/>
                  </a:lnTo>
                  <a:lnTo>
                    <a:pt x="7019" y="3624"/>
                  </a:lnTo>
                  <a:lnTo>
                    <a:pt x="7068" y="3606"/>
                  </a:lnTo>
                  <a:lnTo>
                    <a:pt x="7118" y="3589"/>
                  </a:lnTo>
                  <a:lnTo>
                    <a:pt x="7169" y="3575"/>
                  </a:lnTo>
                  <a:lnTo>
                    <a:pt x="7220" y="3562"/>
                  </a:lnTo>
                  <a:lnTo>
                    <a:pt x="7272" y="3551"/>
                  </a:lnTo>
                  <a:lnTo>
                    <a:pt x="7324" y="3542"/>
                  </a:lnTo>
                  <a:lnTo>
                    <a:pt x="7376" y="3535"/>
                  </a:lnTo>
                  <a:lnTo>
                    <a:pt x="7429" y="3530"/>
                  </a:lnTo>
                  <a:lnTo>
                    <a:pt x="7482" y="3527"/>
                  </a:lnTo>
                  <a:lnTo>
                    <a:pt x="7535" y="3526"/>
                  </a:lnTo>
                  <a:lnTo>
                    <a:pt x="7588" y="3527"/>
                  </a:lnTo>
                  <a:lnTo>
                    <a:pt x="7641" y="3530"/>
                  </a:lnTo>
                  <a:lnTo>
                    <a:pt x="7694" y="3535"/>
                  </a:lnTo>
                  <a:lnTo>
                    <a:pt x="7746" y="3542"/>
                  </a:lnTo>
                  <a:lnTo>
                    <a:pt x="7798" y="3551"/>
                  </a:lnTo>
                  <a:lnTo>
                    <a:pt x="7850" y="3562"/>
                  </a:lnTo>
                  <a:lnTo>
                    <a:pt x="7901" y="3575"/>
                  </a:lnTo>
                  <a:lnTo>
                    <a:pt x="7952" y="3589"/>
                  </a:lnTo>
                  <a:lnTo>
                    <a:pt x="8002" y="3606"/>
                  </a:lnTo>
                  <a:lnTo>
                    <a:pt x="8052" y="3624"/>
                  </a:lnTo>
                  <a:lnTo>
                    <a:pt x="8101" y="3644"/>
                  </a:lnTo>
                  <a:lnTo>
                    <a:pt x="8149" y="3666"/>
                  </a:lnTo>
                  <a:lnTo>
                    <a:pt x="8196" y="3690"/>
                  </a:lnTo>
                  <a:lnTo>
                    <a:pt x="8243" y="3716"/>
                  </a:lnTo>
                  <a:lnTo>
                    <a:pt x="8288" y="3743"/>
                  </a:lnTo>
                  <a:lnTo>
                    <a:pt x="8333" y="3772"/>
                  </a:lnTo>
                  <a:lnTo>
                    <a:pt x="8376" y="3803"/>
                  </a:lnTo>
                  <a:lnTo>
                    <a:pt x="8418" y="3835"/>
                  </a:lnTo>
                  <a:lnTo>
                    <a:pt x="8458" y="3869"/>
                  </a:lnTo>
                  <a:lnTo>
                    <a:pt x="8498" y="3904"/>
                  </a:lnTo>
                  <a:lnTo>
                    <a:pt x="8536" y="3941"/>
                  </a:lnTo>
                  <a:lnTo>
                    <a:pt x="8572" y="3979"/>
                  </a:lnTo>
                  <a:lnTo>
                    <a:pt x="8607" y="4018"/>
                  </a:lnTo>
                  <a:lnTo>
                    <a:pt x="8641" y="4059"/>
                  </a:lnTo>
                  <a:lnTo>
                    <a:pt x="8673" y="4101"/>
                  </a:lnTo>
                  <a:lnTo>
                    <a:pt x="8704" y="4144"/>
                  </a:lnTo>
                  <a:lnTo>
                    <a:pt x="8733" y="4188"/>
                  </a:lnTo>
                  <a:lnTo>
                    <a:pt x="8760" y="4234"/>
                  </a:lnTo>
                  <a:lnTo>
                    <a:pt x="8786" y="4281"/>
                  </a:lnTo>
                  <a:lnTo>
                    <a:pt x="8810" y="4328"/>
                  </a:lnTo>
                  <a:lnTo>
                    <a:pt x="8832" y="4376"/>
                  </a:lnTo>
                  <a:lnTo>
                    <a:pt x="8852" y="4425"/>
                  </a:lnTo>
                  <a:lnTo>
                    <a:pt x="8871" y="4474"/>
                  </a:lnTo>
                  <a:lnTo>
                    <a:pt x="8887" y="4524"/>
                  </a:lnTo>
                  <a:lnTo>
                    <a:pt x="8902" y="4575"/>
                  </a:lnTo>
                  <a:lnTo>
                    <a:pt x="8915" y="4626"/>
                  </a:lnTo>
                  <a:lnTo>
                    <a:pt x="8925" y="4678"/>
                  </a:lnTo>
                  <a:lnTo>
                    <a:pt x="8934" y="4730"/>
                  </a:lnTo>
                  <a:lnTo>
                    <a:pt x="8941" y="4782"/>
                  </a:lnTo>
                  <a:lnTo>
                    <a:pt x="8946" y="4835"/>
                  </a:lnTo>
                  <a:lnTo>
                    <a:pt x="8949" y="4888"/>
                  </a:lnTo>
                  <a:lnTo>
                    <a:pt x="8950" y="4941"/>
                  </a:lnTo>
                  <a:close/>
                </a:path>
              </a:pathLst>
            </a:custGeom>
            <a:solidFill>
              <a:schemeClr val="accent1"/>
            </a:solidFill>
            <a:ln>
              <a:noFill/>
            </a:ln>
          </p:spPr>
          <p:txBody>
            <a:bodyPr/>
            <a:lstStyle/>
            <a:p>
              <a:endParaRPr/>
            </a:p>
          </p:txBody>
        </p:sp>
        <p:sp>
          <p:nvSpPr>
            <p:cNvPr id="97" name="Outline"/>
            <p:cNvSpPr/>
            <p:nvPr/>
          </p:nvSpPr>
          <p:spPr>
            <a:xfrm>
              <a:off x="6359457" y="4459160"/>
              <a:ext cx="633600" cy="633600"/>
            </a:xfrm>
            <a:custGeom>
              <a:avLst/>
              <a:gdLst/>
              <a:ahLst/>
              <a:cxnLst/>
              <a:rect l="0" t="0" r="10000" b="10000"/>
              <a:pathLst>
                <a:path w="10000" h="10000">
                  <a:moveTo>
                    <a:pt x="9199" y="4874"/>
                  </a:moveTo>
                  <a:lnTo>
                    <a:pt x="9199" y="4883"/>
                  </a:lnTo>
                  <a:lnTo>
                    <a:pt x="9200" y="4936"/>
                  </a:lnTo>
                  <a:lnTo>
                    <a:pt x="9200" y="4946"/>
                  </a:lnTo>
                  <a:lnTo>
                    <a:pt x="9199" y="4999"/>
                  </a:lnTo>
                  <a:lnTo>
                    <a:pt x="9199" y="5008"/>
                  </a:lnTo>
                  <a:lnTo>
                    <a:pt x="9196" y="5061"/>
                  </a:lnTo>
                  <a:lnTo>
                    <a:pt x="9195" y="5070"/>
                  </a:lnTo>
                  <a:lnTo>
                    <a:pt x="9190" y="5123"/>
                  </a:lnTo>
                  <a:lnTo>
                    <a:pt x="9189" y="5132"/>
                  </a:lnTo>
                  <a:lnTo>
                    <a:pt x="9182" y="5185"/>
                  </a:lnTo>
                  <a:lnTo>
                    <a:pt x="9181" y="5194"/>
                  </a:lnTo>
                  <a:lnTo>
                    <a:pt x="9172" y="5246"/>
                  </a:lnTo>
                  <a:lnTo>
                    <a:pt x="9170" y="5255"/>
                  </a:lnTo>
                  <a:lnTo>
                    <a:pt x="9159" y="5307"/>
                  </a:lnTo>
                  <a:lnTo>
                    <a:pt x="9157" y="5316"/>
                  </a:lnTo>
                  <a:lnTo>
                    <a:pt x="9145" y="5367"/>
                  </a:lnTo>
                  <a:lnTo>
                    <a:pt x="9142" y="5376"/>
                  </a:lnTo>
                  <a:lnTo>
                    <a:pt x="9127" y="5427"/>
                  </a:lnTo>
                  <a:lnTo>
                    <a:pt x="9125" y="5436"/>
                  </a:lnTo>
                  <a:lnTo>
                    <a:pt x="9108" y="5486"/>
                  </a:lnTo>
                  <a:lnTo>
                    <a:pt x="9105" y="5495"/>
                  </a:lnTo>
                  <a:lnTo>
                    <a:pt x="9087" y="5545"/>
                  </a:lnTo>
                  <a:lnTo>
                    <a:pt x="9083" y="5553"/>
                  </a:lnTo>
                  <a:lnTo>
                    <a:pt x="9063" y="5602"/>
                  </a:lnTo>
                  <a:lnTo>
                    <a:pt x="9059" y="5611"/>
                  </a:lnTo>
                  <a:lnTo>
                    <a:pt x="9037" y="5659"/>
                  </a:lnTo>
                  <a:lnTo>
                    <a:pt x="9033" y="5668"/>
                  </a:lnTo>
                  <a:lnTo>
                    <a:pt x="9009" y="5715"/>
                  </a:lnTo>
                  <a:lnTo>
                    <a:pt x="9005" y="5723"/>
                  </a:lnTo>
                  <a:lnTo>
                    <a:pt x="8979" y="5770"/>
                  </a:lnTo>
                  <a:lnTo>
                    <a:pt x="8974" y="5778"/>
                  </a:lnTo>
                  <a:lnTo>
                    <a:pt x="8947" y="5823"/>
                  </a:lnTo>
                  <a:lnTo>
                    <a:pt x="8942" y="5831"/>
                  </a:lnTo>
                  <a:lnTo>
                    <a:pt x="8913" y="5876"/>
                  </a:lnTo>
                  <a:lnTo>
                    <a:pt x="8908" y="5883"/>
                  </a:lnTo>
                  <a:lnTo>
                    <a:pt x="8877" y="5927"/>
                  </a:lnTo>
                  <a:lnTo>
                    <a:pt x="8871" y="5934"/>
                  </a:lnTo>
                  <a:lnTo>
                    <a:pt x="8839" y="5976"/>
                  </a:lnTo>
                  <a:lnTo>
                    <a:pt x="8833" y="5983"/>
                  </a:lnTo>
                  <a:lnTo>
                    <a:pt x="8800" y="6024"/>
                  </a:lnTo>
                  <a:lnTo>
                    <a:pt x="8794" y="6031"/>
                  </a:lnTo>
                  <a:lnTo>
                    <a:pt x="8759" y="6070"/>
                  </a:lnTo>
                  <a:lnTo>
                    <a:pt x="8752" y="6077"/>
                  </a:lnTo>
                  <a:lnTo>
                    <a:pt x="8716" y="6115"/>
                  </a:lnTo>
                  <a:lnTo>
                    <a:pt x="8709" y="6122"/>
                  </a:lnTo>
                  <a:lnTo>
                    <a:pt x="8671" y="6158"/>
                  </a:lnTo>
                  <a:lnTo>
                    <a:pt x="8664" y="6165"/>
                  </a:lnTo>
                  <a:lnTo>
                    <a:pt x="8625" y="6200"/>
                  </a:lnTo>
                  <a:lnTo>
                    <a:pt x="8618" y="6206"/>
                  </a:lnTo>
                  <a:lnTo>
                    <a:pt x="8577" y="6239"/>
                  </a:lnTo>
                  <a:lnTo>
                    <a:pt x="8570" y="6245"/>
                  </a:lnTo>
                  <a:lnTo>
                    <a:pt x="8528" y="6277"/>
                  </a:lnTo>
                  <a:lnTo>
                    <a:pt x="8521" y="6283"/>
                  </a:lnTo>
                  <a:lnTo>
                    <a:pt x="8477" y="6314"/>
                  </a:lnTo>
                  <a:lnTo>
                    <a:pt x="8470" y="6319"/>
                  </a:lnTo>
                  <a:lnTo>
                    <a:pt x="8425" y="6348"/>
                  </a:lnTo>
                  <a:lnTo>
                    <a:pt x="8417" y="6353"/>
                  </a:lnTo>
                  <a:lnTo>
                    <a:pt x="8372" y="6380"/>
                  </a:lnTo>
                  <a:lnTo>
                    <a:pt x="8364" y="6385"/>
                  </a:lnTo>
                  <a:lnTo>
                    <a:pt x="8317" y="6411"/>
                  </a:lnTo>
                  <a:lnTo>
                    <a:pt x="8309" y="6415"/>
                  </a:lnTo>
                  <a:lnTo>
                    <a:pt x="8262" y="6439"/>
                  </a:lnTo>
                  <a:lnTo>
                    <a:pt x="8253" y="6443"/>
                  </a:lnTo>
                  <a:lnTo>
                    <a:pt x="8205" y="6465"/>
                  </a:lnTo>
                  <a:lnTo>
                    <a:pt x="8196" y="6469"/>
                  </a:lnTo>
                  <a:lnTo>
                    <a:pt x="8147" y="6489"/>
                  </a:lnTo>
                  <a:lnTo>
                    <a:pt x="8139" y="6493"/>
                  </a:lnTo>
                  <a:lnTo>
                    <a:pt x="8089" y="6511"/>
                  </a:lnTo>
                  <a:lnTo>
                    <a:pt x="8080" y="6514"/>
                  </a:lnTo>
                  <a:lnTo>
                    <a:pt x="8030" y="6531"/>
                  </a:lnTo>
                  <a:lnTo>
                    <a:pt x="8021" y="6533"/>
                  </a:lnTo>
                  <a:lnTo>
                    <a:pt x="7970" y="6548"/>
                  </a:lnTo>
                  <a:lnTo>
                    <a:pt x="7961" y="6551"/>
                  </a:lnTo>
                  <a:lnTo>
                    <a:pt x="7910" y="6563"/>
                  </a:lnTo>
                  <a:lnTo>
                    <a:pt x="7901" y="6565"/>
                  </a:lnTo>
                  <a:lnTo>
                    <a:pt x="7849" y="6576"/>
                  </a:lnTo>
                  <a:lnTo>
                    <a:pt x="7840" y="6578"/>
                  </a:lnTo>
                  <a:lnTo>
                    <a:pt x="7788" y="6587"/>
                  </a:lnTo>
                  <a:lnTo>
                    <a:pt x="7779" y="6588"/>
                  </a:lnTo>
                  <a:lnTo>
                    <a:pt x="7726" y="6595"/>
                  </a:lnTo>
                  <a:lnTo>
                    <a:pt x="7717" y="6596"/>
                  </a:lnTo>
                  <a:lnTo>
                    <a:pt x="7664" y="6601"/>
                  </a:lnTo>
                  <a:lnTo>
                    <a:pt x="7655" y="6602"/>
                  </a:lnTo>
                  <a:lnTo>
                    <a:pt x="7602" y="6605"/>
                  </a:lnTo>
                  <a:lnTo>
                    <a:pt x="7593" y="6605"/>
                  </a:lnTo>
                  <a:lnTo>
                    <a:pt x="7540" y="6606"/>
                  </a:lnTo>
                  <a:lnTo>
                    <a:pt x="7530" y="6606"/>
                  </a:lnTo>
                  <a:lnTo>
                    <a:pt x="7477" y="6605"/>
                  </a:lnTo>
                  <a:lnTo>
                    <a:pt x="7468" y="6605"/>
                  </a:lnTo>
                  <a:lnTo>
                    <a:pt x="7415" y="6602"/>
                  </a:lnTo>
                  <a:lnTo>
                    <a:pt x="7406" y="6601"/>
                  </a:lnTo>
                  <a:lnTo>
                    <a:pt x="7353" y="6596"/>
                  </a:lnTo>
                  <a:lnTo>
                    <a:pt x="7344" y="6595"/>
                  </a:lnTo>
                  <a:lnTo>
                    <a:pt x="7291" y="6588"/>
                  </a:lnTo>
                  <a:lnTo>
                    <a:pt x="7282" y="6587"/>
                  </a:lnTo>
                  <a:lnTo>
                    <a:pt x="7230" y="6578"/>
                  </a:lnTo>
                  <a:lnTo>
                    <a:pt x="7221" y="6576"/>
                  </a:lnTo>
                  <a:lnTo>
                    <a:pt x="7169" y="6565"/>
                  </a:lnTo>
                  <a:lnTo>
                    <a:pt x="7160" y="6563"/>
                  </a:lnTo>
                  <a:lnTo>
                    <a:pt x="7109" y="6551"/>
                  </a:lnTo>
                  <a:lnTo>
                    <a:pt x="7100" y="6548"/>
                  </a:lnTo>
                  <a:lnTo>
                    <a:pt x="7049" y="6533"/>
                  </a:lnTo>
                  <a:lnTo>
                    <a:pt x="7040" y="6531"/>
                  </a:lnTo>
                  <a:lnTo>
                    <a:pt x="6990" y="6514"/>
                  </a:lnTo>
                  <a:lnTo>
                    <a:pt x="6981" y="6511"/>
                  </a:lnTo>
                  <a:lnTo>
                    <a:pt x="6932" y="6493"/>
                  </a:lnTo>
                  <a:lnTo>
                    <a:pt x="6923" y="6489"/>
                  </a:lnTo>
                  <a:lnTo>
                    <a:pt x="6874" y="6469"/>
                  </a:lnTo>
                  <a:lnTo>
                    <a:pt x="6865" y="6465"/>
                  </a:lnTo>
                  <a:lnTo>
                    <a:pt x="6817" y="6443"/>
                  </a:lnTo>
                  <a:lnTo>
                    <a:pt x="6809" y="6439"/>
                  </a:lnTo>
                  <a:lnTo>
                    <a:pt x="6761" y="6415"/>
                  </a:lnTo>
                  <a:lnTo>
                    <a:pt x="6753" y="6410"/>
                  </a:lnTo>
                  <a:lnTo>
                    <a:pt x="6706" y="6384"/>
                  </a:lnTo>
                  <a:lnTo>
                    <a:pt x="6699" y="6380"/>
                  </a:lnTo>
                  <a:lnTo>
                    <a:pt x="6654" y="6353"/>
                  </a:lnTo>
                  <a:lnTo>
                    <a:pt x="6646" y="6348"/>
                  </a:lnTo>
                  <a:lnTo>
                    <a:pt x="6601" y="6319"/>
                  </a:lnTo>
                  <a:lnTo>
                    <a:pt x="6594" y="6314"/>
                  </a:lnTo>
                  <a:lnTo>
                    <a:pt x="6550" y="6283"/>
                  </a:lnTo>
                  <a:lnTo>
                    <a:pt x="6543" y="6278"/>
                  </a:lnTo>
                  <a:lnTo>
                    <a:pt x="6501" y="6245"/>
                  </a:lnTo>
                  <a:lnTo>
                    <a:pt x="6494" y="6240"/>
                  </a:lnTo>
                  <a:lnTo>
                    <a:pt x="6453" y="6206"/>
                  </a:lnTo>
                  <a:lnTo>
                    <a:pt x="6446" y="6200"/>
                  </a:lnTo>
                  <a:lnTo>
                    <a:pt x="6407" y="6165"/>
                  </a:lnTo>
                  <a:lnTo>
                    <a:pt x="6400" y="6158"/>
                  </a:lnTo>
                  <a:lnTo>
                    <a:pt x="6362" y="6122"/>
                  </a:lnTo>
                  <a:lnTo>
                    <a:pt x="6355" y="6115"/>
                  </a:lnTo>
                  <a:lnTo>
                    <a:pt x="6318" y="6077"/>
                  </a:lnTo>
                  <a:lnTo>
                    <a:pt x="6312" y="6071"/>
                  </a:lnTo>
                  <a:lnTo>
                    <a:pt x="6277" y="6031"/>
                  </a:lnTo>
                  <a:lnTo>
                    <a:pt x="6271" y="6024"/>
                  </a:lnTo>
                  <a:lnTo>
                    <a:pt x="6237" y="5984"/>
                  </a:lnTo>
                  <a:lnTo>
                    <a:pt x="6231" y="5976"/>
                  </a:lnTo>
                  <a:lnTo>
                    <a:pt x="6199" y="5934"/>
                  </a:lnTo>
                  <a:lnTo>
                    <a:pt x="6193" y="5927"/>
                  </a:lnTo>
                  <a:lnTo>
                    <a:pt x="6163" y="5884"/>
                  </a:lnTo>
                  <a:lnTo>
                    <a:pt x="6157" y="5876"/>
                  </a:lnTo>
                  <a:lnTo>
                    <a:pt x="6128" y="5832"/>
                  </a:lnTo>
                  <a:lnTo>
                    <a:pt x="6123" y="5823"/>
                  </a:lnTo>
                  <a:lnTo>
                    <a:pt x="6096" y="5778"/>
                  </a:lnTo>
                  <a:lnTo>
                    <a:pt x="6091" y="5769"/>
                  </a:lnTo>
                  <a:lnTo>
                    <a:pt x="6065" y="5723"/>
                  </a:lnTo>
                  <a:lnTo>
                    <a:pt x="6061" y="5715"/>
                  </a:lnTo>
                  <a:lnTo>
                    <a:pt x="6037" y="5667"/>
                  </a:lnTo>
                  <a:lnTo>
                    <a:pt x="6033" y="5659"/>
                  </a:lnTo>
                  <a:lnTo>
                    <a:pt x="6011" y="5611"/>
                  </a:lnTo>
                  <a:lnTo>
                    <a:pt x="6007" y="5602"/>
                  </a:lnTo>
                  <a:lnTo>
                    <a:pt x="5987" y="5553"/>
                  </a:lnTo>
                  <a:lnTo>
                    <a:pt x="5984" y="5545"/>
                  </a:lnTo>
                  <a:lnTo>
                    <a:pt x="5965" y="5495"/>
                  </a:lnTo>
                  <a:lnTo>
                    <a:pt x="5962" y="5486"/>
                  </a:lnTo>
                  <a:lnTo>
                    <a:pt x="5946" y="5436"/>
                  </a:lnTo>
                  <a:lnTo>
                    <a:pt x="5943" y="5427"/>
                  </a:lnTo>
                  <a:lnTo>
                    <a:pt x="5928" y="5376"/>
                  </a:lnTo>
                  <a:lnTo>
                    <a:pt x="5926" y="5367"/>
                  </a:lnTo>
                  <a:lnTo>
                    <a:pt x="5913" y="5316"/>
                  </a:lnTo>
                  <a:lnTo>
                    <a:pt x="5911" y="5307"/>
                  </a:lnTo>
                  <a:lnTo>
                    <a:pt x="5900" y="5255"/>
                  </a:lnTo>
                  <a:lnTo>
                    <a:pt x="5898" y="5246"/>
                  </a:lnTo>
                  <a:lnTo>
                    <a:pt x="5890" y="5194"/>
                  </a:lnTo>
                  <a:lnTo>
                    <a:pt x="5888" y="5185"/>
                  </a:lnTo>
                  <a:lnTo>
                    <a:pt x="5881" y="5133"/>
                  </a:lnTo>
                  <a:lnTo>
                    <a:pt x="5880" y="5123"/>
                  </a:lnTo>
                  <a:lnTo>
                    <a:pt x="5875" y="5071"/>
                  </a:lnTo>
                  <a:lnTo>
                    <a:pt x="5874" y="5061"/>
                  </a:lnTo>
                  <a:lnTo>
                    <a:pt x="5871" y="5008"/>
                  </a:lnTo>
                  <a:lnTo>
                    <a:pt x="5871" y="4999"/>
                  </a:lnTo>
                  <a:lnTo>
                    <a:pt x="5870" y="4946"/>
                  </a:lnTo>
                  <a:lnTo>
                    <a:pt x="5870" y="4936"/>
                  </a:lnTo>
                  <a:lnTo>
                    <a:pt x="5871" y="4883"/>
                  </a:lnTo>
                  <a:lnTo>
                    <a:pt x="5871" y="4874"/>
                  </a:lnTo>
                  <a:lnTo>
                    <a:pt x="5874" y="4821"/>
                  </a:lnTo>
                  <a:lnTo>
                    <a:pt x="5875" y="4811"/>
                  </a:lnTo>
                  <a:lnTo>
                    <a:pt x="5880" y="4759"/>
                  </a:lnTo>
                  <a:lnTo>
                    <a:pt x="5881" y="4749"/>
                  </a:lnTo>
                  <a:lnTo>
                    <a:pt x="5888" y="4697"/>
                  </a:lnTo>
                  <a:lnTo>
                    <a:pt x="5890" y="4688"/>
                  </a:lnTo>
                  <a:lnTo>
                    <a:pt x="5898" y="4636"/>
                  </a:lnTo>
                  <a:lnTo>
                    <a:pt x="5900" y="4627"/>
                  </a:lnTo>
                  <a:lnTo>
                    <a:pt x="5911" y="4575"/>
                  </a:lnTo>
                  <a:lnTo>
                    <a:pt x="5913" y="4566"/>
                  </a:lnTo>
                  <a:lnTo>
                    <a:pt x="5926" y="4515"/>
                  </a:lnTo>
                  <a:lnTo>
                    <a:pt x="5928" y="4506"/>
                  </a:lnTo>
                  <a:lnTo>
                    <a:pt x="5943" y="4455"/>
                  </a:lnTo>
                  <a:lnTo>
                    <a:pt x="5946" y="4446"/>
                  </a:lnTo>
                  <a:lnTo>
                    <a:pt x="5962" y="4396"/>
                  </a:lnTo>
                  <a:lnTo>
                    <a:pt x="5965" y="4387"/>
                  </a:lnTo>
                  <a:lnTo>
                    <a:pt x="5984" y="4338"/>
                  </a:lnTo>
                  <a:lnTo>
                    <a:pt x="5987" y="4329"/>
                  </a:lnTo>
                  <a:lnTo>
                    <a:pt x="6007" y="4280"/>
                  </a:lnTo>
                  <a:lnTo>
                    <a:pt x="6011" y="4272"/>
                  </a:lnTo>
                  <a:lnTo>
                    <a:pt x="6033" y="4224"/>
                  </a:lnTo>
                  <a:lnTo>
                    <a:pt x="6037" y="4215"/>
                  </a:lnTo>
                  <a:lnTo>
                    <a:pt x="6061" y="4168"/>
                  </a:lnTo>
                  <a:lnTo>
                    <a:pt x="6065" y="4160"/>
                  </a:lnTo>
                  <a:lnTo>
                    <a:pt x="6091" y="4113"/>
                  </a:lnTo>
                  <a:lnTo>
                    <a:pt x="6096" y="4105"/>
                  </a:lnTo>
                  <a:lnTo>
                    <a:pt x="6123" y="4060"/>
                  </a:lnTo>
                  <a:lnTo>
                    <a:pt x="6128" y="4052"/>
                  </a:lnTo>
                  <a:lnTo>
                    <a:pt x="6157" y="4007"/>
                  </a:lnTo>
                  <a:lnTo>
                    <a:pt x="6163" y="3999"/>
                  </a:lnTo>
                  <a:lnTo>
                    <a:pt x="6193" y="3956"/>
                  </a:lnTo>
                  <a:lnTo>
                    <a:pt x="6199" y="3949"/>
                  </a:lnTo>
                  <a:lnTo>
                    <a:pt x="6231" y="3907"/>
                  </a:lnTo>
                  <a:lnTo>
                    <a:pt x="6237" y="3899"/>
                  </a:lnTo>
                  <a:lnTo>
                    <a:pt x="6271" y="3859"/>
                  </a:lnTo>
                  <a:lnTo>
                    <a:pt x="6277" y="3852"/>
                  </a:lnTo>
                  <a:lnTo>
                    <a:pt x="6312" y="3812"/>
                  </a:lnTo>
                  <a:lnTo>
                    <a:pt x="6318" y="3805"/>
                  </a:lnTo>
                  <a:lnTo>
                    <a:pt x="6355" y="3767"/>
                  </a:lnTo>
                  <a:lnTo>
                    <a:pt x="6361" y="3761"/>
                  </a:lnTo>
                  <a:lnTo>
                    <a:pt x="6399" y="3724"/>
                  </a:lnTo>
                  <a:lnTo>
                    <a:pt x="6406" y="3718"/>
                  </a:lnTo>
                  <a:lnTo>
                    <a:pt x="6446" y="3683"/>
                  </a:lnTo>
                  <a:lnTo>
                    <a:pt x="6453" y="3677"/>
                  </a:lnTo>
                  <a:lnTo>
                    <a:pt x="6493" y="3643"/>
                  </a:lnTo>
                  <a:lnTo>
                    <a:pt x="6501" y="3637"/>
                  </a:lnTo>
                  <a:lnTo>
                    <a:pt x="6543" y="3605"/>
                  </a:lnTo>
                  <a:lnTo>
                    <a:pt x="6550" y="3599"/>
                  </a:lnTo>
                  <a:lnTo>
                    <a:pt x="6593" y="3569"/>
                  </a:lnTo>
                  <a:lnTo>
                    <a:pt x="6601" y="3563"/>
                  </a:lnTo>
                  <a:lnTo>
                    <a:pt x="6646" y="3534"/>
                  </a:lnTo>
                  <a:lnTo>
                    <a:pt x="6654" y="3529"/>
                  </a:lnTo>
                  <a:lnTo>
                    <a:pt x="6699" y="3502"/>
                  </a:lnTo>
                  <a:lnTo>
                    <a:pt x="6707" y="3497"/>
                  </a:lnTo>
                  <a:lnTo>
                    <a:pt x="6754" y="3471"/>
                  </a:lnTo>
                  <a:lnTo>
                    <a:pt x="6762" y="3467"/>
                  </a:lnTo>
                  <a:lnTo>
                    <a:pt x="6809" y="3443"/>
                  </a:lnTo>
                  <a:lnTo>
                    <a:pt x="6818" y="3439"/>
                  </a:lnTo>
                  <a:lnTo>
                    <a:pt x="6866" y="3417"/>
                  </a:lnTo>
                  <a:lnTo>
                    <a:pt x="6874" y="3413"/>
                  </a:lnTo>
                  <a:lnTo>
                    <a:pt x="6923" y="3393"/>
                  </a:lnTo>
                  <a:lnTo>
                    <a:pt x="6932" y="3390"/>
                  </a:lnTo>
                  <a:lnTo>
                    <a:pt x="6981" y="3371"/>
                  </a:lnTo>
                  <a:lnTo>
                    <a:pt x="6990" y="3368"/>
                  </a:lnTo>
                  <a:lnTo>
                    <a:pt x="7040" y="3352"/>
                  </a:lnTo>
                  <a:lnTo>
                    <a:pt x="7049" y="3349"/>
                  </a:lnTo>
                  <a:lnTo>
                    <a:pt x="7100" y="3334"/>
                  </a:lnTo>
                  <a:lnTo>
                    <a:pt x="7109" y="3332"/>
                  </a:lnTo>
                  <a:lnTo>
                    <a:pt x="7160" y="3319"/>
                  </a:lnTo>
                  <a:lnTo>
                    <a:pt x="7169" y="3317"/>
                  </a:lnTo>
                  <a:lnTo>
                    <a:pt x="7221" y="3306"/>
                  </a:lnTo>
                  <a:lnTo>
                    <a:pt x="7230" y="3304"/>
                  </a:lnTo>
                  <a:lnTo>
                    <a:pt x="7282" y="3296"/>
                  </a:lnTo>
                  <a:lnTo>
                    <a:pt x="7291" y="3294"/>
                  </a:lnTo>
                  <a:lnTo>
                    <a:pt x="7343" y="3287"/>
                  </a:lnTo>
                  <a:lnTo>
                    <a:pt x="7353" y="3286"/>
                  </a:lnTo>
                  <a:lnTo>
                    <a:pt x="7405" y="3281"/>
                  </a:lnTo>
                  <a:lnTo>
                    <a:pt x="7415" y="3280"/>
                  </a:lnTo>
                  <a:lnTo>
                    <a:pt x="7468" y="3277"/>
                  </a:lnTo>
                  <a:lnTo>
                    <a:pt x="7477" y="3277"/>
                  </a:lnTo>
                  <a:lnTo>
                    <a:pt x="7530" y="3276"/>
                  </a:lnTo>
                  <a:lnTo>
                    <a:pt x="7540" y="3276"/>
                  </a:lnTo>
                  <a:lnTo>
                    <a:pt x="7593" y="3277"/>
                  </a:lnTo>
                  <a:lnTo>
                    <a:pt x="7602" y="3277"/>
                  </a:lnTo>
                  <a:lnTo>
                    <a:pt x="7655" y="3280"/>
                  </a:lnTo>
                  <a:lnTo>
                    <a:pt x="7665" y="3281"/>
                  </a:lnTo>
                  <a:lnTo>
                    <a:pt x="7717" y="3286"/>
                  </a:lnTo>
                  <a:lnTo>
                    <a:pt x="7727" y="3287"/>
                  </a:lnTo>
                  <a:lnTo>
                    <a:pt x="7779" y="3294"/>
                  </a:lnTo>
                  <a:lnTo>
                    <a:pt x="7788" y="3296"/>
                  </a:lnTo>
                  <a:lnTo>
                    <a:pt x="7840" y="3304"/>
                  </a:lnTo>
                  <a:lnTo>
                    <a:pt x="7849" y="3306"/>
                  </a:lnTo>
                  <a:lnTo>
                    <a:pt x="7901" y="3317"/>
                  </a:lnTo>
                  <a:lnTo>
                    <a:pt x="7910" y="3319"/>
                  </a:lnTo>
                  <a:lnTo>
                    <a:pt x="7961" y="3332"/>
                  </a:lnTo>
                  <a:lnTo>
                    <a:pt x="7970" y="3334"/>
                  </a:lnTo>
                  <a:lnTo>
                    <a:pt x="8021" y="3349"/>
                  </a:lnTo>
                  <a:lnTo>
                    <a:pt x="8030" y="3352"/>
                  </a:lnTo>
                  <a:lnTo>
                    <a:pt x="8080" y="3368"/>
                  </a:lnTo>
                  <a:lnTo>
                    <a:pt x="8089" y="3371"/>
                  </a:lnTo>
                  <a:lnTo>
                    <a:pt x="8139" y="3390"/>
                  </a:lnTo>
                  <a:lnTo>
                    <a:pt x="8147" y="3393"/>
                  </a:lnTo>
                  <a:lnTo>
                    <a:pt x="8196" y="3413"/>
                  </a:lnTo>
                  <a:lnTo>
                    <a:pt x="8205" y="3417"/>
                  </a:lnTo>
                  <a:lnTo>
                    <a:pt x="8253" y="3439"/>
                  </a:lnTo>
                  <a:lnTo>
                    <a:pt x="8261" y="3443"/>
                  </a:lnTo>
                  <a:lnTo>
                    <a:pt x="8309" y="3467"/>
                  </a:lnTo>
                  <a:lnTo>
                    <a:pt x="8317" y="3471"/>
                  </a:lnTo>
                  <a:lnTo>
                    <a:pt x="8363" y="3497"/>
                  </a:lnTo>
                  <a:lnTo>
                    <a:pt x="8372" y="3502"/>
                  </a:lnTo>
                  <a:lnTo>
                    <a:pt x="8417" y="3529"/>
                  </a:lnTo>
                  <a:lnTo>
                    <a:pt x="8426" y="3534"/>
                  </a:lnTo>
                  <a:lnTo>
                    <a:pt x="8470" y="3563"/>
                  </a:lnTo>
                  <a:lnTo>
                    <a:pt x="8478" y="3569"/>
                  </a:lnTo>
                  <a:lnTo>
                    <a:pt x="8521" y="3599"/>
                  </a:lnTo>
                  <a:lnTo>
                    <a:pt x="8528" y="3605"/>
                  </a:lnTo>
                  <a:lnTo>
                    <a:pt x="8570" y="3637"/>
                  </a:lnTo>
                  <a:lnTo>
                    <a:pt x="8578" y="3643"/>
                  </a:lnTo>
                  <a:lnTo>
                    <a:pt x="8618" y="3677"/>
                  </a:lnTo>
                  <a:lnTo>
                    <a:pt x="8625" y="3683"/>
                  </a:lnTo>
                  <a:lnTo>
                    <a:pt x="8665" y="3718"/>
                  </a:lnTo>
                  <a:lnTo>
                    <a:pt x="8671" y="3724"/>
                  </a:lnTo>
                  <a:lnTo>
                    <a:pt x="8709" y="3761"/>
                  </a:lnTo>
                  <a:lnTo>
                    <a:pt x="8716" y="3768"/>
                  </a:lnTo>
                  <a:lnTo>
                    <a:pt x="8752" y="3806"/>
                  </a:lnTo>
                  <a:lnTo>
                    <a:pt x="8759" y="3813"/>
                  </a:lnTo>
                  <a:lnTo>
                    <a:pt x="8794" y="3852"/>
                  </a:lnTo>
                  <a:lnTo>
                    <a:pt x="8800" y="3859"/>
                  </a:lnTo>
                  <a:lnTo>
                    <a:pt x="8834" y="3900"/>
                  </a:lnTo>
                  <a:lnTo>
                    <a:pt x="8839" y="3907"/>
                  </a:lnTo>
                  <a:lnTo>
                    <a:pt x="8872" y="3949"/>
                  </a:lnTo>
                  <a:lnTo>
                    <a:pt x="8877" y="3956"/>
                  </a:lnTo>
                  <a:lnTo>
                    <a:pt x="8908" y="4000"/>
                  </a:lnTo>
                  <a:lnTo>
                    <a:pt x="8913" y="4007"/>
                  </a:lnTo>
                  <a:lnTo>
                    <a:pt x="8942" y="4052"/>
                  </a:lnTo>
                  <a:lnTo>
                    <a:pt x="8947" y="4060"/>
                  </a:lnTo>
                  <a:lnTo>
                    <a:pt x="8974" y="4105"/>
                  </a:lnTo>
                  <a:lnTo>
                    <a:pt x="8978" y="4112"/>
                  </a:lnTo>
                  <a:lnTo>
                    <a:pt x="9004" y="4159"/>
                  </a:lnTo>
                  <a:lnTo>
                    <a:pt x="9009" y="4167"/>
                  </a:lnTo>
                  <a:lnTo>
                    <a:pt x="9033" y="4215"/>
                  </a:lnTo>
                  <a:lnTo>
                    <a:pt x="9037" y="4223"/>
                  </a:lnTo>
                  <a:lnTo>
                    <a:pt x="9059" y="4271"/>
                  </a:lnTo>
                  <a:lnTo>
                    <a:pt x="9063" y="4280"/>
                  </a:lnTo>
                  <a:lnTo>
                    <a:pt x="9083" y="4329"/>
                  </a:lnTo>
                  <a:lnTo>
                    <a:pt x="9087" y="4338"/>
                  </a:lnTo>
                  <a:lnTo>
                    <a:pt x="9105" y="4387"/>
                  </a:lnTo>
                  <a:lnTo>
                    <a:pt x="9108" y="4396"/>
                  </a:lnTo>
                  <a:lnTo>
                    <a:pt x="9125" y="4446"/>
                  </a:lnTo>
                  <a:lnTo>
                    <a:pt x="9127" y="4455"/>
                  </a:lnTo>
                  <a:lnTo>
                    <a:pt x="9142" y="4506"/>
                  </a:lnTo>
                  <a:lnTo>
                    <a:pt x="9145" y="4515"/>
                  </a:lnTo>
                  <a:lnTo>
                    <a:pt x="9157" y="4566"/>
                  </a:lnTo>
                  <a:lnTo>
                    <a:pt x="9159" y="4575"/>
                  </a:lnTo>
                  <a:lnTo>
                    <a:pt x="9170" y="4627"/>
                  </a:lnTo>
                  <a:lnTo>
                    <a:pt x="9172" y="4636"/>
                  </a:lnTo>
                  <a:lnTo>
                    <a:pt x="9181" y="4688"/>
                  </a:lnTo>
                  <a:lnTo>
                    <a:pt x="9182" y="4697"/>
                  </a:lnTo>
                  <a:lnTo>
                    <a:pt x="9189" y="4750"/>
                  </a:lnTo>
                  <a:lnTo>
                    <a:pt x="9190" y="4759"/>
                  </a:lnTo>
                  <a:lnTo>
                    <a:pt x="9195" y="4812"/>
                  </a:lnTo>
                  <a:lnTo>
                    <a:pt x="9196" y="4821"/>
                  </a:lnTo>
                  <a:lnTo>
                    <a:pt x="9199" y="4874"/>
                  </a:lnTo>
                  <a:close/>
                  <a:moveTo>
                    <a:pt x="8697" y="5028"/>
                  </a:moveTo>
                  <a:lnTo>
                    <a:pt x="8699" y="4985"/>
                  </a:lnTo>
                  <a:lnTo>
                    <a:pt x="8700" y="4941"/>
                  </a:lnTo>
                  <a:lnTo>
                    <a:pt x="8699" y="4897"/>
                  </a:lnTo>
                  <a:lnTo>
                    <a:pt x="8697" y="4854"/>
                  </a:lnTo>
                  <a:lnTo>
                    <a:pt x="8693" y="4810"/>
                  </a:lnTo>
                  <a:lnTo>
                    <a:pt x="8687" y="4767"/>
                  </a:lnTo>
                  <a:lnTo>
                    <a:pt x="8680" y="4724"/>
                  </a:lnTo>
                  <a:lnTo>
                    <a:pt x="8671" y="4682"/>
                  </a:lnTo>
                  <a:lnTo>
                    <a:pt x="8660" y="4640"/>
                  </a:lnTo>
                  <a:lnTo>
                    <a:pt x="8648" y="4598"/>
                  </a:lnTo>
                  <a:lnTo>
                    <a:pt x="8635" y="4557"/>
                  </a:lnTo>
                  <a:lnTo>
                    <a:pt x="8620" y="4516"/>
                  </a:lnTo>
                  <a:lnTo>
                    <a:pt x="8603" y="4476"/>
                  </a:lnTo>
                  <a:lnTo>
                    <a:pt x="8585" y="4437"/>
                  </a:lnTo>
                  <a:lnTo>
                    <a:pt x="8565" y="4398"/>
                  </a:lnTo>
                  <a:lnTo>
                    <a:pt x="8544" y="4359"/>
                  </a:lnTo>
                  <a:lnTo>
                    <a:pt x="8521" y="4321"/>
                  </a:lnTo>
                  <a:lnTo>
                    <a:pt x="8497" y="4285"/>
                  </a:lnTo>
                  <a:lnTo>
                    <a:pt x="8472" y="4249"/>
                  </a:lnTo>
                  <a:lnTo>
                    <a:pt x="8445" y="4215"/>
                  </a:lnTo>
                  <a:lnTo>
                    <a:pt x="8418" y="4181"/>
                  </a:lnTo>
                  <a:lnTo>
                    <a:pt x="8389" y="4149"/>
                  </a:lnTo>
                  <a:lnTo>
                    <a:pt x="8359" y="4117"/>
                  </a:lnTo>
                  <a:lnTo>
                    <a:pt x="8327" y="4087"/>
                  </a:lnTo>
                  <a:lnTo>
                    <a:pt x="8295" y="4058"/>
                  </a:lnTo>
                  <a:lnTo>
                    <a:pt x="8262" y="4031"/>
                  </a:lnTo>
                  <a:lnTo>
                    <a:pt x="8227" y="4004"/>
                  </a:lnTo>
                  <a:lnTo>
                    <a:pt x="8192" y="3979"/>
                  </a:lnTo>
                  <a:lnTo>
                    <a:pt x="8155" y="3955"/>
                  </a:lnTo>
                  <a:lnTo>
                    <a:pt x="8118" y="3933"/>
                  </a:lnTo>
                  <a:lnTo>
                    <a:pt x="8080" y="3912"/>
                  </a:lnTo>
                  <a:lnTo>
                    <a:pt x="8041" y="3892"/>
                  </a:lnTo>
                  <a:lnTo>
                    <a:pt x="8001" y="3874"/>
                  </a:lnTo>
                  <a:lnTo>
                    <a:pt x="7960" y="3857"/>
                  </a:lnTo>
                  <a:lnTo>
                    <a:pt x="7919" y="3842"/>
                  </a:lnTo>
                  <a:lnTo>
                    <a:pt x="7878" y="3828"/>
                  </a:lnTo>
                  <a:lnTo>
                    <a:pt x="7836" y="3816"/>
                  </a:lnTo>
                  <a:lnTo>
                    <a:pt x="7794" y="3805"/>
                  </a:lnTo>
                  <a:lnTo>
                    <a:pt x="7751" y="3797"/>
                  </a:lnTo>
                  <a:lnTo>
                    <a:pt x="7708" y="3789"/>
                  </a:lnTo>
                  <a:lnTo>
                    <a:pt x="7665" y="3783"/>
                  </a:lnTo>
                  <a:lnTo>
                    <a:pt x="7622" y="3779"/>
                  </a:lnTo>
                  <a:lnTo>
                    <a:pt x="7579" y="3777"/>
                  </a:lnTo>
                  <a:lnTo>
                    <a:pt x="7535" y="3776"/>
                  </a:lnTo>
                  <a:lnTo>
                    <a:pt x="7491" y="3777"/>
                  </a:lnTo>
                  <a:lnTo>
                    <a:pt x="7448" y="3779"/>
                  </a:lnTo>
                  <a:lnTo>
                    <a:pt x="7405" y="3783"/>
                  </a:lnTo>
                  <a:lnTo>
                    <a:pt x="7362" y="3789"/>
                  </a:lnTo>
                  <a:lnTo>
                    <a:pt x="7319" y="3797"/>
                  </a:lnTo>
                  <a:lnTo>
                    <a:pt x="7276" y="3805"/>
                  </a:lnTo>
                  <a:lnTo>
                    <a:pt x="7234" y="3816"/>
                  </a:lnTo>
                  <a:lnTo>
                    <a:pt x="7192" y="3828"/>
                  </a:lnTo>
                  <a:lnTo>
                    <a:pt x="7151" y="3842"/>
                  </a:lnTo>
                  <a:lnTo>
                    <a:pt x="7110" y="3857"/>
                  </a:lnTo>
                  <a:lnTo>
                    <a:pt x="7070" y="3874"/>
                  </a:lnTo>
                  <a:lnTo>
                    <a:pt x="7030" y="3892"/>
                  </a:lnTo>
                  <a:lnTo>
                    <a:pt x="6991" y="3911"/>
                  </a:lnTo>
                  <a:lnTo>
                    <a:pt x="6953" y="3933"/>
                  </a:lnTo>
                  <a:lnTo>
                    <a:pt x="6915" y="3955"/>
                  </a:lnTo>
                  <a:lnTo>
                    <a:pt x="6879" y="3979"/>
                  </a:lnTo>
                  <a:lnTo>
                    <a:pt x="6843" y="4004"/>
                  </a:lnTo>
                  <a:lnTo>
                    <a:pt x="6809" y="4031"/>
                  </a:lnTo>
                  <a:lnTo>
                    <a:pt x="6775" y="4059"/>
                  </a:lnTo>
                  <a:lnTo>
                    <a:pt x="6743" y="4088"/>
                  </a:lnTo>
                  <a:lnTo>
                    <a:pt x="6712" y="4118"/>
                  </a:lnTo>
                  <a:lnTo>
                    <a:pt x="6682" y="4149"/>
                  </a:lnTo>
                  <a:lnTo>
                    <a:pt x="6653" y="4181"/>
                  </a:lnTo>
                  <a:lnTo>
                    <a:pt x="6625" y="4215"/>
                  </a:lnTo>
                  <a:lnTo>
                    <a:pt x="6598" y="4249"/>
                  </a:lnTo>
                  <a:lnTo>
                    <a:pt x="6573" y="4285"/>
                  </a:lnTo>
                  <a:lnTo>
                    <a:pt x="6549" y="4321"/>
                  </a:lnTo>
                  <a:lnTo>
                    <a:pt x="6527" y="4359"/>
                  </a:lnTo>
                  <a:lnTo>
                    <a:pt x="6505" y="4397"/>
                  </a:lnTo>
                  <a:lnTo>
                    <a:pt x="6486" y="4436"/>
                  </a:lnTo>
                  <a:lnTo>
                    <a:pt x="6468" y="4476"/>
                  </a:lnTo>
                  <a:lnTo>
                    <a:pt x="6451" y="4516"/>
                  </a:lnTo>
                  <a:lnTo>
                    <a:pt x="6436" y="4557"/>
                  </a:lnTo>
                  <a:lnTo>
                    <a:pt x="6422" y="4598"/>
                  </a:lnTo>
                  <a:lnTo>
                    <a:pt x="6410" y="4640"/>
                  </a:lnTo>
                  <a:lnTo>
                    <a:pt x="6399" y="4682"/>
                  </a:lnTo>
                  <a:lnTo>
                    <a:pt x="6391" y="4725"/>
                  </a:lnTo>
                  <a:lnTo>
                    <a:pt x="6383" y="4768"/>
                  </a:lnTo>
                  <a:lnTo>
                    <a:pt x="6377" y="4811"/>
                  </a:lnTo>
                  <a:lnTo>
                    <a:pt x="6373" y="4854"/>
                  </a:lnTo>
                  <a:lnTo>
                    <a:pt x="6371" y="4897"/>
                  </a:lnTo>
                  <a:lnTo>
                    <a:pt x="6370" y="4941"/>
                  </a:lnTo>
                  <a:lnTo>
                    <a:pt x="6371" y="4985"/>
                  </a:lnTo>
                  <a:lnTo>
                    <a:pt x="6373" y="5028"/>
                  </a:lnTo>
                  <a:lnTo>
                    <a:pt x="6377" y="5071"/>
                  </a:lnTo>
                  <a:lnTo>
                    <a:pt x="6383" y="5114"/>
                  </a:lnTo>
                  <a:lnTo>
                    <a:pt x="6391" y="5157"/>
                  </a:lnTo>
                  <a:lnTo>
                    <a:pt x="6399" y="5200"/>
                  </a:lnTo>
                  <a:lnTo>
                    <a:pt x="6410" y="5242"/>
                  </a:lnTo>
                  <a:lnTo>
                    <a:pt x="6422" y="5284"/>
                  </a:lnTo>
                  <a:lnTo>
                    <a:pt x="6436" y="5325"/>
                  </a:lnTo>
                  <a:lnTo>
                    <a:pt x="6451" y="5366"/>
                  </a:lnTo>
                  <a:lnTo>
                    <a:pt x="6468" y="5407"/>
                  </a:lnTo>
                  <a:lnTo>
                    <a:pt x="6486" y="5447"/>
                  </a:lnTo>
                  <a:lnTo>
                    <a:pt x="6506" y="5486"/>
                  </a:lnTo>
                  <a:lnTo>
                    <a:pt x="6527" y="5524"/>
                  </a:lnTo>
                  <a:lnTo>
                    <a:pt x="6549" y="5561"/>
                  </a:lnTo>
                  <a:lnTo>
                    <a:pt x="6573" y="5598"/>
                  </a:lnTo>
                  <a:lnTo>
                    <a:pt x="6598" y="5633"/>
                  </a:lnTo>
                  <a:lnTo>
                    <a:pt x="6625" y="5668"/>
                  </a:lnTo>
                  <a:lnTo>
                    <a:pt x="6652" y="5701"/>
                  </a:lnTo>
                  <a:lnTo>
                    <a:pt x="6681" y="5733"/>
                  </a:lnTo>
                  <a:lnTo>
                    <a:pt x="6711" y="5765"/>
                  </a:lnTo>
                  <a:lnTo>
                    <a:pt x="6743" y="5795"/>
                  </a:lnTo>
                  <a:lnTo>
                    <a:pt x="6775" y="5824"/>
                  </a:lnTo>
                  <a:lnTo>
                    <a:pt x="6809" y="5851"/>
                  </a:lnTo>
                  <a:lnTo>
                    <a:pt x="6843" y="5878"/>
                  </a:lnTo>
                  <a:lnTo>
                    <a:pt x="6879" y="5903"/>
                  </a:lnTo>
                  <a:lnTo>
                    <a:pt x="6915" y="5927"/>
                  </a:lnTo>
                  <a:lnTo>
                    <a:pt x="6953" y="5950"/>
                  </a:lnTo>
                  <a:lnTo>
                    <a:pt x="6992" y="5971"/>
                  </a:lnTo>
                  <a:lnTo>
                    <a:pt x="7031" y="5991"/>
                  </a:lnTo>
                  <a:lnTo>
                    <a:pt x="7070" y="6009"/>
                  </a:lnTo>
                  <a:lnTo>
                    <a:pt x="7110" y="6026"/>
                  </a:lnTo>
                  <a:lnTo>
                    <a:pt x="7151" y="6041"/>
                  </a:lnTo>
                  <a:lnTo>
                    <a:pt x="7192" y="6054"/>
                  </a:lnTo>
                  <a:lnTo>
                    <a:pt x="7234" y="6066"/>
                  </a:lnTo>
                  <a:lnTo>
                    <a:pt x="7276" y="6077"/>
                  </a:lnTo>
                  <a:lnTo>
                    <a:pt x="7318" y="6086"/>
                  </a:lnTo>
                  <a:lnTo>
                    <a:pt x="7361" y="6093"/>
                  </a:lnTo>
                  <a:lnTo>
                    <a:pt x="7404" y="6099"/>
                  </a:lnTo>
                  <a:lnTo>
                    <a:pt x="7448" y="6103"/>
                  </a:lnTo>
                  <a:lnTo>
                    <a:pt x="7491" y="6105"/>
                  </a:lnTo>
                  <a:lnTo>
                    <a:pt x="7535" y="6106"/>
                  </a:lnTo>
                  <a:lnTo>
                    <a:pt x="7579" y="6105"/>
                  </a:lnTo>
                  <a:lnTo>
                    <a:pt x="7622" y="6103"/>
                  </a:lnTo>
                  <a:lnTo>
                    <a:pt x="7666" y="6099"/>
                  </a:lnTo>
                  <a:lnTo>
                    <a:pt x="7709" y="6093"/>
                  </a:lnTo>
                  <a:lnTo>
                    <a:pt x="7752" y="6086"/>
                  </a:lnTo>
                  <a:lnTo>
                    <a:pt x="7794" y="6077"/>
                  </a:lnTo>
                  <a:lnTo>
                    <a:pt x="7836" y="6066"/>
                  </a:lnTo>
                  <a:lnTo>
                    <a:pt x="7878" y="6054"/>
                  </a:lnTo>
                  <a:lnTo>
                    <a:pt x="7919" y="6041"/>
                  </a:lnTo>
                  <a:lnTo>
                    <a:pt x="7960" y="6026"/>
                  </a:lnTo>
                  <a:lnTo>
                    <a:pt x="8000" y="6009"/>
                  </a:lnTo>
                  <a:lnTo>
                    <a:pt x="8040" y="5991"/>
                  </a:lnTo>
                  <a:lnTo>
                    <a:pt x="8079" y="5971"/>
                  </a:lnTo>
                  <a:lnTo>
                    <a:pt x="8118" y="5949"/>
                  </a:lnTo>
                  <a:lnTo>
                    <a:pt x="8156" y="5927"/>
                  </a:lnTo>
                  <a:lnTo>
                    <a:pt x="8192" y="5903"/>
                  </a:lnTo>
                  <a:lnTo>
                    <a:pt x="8227" y="5878"/>
                  </a:lnTo>
                  <a:lnTo>
                    <a:pt x="8262" y="5851"/>
                  </a:lnTo>
                  <a:lnTo>
                    <a:pt x="8295" y="5824"/>
                  </a:lnTo>
                  <a:lnTo>
                    <a:pt x="8328" y="5795"/>
                  </a:lnTo>
                  <a:lnTo>
                    <a:pt x="8359" y="5765"/>
                  </a:lnTo>
                  <a:lnTo>
                    <a:pt x="8389" y="5734"/>
                  </a:lnTo>
                  <a:lnTo>
                    <a:pt x="8418" y="5701"/>
                  </a:lnTo>
                  <a:lnTo>
                    <a:pt x="8445" y="5668"/>
                  </a:lnTo>
                  <a:lnTo>
                    <a:pt x="8472" y="5633"/>
                  </a:lnTo>
                  <a:lnTo>
                    <a:pt x="8497" y="5598"/>
                  </a:lnTo>
                  <a:lnTo>
                    <a:pt x="8521" y="5562"/>
                  </a:lnTo>
                  <a:lnTo>
                    <a:pt x="8543" y="5524"/>
                  </a:lnTo>
                  <a:lnTo>
                    <a:pt x="8565" y="5485"/>
                  </a:lnTo>
                  <a:lnTo>
                    <a:pt x="8585" y="5446"/>
                  </a:lnTo>
                  <a:lnTo>
                    <a:pt x="8603" y="5406"/>
                  </a:lnTo>
                  <a:lnTo>
                    <a:pt x="8620" y="5366"/>
                  </a:lnTo>
                  <a:lnTo>
                    <a:pt x="8635" y="5325"/>
                  </a:lnTo>
                  <a:lnTo>
                    <a:pt x="8648" y="5284"/>
                  </a:lnTo>
                  <a:lnTo>
                    <a:pt x="8660" y="5242"/>
                  </a:lnTo>
                  <a:lnTo>
                    <a:pt x="8671" y="5200"/>
                  </a:lnTo>
                  <a:lnTo>
                    <a:pt x="8680" y="5158"/>
                  </a:lnTo>
                  <a:lnTo>
                    <a:pt x="8687" y="5115"/>
                  </a:lnTo>
                  <a:lnTo>
                    <a:pt x="8693" y="5072"/>
                  </a:lnTo>
                  <a:lnTo>
                    <a:pt x="8697" y="5028"/>
                  </a:lnTo>
                  <a:close/>
                  <a:moveTo>
                    <a:pt x="8308" y="5182"/>
                  </a:moveTo>
                  <a:lnTo>
                    <a:pt x="8276" y="5189"/>
                  </a:lnTo>
                  <a:lnTo>
                    <a:pt x="8243" y="5191"/>
                  </a:lnTo>
                  <a:lnTo>
                    <a:pt x="7785" y="5191"/>
                  </a:lnTo>
                  <a:lnTo>
                    <a:pt x="7785" y="5649"/>
                  </a:lnTo>
                  <a:lnTo>
                    <a:pt x="7783" y="5682"/>
                  </a:lnTo>
                  <a:lnTo>
                    <a:pt x="7776" y="5714"/>
                  </a:lnTo>
                  <a:lnTo>
                    <a:pt x="7766" y="5745"/>
                  </a:lnTo>
                  <a:lnTo>
                    <a:pt x="7752" y="5774"/>
                  </a:lnTo>
                  <a:lnTo>
                    <a:pt x="7733" y="5801"/>
                  </a:lnTo>
                  <a:lnTo>
                    <a:pt x="7712" y="5826"/>
                  </a:lnTo>
                  <a:lnTo>
                    <a:pt x="7687" y="5847"/>
                  </a:lnTo>
                  <a:lnTo>
                    <a:pt x="7660" y="5866"/>
                  </a:lnTo>
                  <a:lnTo>
                    <a:pt x="7631" y="5880"/>
                  </a:lnTo>
                  <a:lnTo>
                    <a:pt x="7600" y="5890"/>
                  </a:lnTo>
                  <a:lnTo>
                    <a:pt x="7568" y="5897"/>
                  </a:lnTo>
                  <a:lnTo>
                    <a:pt x="7535" y="5899"/>
                  </a:lnTo>
                  <a:lnTo>
                    <a:pt x="7502" y="5897"/>
                  </a:lnTo>
                  <a:lnTo>
                    <a:pt x="7470" y="5890"/>
                  </a:lnTo>
                  <a:lnTo>
                    <a:pt x="7439" y="5880"/>
                  </a:lnTo>
                  <a:lnTo>
                    <a:pt x="7410" y="5866"/>
                  </a:lnTo>
                  <a:lnTo>
                    <a:pt x="7383" y="5847"/>
                  </a:lnTo>
                  <a:lnTo>
                    <a:pt x="7358" y="5826"/>
                  </a:lnTo>
                  <a:lnTo>
                    <a:pt x="7337" y="5801"/>
                  </a:lnTo>
                  <a:lnTo>
                    <a:pt x="7318" y="5774"/>
                  </a:lnTo>
                  <a:lnTo>
                    <a:pt x="7304" y="5745"/>
                  </a:lnTo>
                  <a:lnTo>
                    <a:pt x="7294" y="5714"/>
                  </a:lnTo>
                  <a:lnTo>
                    <a:pt x="7287" y="5682"/>
                  </a:lnTo>
                  <a:lnTo>
                    <a:pt x="7285" y="5649"/>
                  </a:lnTo>
                  <a:lnTo>
                    <a:pt x="7285" y="5191"/>
                  </a:lnTo>
                  <a:lnTo>
                    <a:pt x="6828" y="5191"/>
                  </a:lnTo>
                  <a:lnTo>
                    <a:pt x="6795" y="5189"/>
                  </a:lnTo>
                  <a:lnTo>
                    <a:pt x="6763" y="5182"/>
                  </a:lnTo>
                  <a:lnTo>
                    <a:pt x="6732" y="5172"/>
                  </a:lnTo>
                  <a:lnTo>
                    <a:pt x="6703" y="5158"/>
                  </a:lnTo>
                  <a:lnTo>
                    <a:pt x="6676" y="5139"/>
                  </a:lnTo>
                  <a:lnTo>
                    <a:pt x="6651" y="5118"/>
                  </a:lnTo>
                  <a:lnTo>
                    <a:pt x="6630" y="5093"/>
                  </a:lnTo>
                  <a:lnTo>
                    <a:pt x="6611" y="5066"/>
                  </a:lnTo>
                  <a:lnTo>
                    <a:pt x="6597" y="5037"/>
                  </a:lnTo>
                  <a:lnTo>
                    <a:pt x="6587" y="5006"/>
                  </a:lnTo>
                  <a:lnTo>
                    <a:pt x="6580" y="4974"/>
                  </a:lnTo>
                  <a:lnTo>
                    <a:pt x="6578" y="4941"/>
                  </a:lnTo>
                  <a:lnTo>
                    <a:pt x="6580" y="4908"/>
                  </a:lnTo>
                  <a:lnTo>
                    <a:pt x="6587" y="4876"/>
                  </a:lnTo>
                  <a:lnTo>
                    <a:pt x="6597" y="4845"/>
                  </a:lnTo>
                  <a:lnTo>
                    <a:pt x="6611" y="4816"/>
                  </a:lnTo>
                  <a:lnTo>
                    <a:pt x="6630" y="4789"/>
                  </a:lnTo>
                  <a:lnTo>
                    <a:pt x="6651" y="4764"/>
                  </a:lnTo>
                  <a:lnTo>
                    <a:pt x="6676" y="4743"/>
                  </a:lnTo>
                  <a:lnTo>
                    <a:pt x="6703" y="4724"/>
                  </a:lnTo>
                  <a:lnTo>
                    <a:pt x="6732" y="4710"/>
                  </a:lnTo>
                  <a:lnTo>
                    <a:pt x="6763" y="4700"/>
                  </a:lnTo>
                  <a:lnTo>
                    <a:pt x="6795" y="4693"/>
                  </a:lnTo>
                  <a:lnTo>
                    <a:pt x="6828" y="4691"/>
                  </a:lnTo>
                  <a:lnTo>
                    <a:pt x="7285" y="4691"/>
                  </a:lnTo>
                  <a:lnTo>
                    <a:pt x="7285" y="4234"/>
                  </a:lnTo>
                  <a:lnTo>
                    <a:pt x="7287" y="4201"/>
                  </a:lnTo>
                  <a:lnTo>
                    <a:pt x="7294" y="4169"/>
                  </a:lnTo>
                  <a:lnTo>
                    <a:pt x="7304" y="4138"/>
                  </a:lnTo>
                  <a:lnTo>
                    <a:pt x="7318" y="4109"/>
                  </a:lnTo>
                  <a:lnTo>
                    <a:pt x="7337" y="4082"/>
                  </a:lnTo>
                  <a:lnTo>
                    <a:pt x="7358" y="4057"/>
                  </a:lnTo>
                  <a:lnTo>
                    <a:pt x="7383" y="4036"/>
                  </a:lnTo>
                  <a:lnTo>
                    <a:pt x="7410" y="4017"/>
                  </a:lnTo>
                  <a:lnTo>
                    <a:pt x="7439" y="4003"/>
                  </a:lnTo>
                  <a:lnTo>
                    <a:pt x="7470" y="3993"/>
                  </a:lnTo>
                  <a:lnTo>
                    <a:pt x="7502" y="3986"/>
                  </a:lnTo>
                  <a:lnTo>
                    <a:pt x="7535" y="3984"/>
                  </a:lnTo>
                  <a:lnTo>
                    <a:pt x="7568" y="3986"/>
                  </a:lnTo>
                  <a:lnTo>
                    <a:pt x="7600" y="3993"/>
                  </a:lnTo>
                  <a:lnTo>
                    <a:pt x="7631" y="4003"/>
                  </a:lnTo>
                  <a:lnTo>
                    <a:pt x="7660" y="4017"/>
                  </a:lnTo>
                  <a:lnTo>
                    <a:pt x="7687" y="4036"/>
                  </a:lnTo>
                  <a:lnTo>
                    <a:pt x="7712" y="4057"/>
                  </a:lnTo>
                  <a:lnTo>
                    <a:pt x="7733" y="4082"/>
                  </a:lnTo>
                  <a:lnTo>
                    <a:pt x="7752" y="4109"/>
                  </a:lnTo>
                  <a:lnTo>
                    <a:pt x="7766" y="4138"/>
                  </a:lnTo>
                  <a:lnTo>
                    <a:pt x="7776" y="4169"/>
                  </a:lnTo>
                  <a:lnTo>
                    <a:pt x="7783" y="4201"/>
                  </a:lnTo>
                  <a:lnTo>
                    <a:pt x="7785" y="4234"/>
                  </a:lnTo>
                  <a:lnTo>
                    <a:pt x="7785" y="4691"/>
                  </a:lnTo>
                  <a:lnTo>
                    <a:pt x="8243" y="4691"/>
                  </a:lnTo>
                  <a:lnTo>
                    <a:pt x="8276" y="4693"/>
                  </a:lnTo>
                  <a:lnTo>
                    <a:pt x="8308" y="4700"/>
                  </a:lnTo>
                  <a:lnTo>
                    <a:pt x="8339" y="4710"/>
                  </a:lnTo>
                  <a:lnTo>
                    <a:pt x="8368" y="4724"/>
                  </a:lnTo>
                  <a:lnTo>
                    <a:pt x="8395" y="4743"/>
                  </a:lnTo>
                  <a:lnTo>
                    <a:pt x="8420" y="4764"/>
                  </a:lnTo>
                  <a:lnTo>
                    <a:pt x="8441" y="4789"/>
                  </a:lnTo>
                  <a:lnTo>
                    <a:pt x="8460" y="4816"/>
                  </a:lnTo>
                  <a:lnTo>
                    <a:pt x="8474" y="4845"/>
                  </a:lnTo>
                  <a:lnTo>
                    <a:pt x="8484" y="4876"/>
                  </a:lnTo>
                  <a:lnTo>
                    <a:pt x="8491" y="4908"/>
                  </a:lnTo>
                  <a:lnTo>
                    <a:pt x="8493" y="4941"/>
                  </a:lnTo>
                  <a:lnTo>
                    <a:pt x="8491" y="4974"/>
                  </a:lnTo>
                  <a:lnTo>
                    <a:pt x="8484" y="5006"/>
                  </a:lnTo>
                  <a:lnTo>
                    <a:pt x="8474" y="5037"/>
                  </a:lnTo>
                  <a:lnTo>
                    <a:pt x="8460" y="5066"/>
                  </a:lnTo>
                  <a:lnTo>
                    <a:pt x="8441" y="5093"/>
                  </a:lnTo>
                  <a:lnTo>
                    <a:pt x="8420" y="5118"/>
                  </a:lnTo>
                  <a:lnTo>
                    <a:pt x="8395" y="5139"/>
                  </a:lnTo>
                  <a:lnTo>
                    <a:pt x="8368" y="5158"/>
                  </a:lnTo>
                  <a:lnTo>
                    <a:pt x="8339" y="5172"/>
                  </a:lnTo>
                  <a:lnTo>
                    <a:pt x="8308" y="5182"/>
                  </a:lnTo>
                  <a:close/>
                  <a:moveTo>
                    <a:pt x="2179" y="6937"/>
                  </a:moveTo>
                  <a:lnTo>
                    <a:pt x="1808" y="7140"/>
                  </a:lnTo>
                  <a:lnTo>
                    <a:pt x="1533" y="7387"/>
                  </a:lnTo>
                  <a:lnTo>
                    <a:pt x="1364" y="7673"/>
                  </a:lnTo>
                  <a:lnTo>
                    <a:pt x="1296" y="8051"/>
                  </a:lnTo>
                  <a:lnTo>
                    <a:pt x="1288" y="8083"/>
                  </a:lnTo>
                  <a:lnTo>
                    <a:pt x="1276" y="8113"/>
                  </a:lnTo>
                  <a:lnTo>
                    <a:pt x="1260" y="8142"/>
                  </a:lnTo>
                  <a:lnTo>
                    <a:pt x="1241" y="8168"/>
                  </a:lnTo>
                  <a:lnTo>
                    <a:pt x="1218" y="8192"/>
                  </a:lnTo>
                  <a:lnTo>
                    <a:pt x="1193" y="8212"/>
                  </a:lnTo>
                  <a:lnTo>
                    <a:pt x="1165" y="8229"/>
                  </a:lnTo>
                  <a:lnTo>
                    <a:pt x="1135" y="8242"/>
                  </a:lnTo>
                  <a:lnTo>
                    <a:pt x="1103" y="8251"/>
                  </a:lnTo>
                  <a:lnTo>
                    <a:pt x="1071" y="8256"/>
                  </a:lnTo>
                  <a:lnTo>
                    <a:pt x="1038" y="8257"/>
                  </a:lnTo>
                  <a:lnTo>
                    <a:pt x="1006" y="8253"/>
                  </a:lnTo>
                  <a:lnTo>
                    <a:pt x="974" y="8245"/>
                  </a:lnTo>
                  <a:lnTo>
                    <a:pt x="944" y="8233"/>
                  </a:lnTo>
                  <a:lnTo>
                    <a:pt x="915" y="8217"/>
                  </a:lnTo>
                  <a:lnTo>
                    <a:pt x="889" y="8198"/>
                  </a:lnTo>
                  <a:lnTo>
                    <a:pt x="865" y="8175"/>
                  </a:lnTo>
                  <a:lnTo>
                    <a:pt x="845" y="8150"/>
                  </a:lnTo>
                  <a:lnTo>
                    <a:pt x="828" y="8122"/>
                  </a:lnTo>
                  <a:lnTo>
                    <a:pt x="815" y="8092"/>
                  </a:lnTo>
                  <a:lnTo>
                    <a:pt x="806" y="8060"/>
                  </a:lnTo>
                  <a:lnTo>
                    <a:pt x="801" y="8028"/>
                  </a:lnTo>
                  <a:lnTo>
                    <a:pt x="800" y="7995"/>
                  </a:lnTo>
                  <a:lnTo>
                    <a:pt x="804" y="7963"/>
                  </a:lnTo>
                  <a:lnTo>
                    <a:pt x="880" y="7541"/>
                  </a:lnTo>
                  <a:lnTo>
                    <a:pt x="887" y="7512"/>
                  </a:lnTo>
                  <a:lnTo>
                    <a:pt x="897" y="7484"/>
                  </a:lnTo>
                  <a:lnTo>
                    <a:pt x="911" y="7457"/>
                  </a:lnTo>
                  <a:lnTo>
                    <a:pt x="1122" y="7100"/>
                  </a:lnTo>
                  <a:lnTo>
                    <a:pt x="1144" y="7069"/>
                  </a:lnTo>
                  <a:lnTo>
                    <a:pt x="1170" y="7041"/>
                  </a:lnTo>
                  <a:lnTo>
                    <a:pt x="1495" y="6749"/>
                  </a:lnTo>
                  <a:lnTo>
                    <a:pt x="1518" y="6731"/>
                  </a:lnTo>
                  <a:lnTo>
                    <a:pt x="1543" y="6715"/>
                  </a:lnTo>
                  <a:lnTo>
                    <a:pt x="1959" y="6488"/>
                  </a:lnTo>
                  <a:lnTo>
                    <a:pt x="1999" y="6470"/>
                  </a:lnTo>
                  <a:lnTo>
                    <a:pt x="2483" y="6308"/>
                  </a:lnTo>
                  <a:lnTo>
                    <a:pt x="2517" y="6299"/>
                  </a:lnTo>
                  <a:lnTo>
                    <a:pt x="3047" y="6201"/>
                  </a:lnTo>
                  <a:lnTo>
                    <a:pt x="3077" y="6198"/>
                  </a:lnTo>
                  <a:lnTo>
                    <a:pt x="3629" y="6165"/>
                  </a:lnTo>
                  <a:lnTo>
                    <a:pt x="3659" y="6165"/>
                  </a:lnTo>
                  <a:lnTo>
                    <a:pt x="4211" y="6198"/>
                  </a:lnTo>
                  <a:lnTo>
                    <a:pt x="4241" y="6201"/>
                  </a:lnTo>
                  <a:lnTo>
                    <a:pt x="4771" y="6299"/>
                  </a:lnTo>
                  <a:lnTo>
                    <a:pt x="4805" y="6308"/>
                  </a:lnTo>
                  <a:lnTo>
                    <a:pt x="5289" y="6470"/>
                  </a:lnTo>
                  <a:lnTo>
                    <a:pt x="5329" y="6488"/>
                  </a:lnTo>
                  <a:lnTo>
                    <a:pt x="5745" y="6715"/>
                  </a:lnTo>
                  <a:lnTo>
                    <a:pt x="5770" y="6731"/>
                  </a:lnTo>
                  <a:lnTo>
                    <a:pt x="5793" y="6749"/>
                  </a:lnTo>
                  <a:lnTo>
                    <a:pt x="6118" y="7041"/>
                  </a:lnTo>
                  <a:lnTo>
                    <a:pt x="6144" y="7069"/>
                  </a:lnTo>
                  <a:lnTo>
                    <a:pt x="6166" y="7100"/>
                  </a:lnTo>
                  <a:lnTo>
                    <a:pt x="6377" y="7457"/>
                  </a:lnTo>
                  <a:lnTo>
                    <a:pt x="6391" y="7484"/>
                  </a:lnTo>
                  <a:lnTo>
                    <a:pt x="6401" y="7512"/>
                  </a:lnTo>
                  <a:lnTo>
                    <a:pt x="6408" y="7541"/>
                  </a:lnTo>
                  <a:lnTo>
                    <a:pt x="6484" y="7963"/>
                  </a:lnTo>
                  <a:lnTo>
                    <a:pt x="6488" y="7995"/>
                  </a:lnTo>
                  <a:lnTo>
                    <a:pt x="6487" y="8028"/>
                  </a:lnTo>
                  <a:lnTo>
                    <a:pt x="6482" y="8060"/>
                  </a:lnTo>
                  <a:lnTo>
                    <a:pt x="6473" y="8092"/>
                  </a:lnTo>
                  <a:lnTo>
                    <a:pt x="6460" y="8122"/>
                  </a:lnTo>
                  <a:lnTo>
                    <a:pt x="6443" y="8150"/>
                  </a:lnTo>
                  <a:lnTo>
                    <a:pt x="6423" y="8175"/>
                  </a:lnTo>
                  <a:lnTo>
                    <a:pt x="6399" y="8198"/>
                  </a:lnTo>
                  <a:lnTo>
                    <a:pt x="6373" y="8217"/>
                  </a:lnTo>
                  <a:lnTo>
                    <a:pt x="6344" y="8233"/>
                  </a:lnTo>
                  <a:lnTo>
                    <a:pt x="6314" y="8245"/>
                  </a:lnTo>
                  <a:lnTo>
                    <a:pt x="6282" y="8253"/>
                  </a:lnTo>
                  <a:lnTo>
                    <a:pt x="6250" y="8257"/>
                  </a:lnTo>
                  <a:lnTo>
                    <a:pt x="6217" y="8256"/>
                  </a:lnTo>
                  <a:lnTo>
                    <a:pt x="6185" y="8251"/>
                  </a:lnTo>
                  <a:lnTo>
                    <a:pt x="6153" y="8242"/>
                  </a:lnTo>
                  <a:lnTo>
                    <a:pt x="6123" y="8229"/>
                  </a:lnTo>
                  <a:lnTo>
                    <a:pt x="6095" y="8212"/>
                  </a:lnTo>
                  <a:lnTo>
                    <a:pt x="6070" y="8192"/>
                  </a:lnTo>
                  <a:lnTo>
                    <a:pt x="6047" y="8168"/>
                  </a:lnTo>
                  <a:lnTo>
                    <a:pt x="6028" y="8142"/>
                  </a:lnTo>
                  <a:lnTo>
                    <a:pt x="6012" y="8113"/>
                  </a:lnTo>
                  <a:lnTo>
                    <a:pt x="6000" y="8083"/>
                  </a:lnTo>
                  <a:lnTo>
                    <a:pt x="5992" y="8051"/>
                  </a:lnTo>
                  <a:lnTo>
                    <a:pt x="5924" y="7673"/>
                  </a:lnTo>
                  <a:lnTo>
                    <a:pt x="5755" y="7387"/>
                  </a:lnTo>
                  <a:lnTo>
                    <a:pt x="5480" y="7140"/>
                  </a:lnTo>
                  <a:lnTo>
                    <a:pt x="5109" y="6937"/>
                  </a:lnTo>
                  <a:lnTo>
                    <a:pt x="4663" y="6787"/>
                  </a:lnTo>
                  <a:lnTo>
                    <a:pt x="4166" y="6696"/>
                  </a:lnTo>
                  <a:lnTo>
                    <a:pt x="3644" y="6665"/>
                  </a:lnTo>
                  <a:lnTo>
                    <a:pt x="3122" y="6696"/>
                  </a:lnTo>
                  <a:lnTo>
                    <a:pt x="2625" y="6787"/>
                  </a:lnTo>
                  <a:lnTo>
                    <a:pt x="2179" y="6937"/>
                  </a:lnTo>
                  <a:close/>
                  <a:moveTo>
                    <a:pt x="5426" y="3454"/>
                  </a:moveTo>
                  <a:lnTo>
                    <a:pt x="5426" y="3464"/>
                  </a:lnTo>
                  <a:lnTo>
                    <a:pt x="5427" y="3521"/>
                  </a:lnTo>
                  <a:lnTo>
                    <a:pt x="5427" y="3531"/>
                  </a:lnTo>
                  <a:lnTo>
                    <a:pt x="5426" y="3588"/>
                  </a:lnTo>
                  <a:lnTo>
                    <a:pt x="5426" y="3598"/>
                  </a:lnTo>
                  <a:lnTo>
                    <a:pt x="5422" y="3655"/>
                  </a:lnTo>
                  <a:lnTo>
                    <a:pt x="5422" y="3664"/>
                  </a:lnTo>
                  <a:lnTo>
                    <a:pt x="5416" y="3722"/>
                  </a:lnTo>
                  <a:lnTo>
                    <a:pt x="5415" y="3731"/>
                  </a:lnTo>
                  <a:lnTo>
                    <a:pt x="5408" y="3788"/>
                  </a:lnTo>
                  <a:lnTo>
                    <a:pt x="5406" y="3797"/>
                  </a:lnTo>
                  <a:lnTo>
                    <a:pt x="5397" y="3853"/>
                  </a:lnTo>
                  <a:lnTo>
                    <a:pt x="5395" y="3862"/>
                  </a:lnTo>
                  <a:lnTo>
                    <a:pt x="5383" y="3918"/>
                  </a:lnTo>
                  <a:lnTo>
                    <a:pt x="5381" y="3928"/>
                  </a:lnTo>
                  <a:lnTo>
                    <a:pt x="5367" y="3983"/>
                  </a:lnTo>
                  <a:lnTo>
                    <a:pt x="5365" y="3992"/>
                  </a:lnTo>
                  <a:lnTo>
                    <a:pt x="5349" y="4047"/>
                  </a:lnTo>
                  <a:lnTo>
                    <a:pt x="5346" y="4056"/>
                  </a:lnTo>
                  <a:lnTo>
                    <a:pt x="5329" y="4110"/>
                  </a:lnTo>
                  <a:lnTo>
                    <a:pt x="5326" y="4119"/>
                  </a:lnTo>
                  <a:lnTo>
                    <a:pt x="5306" y="4173"/>
                  </a:lnTo>
                  <a:lnTo>
                    <a:pt x="5302" y="4181"/>
                  </a:lnTo>
                  <a:lnTo>
                    <a:pt x="5280" y="4234"/>
                  </a:lnTo>
                  <a:lnTo>
                    <a:pt x="5277" y="4243"/>
                  </a:lnTo>
                  <a:lnTo>
                    <a:pt x="5253" y="4295"/>
                  </a:lnTo>
                  <a:lnTo>
                    <a:pt x="5249" y="4304"/>
                  </a:lnTo>
                  <a:lnTo>
                    <a:pt x="5223" y="4355"/>
                  </a:lnTo>
                  <a:lnTo>
                    <a:pt x="5219" y="4363"/>
                  </a:lnTo>
                  <a:lnTo>
                    <a:pt x="5191" y="4414"/>
                  </a:lnTo>
                  <a:lnTo>
                    <a:pt x="5186" y="4422"/>
                  </a:lnTo>
                  <a:lnTo>
                    <a:pt x="5156" y="4472"/>
                  </a:lnTo>
                  <a:lnTo>
                    <a:pt x="5151" y="4480"/>
                  </a:lnTo>
                  <a:lnTo>
                    <a:pt x="5119" y="4528"/>
                  </a:lnTo>
                  <a:lnTo>
                    <a:pt x="5114" y="4535"/>
                  </a:lnTo>
                  <a:lnTo>
                    <a:pt x="5081" y="4582"/>
                  </a:lnTo>
                  <a:lnTo>
                    <a:pt x="5075" y="4590"/>
                  </a:lnTo>
                  <a:lnTo>
                    <a:pt x="5040" y="4635"/>
                  </a:lnTo>
                  <a:lnTo>
                    <a:pt x="5035" y="4642"/>
                  </a:lnTo>
                  <a:lnTo>
                    <a:pt x="4998" y="4686"/>
                  </a:lnTo>
                  <a:lnTo>
                    <a:pt x="4992" y="4693"/>
                  </a:lnTo>
                  <a:lnTo>
                    <a:pt x="4954" y="4736"/>
                  </a:lnTo>
                  <a:lnTo>
                    <a:pt x="4947" y="4743"/>
                  </a:lnTo>
                  <a:lnTo>
                    <a:pt x="4908" y="4784"/>
                  </a:lnTo>
                  <a:lnTo>
                    <a:pt x="4901" y="4791"/>
                  </a:lnTo>
                  <a:lnTo>
                    <a:pt x="4860" y="4830"/>
                  </a:lnTo>
                  <a:lnTo>
                    <a:pt x="4853" y="4836"/>
                  </a:lnTo>
                  <a:lnTo>
                    <a:pt x="4810" y="4875"/>
                  </a:lnTo>
                  <a:lnTo>
                    <a:pt x="4803" y="4881"/>
                  </a:lnTo>
                  <a:lnTo>
                    <a:pt x="4759" y="4917"/>
                  </a:lnTo>
                  <a:lnTo>
                    <a:pt x="4752" y="4923"/>
                  </a:lnTo>
                  <a:lnTo>
                    <a:pt x="4706" y="4958"/>
                  </a:lnTo>
                  <a:lnTo>
                    <a:pt x="4699" y="4963"/>
                  </a:lnTo>
                  <a:lnTo>
                    <a:pt x="4652" y="4996"/>
                  </a:lnTo>
                  <a:lnTo>
                    <a:pt x="4645" y="5002"/>
                  </a:lnTo>
                  <a:lnTo>
                    <a:pt x="4596" y="5033"/>
                  </a:lnTo>
                  <a:lnTo>
                    <a:pt x="4589" y="5038"/>
                  </a:lnTo>
                  <a:lnTo>
                    <a:pt x="4539" y="5068"/>
                  </a:lnTo>
                  <a:lnTo>
                    <a:pt x="4531" y="5073"/>
                  </a:lnTo>
                  <a:lnTo>
                    <a:pt x="4480" y="5101"/>
                  </a:lnTo>
                  <a:lnTo>
                    <a:pt x="4472" y="5105"/>
                  </a:lnTo>
                  <a:lnTo>
                    <a:pt x="4421" y="5131"/>
                  </a:lnTo>
                  <a:lnTo>
                    <a:pt x="4412" y="5135"/>
                  </a:lnTo>
                  <a:lnTo>
                    <a:pt x="4360" y="5159"/>
                  </a:lnTo>
                  <a:lnTo>
                    <a:pt x="4352" y="5162"/>
                  </a:lnTo>
                  <a:lnTo>
                    <a:pt x="4299" y="5184"/>
                  </a:lnTo>
                  <a:lnTo>
                    <a:pt x="4290" y="5188"/>
                  </a:lnTo>
                  <a:lnTo>
                    <a:pt x="4237" y="5208"/>
                  </a:lnTo>
                  <a:lnTo>
                    <a:pt x="4228" y="5211"/>
                  </a:lnTo>
                  <a:lnTo>
                    <a:pt x="4173" y="5228"/>
                  </a:lnTo>
                  <a:lnTo>
                    <a:pt x="4165" y="5231"/>
                  </a:lnTo>
                  <a:lnTo>
                    <a:pt x="4110" y="5247"/>
                  </a:lnTo>
                  <a:lnTo>
                    <a:pt x="4101" y="5249"/>
                  </a:lnTo>
                  <a:lnTo>
                    <a:pt x="4045" y="5263"/>
                  </a:lnTo>
                  <a:lnTo>
                    <a:pt x="4036" y="5265"/>
                  </a:lnTo>
                  <a:lnTo>
                    <a:pt x="3980" y="5277"/>
                  </a:lnTo>
                  <a:lnTo>
                    <a:pt x="3971" y="5279"/>
                  </a:lnTo>
                  <a:lnTo>
                    <a:pt x="3915" y="5288"/>
                  </a:lnTo>
                  <a:lnTo>
                    <a:pt x="3905" y="5290"/>
                  </a:lnTo>
                  <a:lnTo>
                    <a:pt x="3849" y="5297"/>
                  </a:lnTo>
                  <a:lnTo>
                    <a:pt x="3839" y="5298"/>
                  </a:lnTo>
                  <a:lnTo>
                    <a:pt x="3782" y="5304"/>
                  </a:lnTo>
                  <a:lnTo>
                    <a:pt x="3773" y="5304"/>
                  </a:lnTo>
                  <a:lnTo>
                    <a:pt x="3716" y="5308"/>
                  </a:lnTo>
                  <a:lnTo>
                    <a:pt x="3706" y="5308"/>
                  </a:lnTo>
                  <a:lnTo>
                    <a:pt x="3649" y="5309"/>
                  </a:lnTo>
                  <a:lnTo>
                    <a:pt x="3639" y="5309"/>
                  </a:lnTo>
                  <a:lnTo>
                    <a:pt x="3582" y="5308"/>
                  </a:lnTo>
                  <a:lnTo>
                    <a:pt x="3572" y="5308"/>
                  </a:lnTo>
                  <a:lnTo>
                    <a:pt x="3515" y="5304"/>
                  </a:lnTo>
                  <a:lnTo>
                    <a:pt x="3506" y="5304"/>
                  </a:lnTo>
                  <a:lnTo>
                    <a:pt x="3449" y="5298"/>
                  </a:lnTo>
                  <a:lnTo>
                    <a:pt x="3439" y="5297"/>
                  </a:lnTo>
                  <a:lnTo>
                    <a:pt x="3383" y="5290"/>
                  </a:lnTo>
                  <a:lnTo>
                    <a:pt x="3373" y="5288"/>
                  </a:lnTo>
                  <a:lnTo>
                    <a:pt x="3317" y="5279"/>
                  </a:lnTo>
                  <a:lnTo>
                    <a:pt x="3308" y="5277"/>
                  </a:lnTo>
                  <a:lnTo>
                    <a:pt x="3252" y="5265"/>
                  </a:lnTo>
                  <a:lnTo>
                    <a:pt x="3243" y="5263"/>
                  </a:lnTo>
                  <a:lnTo>
                    <a:pt x="3187" y="5249"/>
                  </a:lnTo>
                  <a:lnTo>
                    <a:pt x="3178" y="5247"/>
                  </a:lnTo>
                  <a:lnTo>
                    <a:pt x="3123" y="5231"/>
                  </a:lnTo>
                  <a:lnTo>
                    <a:pt x="3115" y="5228"/>
                  </a:lnTo>
                  <a:lnTo>
                    <a:pt x="3060" y="5211"/>
                  </a:lnTo>
                  <a:lnTo>
                    <a:pt x="3051" y="5208"/>
                  </a:lnTo>
                  <a:lnTo>
                    <a:pt x="2998" y="5188"/>
                  </a:lnTo>
                  <a:lnTo>
                    <a:pt x="2989" y="5184"/>
                  </a:lnTo>
                  <a:lnTo>
                    <a:pt x="2936" y="5162"/>
                  </a:lnTo>
                  <a:lnTo>
                    <a:pt x="2928" y="5159"/>
                  </a:lnTo>
                  <a:lnTo>
                    <a:pt x="2876" y="5135"/>
                  </a:lnTo>
                  <a:lnTo>
                    <a:pt x="2867" y="5131"/>
                  </a:lnTo>
                  <a:lnTo>
                    <a:pt x="2816" y="5105"/>
                  </a:lnTo>
                  <a:lnTo>
                    <a:pt x="2808" y="5101"/>
                  </a:lnTo>
                  <a:lnTo>
                    <a:pt x="2757" y="5073"/>
                  </a:lnTo>
                  <a:lnTo>
                    <a:pt x="2749" y="5068"/>
                  </a:lnTo>
                  <a:lnTo>
                    <a:pt x="2699" y="5038"/>
                  </a:lnTo>
                  <a:lnTo>
                    <a:pt x="2692" y="5033"/>
                  </a:lnTo>
                  <a:lnTo>
                    <a:pt x="2643" y="5002"/>
                  </a:lnTo>
                  <a:lnTo>
                    <a:pt x="2636" y="4996"/>
                  </a:lnTo>
                  <a:lnTo>
                    <a:pt x="2589" y="4963"/>
                  </a:lnTo>
                  <a:lnTo>
                    <a:pt x="2582" y="4958"/>
                  </a:lnTo>
                  <a:lnTo>
                    <a:pt x="2536" y="4923"/>
                  </a:lnTo>
                  <a:lnTo>
                    <a:pt x="2529" y="4917"/>
                  </a:lnTo>
                  <a:lnTo>
                    <a:pt x="2485" y="4881"/>
                  </a:lnTo>
                  <a:lnTo>
                    <a:pt x="2478" y="4874"/>
                  </a:lnTo>
                  <a:lnTo>
                    <a:pt x="2435" y="4836"/>
                  </a:lnTo>
                  <a:lnTo>
                    <a:pt x="2428" y="4830"/>
                  </a:lnTo>
                  <a:lnTo>
                    <a:pt x="2387" y="4790"/>
                  </a:lnTo>
                  <a:lnTo>
                    <a:pt x="2380" y="4784"/>
                  </a:lnTo>
                  <a:lnTo>
                    <a:pt x="2341" y="4743"/>
                  </a:lnTo>
                  <a:lnTo>
                    <a:pt x="2334" y="4736"/>
                  </a:lnTo>
                  <a:lnTo>
                    <a:pt x="2296" y="4693"/>
                  </a:lnTo>
                  <a:lnTo>
                    <a:pt x="2290" y="4686"/>
                  </a:lnTo>
                  <a:lnTo>
                    <a:pt x="2254" y="4642"/>
                  </a:lnTo>
                  <a:lnTo>
                    <a:pt x="2248" y="4635"/>
                  </a:lnTo>
                  <a:lnTo>
                    <a:pt x="2213" y="4589"/>
                  </a:lnTo>
                  <a:lnTo>
                    <a:pt x="2207" y="4582"/>
                  </a:lnTo>
                  <a:lnTo>
                    <a:pt x="2174" y="4535"/>
                  </a:lnTo>
                  <a:lnTo>
                    <a:pt x="2169" y="4527"/>
                  </a:lnTo>
                  <a:lnTo>
                    <a:pt x="2137" y="4479"/>
                  </a:lnTo>
                  <a:lnTo>
                    <a:pt x="2132" y="4471"/>
                  </a:lnTo>
                  <a:lnTo>
                    <a:pt x="2103" y="4422"/>
                  </a:lnTo>
                  <a:lnTo>
                    <a:pt x="2098" y="4414"/>
                  </a:lnTo>
                  <a:lnTo>
                    <a:pt x="2070" y="4364"/>
                  </a:lnTo>
                  <a:lnTo>
                    <a:pt x="2066" y="4355"/>
                  </a:lnTo>
                  <a:lnTo>
                    <a:pt x="2040" y="4304"/>
                  </a:lnTo>
                  <a:lnTo>
                    <a:pt x="2036" y="4296"/>
                  </a:lnTo>
                  <a:lnTo>
                    <a:pt x="2012" y="4243"/>
                  </a:lnTo>
                  <a:lnTo>
                    <a:pt x="2008" y="4235"/>
                  </a:lnTo>
                  <a:lnTo>
                    <a:pt x="1986" y="4182"/>
                  </a:lnTo>
                  <a:lnTo>
                    <a:pt x="1983" y="4173"/>
                  </a:lnTo>
                  <a:lnTo>
                    <a:pt x="1963" y="4119"/>
                  </a:lnTo>
                  <a:lnTo>
                    <a:pt x="1960" y="4111"/>
                  </a:lnTo>
                  <a:lnTo>
                    <a:pt x="1942" y="4056"/>
                  </a:lnTo>
                  <a:lnTo>
                    <a:pt x="1939" y="4047"/>
                  </a:lnTo>
                  <a:lnTo>
                    <a:pt x="1923" y="3992"/>
                  </a:lnTo>
                  <a:lnTo>
                    <a:pt x="1921" y="3983"/>
                  </a:lnTo>
                  <a:lnTo>
                    <a:pt x="1907" y="3928"/>
                  </a:lnTo>
                  <a:lnTo>
                    <a:pt x="1905" y="3919"/>
                  </a:lnTo>
                  <a:lnTo>
                    <a:pt x="1893" y="3863"/>
                  </a:lnTo>
                  <a:lnTo>
                    <a:pt x="1891" y="3853"/>
                  </a:lnTo>
                  <a:lnTo>
                    <a:pt x="1882" y="3797"/>
                  </a:lnTo>
                  <a:lnTo>
                    <a:pt x="1880" y="3788"/>
                  </a:lnTo>
                  <a:lnTo>
                    <a:pt x="1873" y="3731"/>
                  </a:lnTo>
                  <a:lnTo>
                    <a:pt x="1872" y="3722"/>
                  </a:lnTo>
                  <a:lnTo>
                    <a:pt x="1866" y="3664"/>
                  </a:lnTo>
                  <a:lnTo>
                    <a:pt x="1866" y="3655"/>
                  </a:lnTo>
                  <a:lnTo>
                    <a:pt x="1862" y="3598"/>
                  </a:lnTo>
                  <a:lnTo>
                    <a:pt x="1862" y="3588"/>
                  </a:lnTo>
                  <a:lnTo>
                    <a:pt x="1861" y="3531"/>
                  </a:lnTo>
                  <a:lnTo>
                    <a:pt x="1861" y="3521"/>
                  </a:lnTo>
                  <a:lnTo>
                    <a:pt x="1862" y="3464"/>
                  </a:lnTo>
                  <a:lnTo>
                    <a:pt x="1862" y="3454"/>
                  </a:lnTo>
                  <a:lnTo>
                    <a:pt x="1866" y="3397"/>
                  </a:lnTo>
                  <a:lnTo>
                    <a:pt x="1866" y="3388"/>
                  </a:lnTo>
                  <a:lnTo>
                    <a:pt x="1872" y="3331"/>
                  </a:lnTo>
                  <a:lnTo>
                    <a:pt x="1873" y="3321"/>
                  </a:lnTo>
                  <a:lnTo>
                    <a:pt x="1880" y="3264"/>
                  </a:lnTo>
                  <a:lnTo>
                    <a:pt x="1882" y="3255"/>
                  </a:lnTo>
                  <a:lnTo>
                    <a:pt x="1891" y="3199"/>
                  </a:lnTo>
                  <a:lnTo>
                    <a:pt x="1893" y="3190"/>
                  </a:lnTo>
                  <a:lnTo>
                    <a:pt x="1905" y="3134"/>
                  </a:lnTo>
                  <a:lnTo>
                    <a:pt x="1907" y="3125"/>
                  </a:lnTo>
                  <a:lnTo>
                    <a:pt x="1921" y="3069"/>
                  </a:lnTo>
                  <a:lnTo>
                    <a:pt x="1923" y="3060"/>
                  </a:lnTo>
                  <a:lnTo>
                    <a:pt x="1939" y="3005"/>
                  </a:lnTo>
                  <a:lnTo>
                    <a:pt x="1942" y="2996"/>
                  </a:lnTo>
                  <a:lnTo>
                    <a:pt x="1960" y="2942"/>
                  </a:lnTo>
                  <a:lnTo>
                    <a:pt x="1963" y="2933"/>
                  </a:lnTo>
                  <a:lnTo>
                    <a:pt x="1983" y="2879"/>
                  </a:lnTo>
                  <a:lnTo>
                    <a:pt x="1986" y="2871"/>
                  </a:lnTo>
                  <a:lnTo>
                    <a:pt x="2008" y="2818"/>
                  </a:lnTo>
                  <a:lnTo>
                    <a:pt x="2012" y="2809"/>
                  </a:lnTo>
                  <a:lnTo>
                    <a:pt x="2036" y="2757"/>
                  </a:lnTo>
                  <a:lnTo>
                    <a:pt x="2040" y="2749"/>
                  </a:lnTo>
                  <a:lnTo>
                    <a:pt x="2066" y="2697"/>
                  </a:lnTo>
                  <a:lnTo>
                    <a:pt x="2070" y="2689"/>
                  </a:lnTo>
                  <a:lnTo>
                    <a:pt x="2098" y="2639"/>
                  </a:lnTo>
                  <a:lnTo>
                    <a:pt x="2103" y="2631"/>
                  </a:lnTo>
                  <a:lnTo>
                    <a:pt x="2132" y="2582"/>
                  </a:lnTo>
                  <a:lnTo>
                    <a:pt x="2137" y="2574"/>
                  </a:lnTo>
                  <a:lnTo>
                    <a:pt x="2169" y="2526"/>
                  </a:lnTo>
                  <a:lnTo>
                    <a:pt x="2174" y="2518"/>
                  </a:lnTo>
                  <a:lnTo>
                    <a:pt x="2207" y="2471"/>
                  </a:lnTo>
                  <a:lnTo>
                    <a:pt x="2213" y="2464"/>
                  </a:lnTo>
                  <a:lnTo>
                    <a:pt x="2248" y="2418"/>
                  </a:lnTo>
                  <a:lnTo>
                    <a:pt x="2254" y="2411"/>
                  </a:lnTo>
                  <a:lnTo>
                    <a:pt x="2290" y="2367"/>
                  </a:lnTo>
                  <a:lnTo>
                    <a:pt x="2296" y="2360"/>
                  </a:lnTo>
                  <a:lnTo>
                    <a:pt x="2334" y="2317"/>
                  </a:lnTo>
                  <a:lnTo>
                    <a:pt x="2341" y="2310"/>
                  </a:lnTo>
                  <a:lnTo>
                    <a:pt x="2380" y="2269"/>
                  </a:lnTo>
                  <a:lnTo>
                    <a:pt x="2387" y="2262"/>
                  </a:lnTo>
                  <a:lnTo>
                    <a:pt x="2428" y="2223"/>
                  </a:lnTo>
                  <a:lnTo>
                    <a:pt x="2435" y="2216"/>
                  </a:lnTo>
                  <a:lnTo>
                    <a:pt x="2478" y="2178"/>
                  </a:lnTo>
                  <a:lnTo>
                    <a:pt x="2485" y="2172"/>
                  </a:lnTo>
                  <a:lnTo>
                    <a:pt x="2529" y="2136"/>
                  </a:lnTo>
                  <a:lnTo>
                    <a:pt x="2536" y="2130"/>
                  </a:lnTo>
                  <a:lnTo>
                    <a:pt x="2582" y="2095"/>
                  </a:lnTo>
                  <a:lnTo>
                    <a:pt x="2589" y="2089"/>
                  </a:lnTo>
                  <a:lnTo>
                    <a:pt x="2636" y="2056"/>
                  </a:lnTo>
                  <a:lnTo>
                    <a:pt x="2644" y="2051"/>
                  </a:lnTo>
                  <a:lnTo>
                    <a:pt x="2692" y="2019"/>
                  </a:lnTo>
                  <a:lnTo>
                    <a:pt x="2700" y="2014"/>
                  </a:lnTo>
                  <a:lnTo>
                    <a:pt x="2749" y="1985"/>
                  </a:lnTo>
                  <a:lnTo>
                    <a:pt x="2757" y="1980"/>
                  </a:lnTo>
                  <a:lnTo>
                    <a:pt x="2807" y="1952"/>
                  </a:lnTo>
                  <a:lnTo>
                    <a:pt x="2815" y="1948"/>
                  </a:lnTo>
                  <a:lnTo>
                    <a:pt x="2867" y="1922"/>
                  </a:lnTo>
                  <a:lnTo>
                    <a:pt x="2875" y="1918"/>
                  </a:lnTo>
                  <a:lnTo>
                    <a:pt x="2927" y="1894"/>
                  </a:lnTo>
                  <a:lnTo>
                    <a:pt x="2936" y="1890"/>
                  </a:lnTo>
                  <a:lnTo>
                    <a:pt x="2989" y="1868"/>
                  </a:lnTo>
                  <a:lnTo>
                    <a:pt x="2997" y="1865"/>
                  </a:lnTo>
                  <a:lnTo>
                    <a:pt x="3051" y="1845"/>
                  </a:lnTo>
                  <a:lnTo>
                    <a:pt x="3060" y="1842"/>
                  </a:lnTo>
                  <a:lnTo>
                    <a:pt x="3114" y="1824"/>
                  </a:lnTo>
                  <a:lnTo>
                    <a:pt x="3123" y="1821"/>
                  </a:lnTo>
                  <a:lnTo>
                    <a:pt x="3178" y="1805"/>
                  </a:lnTo>
                  <a:lnTo>
                    <a:pt x="3187" y="1803"/>
                  </a:lnTo>
                  <a:lnTo>
                    <a:pt x="3243" y="1789"/>
                  </a:lnTo>
                  <a:lnTo>
                    <a:pt x="3252" y="1787"/>
                  </a:lnTo>
                  <a:lnTo>
                    <a:pt x="3308" y="1775"/>
                  </a:lnTo>
                  <a:lnTo>
                    <a:pt x="3317" y="1773"/>
                  </a:lnTo>
                  <a:lnTo>
                    <a:pt x="3373" y="1764"/>
                  </a:lnTo>
                  <a:lnTo>
                    <a:pt x="3382" y="1762"/>
                  </a:lnTo>
                  <a:lnTo>
                    <a:pt x="3439" y="1755"/>
                  </a:lnTo>
                  <a:lnTo>
                    <a:pt x="3449" y="1754"/>
                  </a:lnTo>
                  <a:lnTo>
                    <a:pt x="3506" y="1748"/>
                  </a:lnTo>
                  <a:lnTo>
                    <a:pt x="3515" y="1748"/>
                  </a:lnTo>
                  <a:lnTo>
                    <a:pt x="3572" y="1744"/>
                  </a:lnTo>
                  <a:lnTo>
                    <a:pt x="3582" y="1744"/>
                  </a:lnTo>
                  <a:lnTo>
                    <a:pt x="3639" y="1743"/>
                  </a:lnTo>
                  <a:lnTo>
                    <a:pt x="3649" y="1743"/>
                  </a:lnTo>
                  <a:lnTo>
                    <a:pt x="3706" y="1744"/>
                  </a:lnTo>
                  <a:lnTo>
                    <a:pt x="3716" y="1744"/>
                  </a:lnTo>
                  <a:lnTo>
                    <a:pt x="3773" y="1748"/>
                  </a:lnTo>
                  <a:lnTo>
                    <a:pt x="3782" y="1748"/>
                  </a:lnTo>
                  <a:lnTo>
                    <a:pt x="3839" y="1754"/>
                  </a:lnTo>
                  <a:lnTo>
                    <a:pt x="3849" y="1755"/>
                  </a:lnTo>
                  <a:lnTo>
                    <a:pt x="3906" y="1762"/>
                  </a:lnTo>
                  <a:lnTo>
                    <a:pt x="3915" y="1764"/>
                  </a:lnTo>
                  <a:lnTo>
                    <a:pt x="3971" y="1773"/>
                  </a:lnTo>
                  <a:lnTo>
                    <a:pt x="3980" y="1775"/>
                  </a:lnTo>
                  <a:lnTo>
                    <a:pt x="4036" y="1787"/>
                  </a:lnTo>
                  <a:lnTo>
                    <a:pt x="4045" y="1789"/>
                  </a:lnTo>
                  <a:lnTo>
                    <a:pt x="4101" y="1803"/>
                  </a:lnTo>
                  <a:lnTo>
                    <a:pt x="4110" y="1805"/>
                  </a:lnTo>
                  <a:lnTo>
                    <a:pt x="4165" y="1821"/>
                  </a:lnTo>
                  <a:lnTo>
                    <a:pt x="4174" y="1824"/>
                  </a:lnTo>
                  <a:lnTo>
                    <a:pt x="4228" y="1842"/>
                  </a:lnTo>
                  <a:lnTo>
                    <a:pt x="4237" y="1845"/>
                  </a:lnTo>
                  <a:lnTo>
                    <a:pt x="4291" y="1865"/>
                  </a:lnTo>
                  <a:lnTo>
                    <a:pt x="4299" y="1868"/>
                  </a:lnTo>
                  <a:lnTo>
                    <a:pt x="4352" y="1890"/>
                  </a:lnTo>
                  <a:lnTo>
                    <a:pt x="4361" y="1894"/>
                  </a:lnTo>
                  <a:lnTo>
                    <a:pt x="4413" y="1918"/>
                  </a:lnTo>
                  <a:lnTo>
                    <a:pt x="4421" y="1922"/>
                  </a:lnTo>
                  <a:lnTo>
                    <a:pt x="4473" y="1948"/>
                  </a:lnTo>
                  <a:lnTo>
                    <a:pt x="4481" y="1952"/>
                  </a:lnTo>
                  <a:lnTo>
                    <a:pt x="4531" y="1980"/>
                  </a:lnTo>
                  <a:lnTo>
                    <a:pt x="4539" y="1985"/>
                  </a:lnTo>
                  <a:lnTo>
                    <a:pt x="4588" y="2014"/>
                  </a:lnTo>
                  <a:lnTo>
                    <a:pt x="4596" y="2019"/>
                  </a:lnTo>
                  <a:lnTo>
                    <a:pt x="4644" y="2051"/>
                  </a:lnTo>
                  <a:lnTo>
                    <a:pt x="4652" y="2056"/>
                  </a:lnTo>
                  <a:lnTo>
                    <a:pt x="4699" y="2089"/>
                  </a:lnTo>
                  <a:lnTo>
                    <a:pt x="4706" y="2095"/>
                  </a:lnTo>
                  <a:lnTo>
                    <a:pt x="4752" y="2130"/>
                  </a:lnTo>
                  <a:lnTo>
                    <a:pt x="4759" y="2135"/>
                  </a:lnTo>
                  <a:lnTo>
                    <a:pt x="4803" y="2172"/>
                  </a:lnTo>
                  <a:lnTo>
                    <a:pt x="4810" y="2178"/>
                  </a:lnTo>
                  <a:lnTo>
                    <a:pt x="4853" y="2216"/>
                  </a:lnTo>
                  <a:lnTo>
                    <a:pt x="4860" y="2223"/>
                  </a:lnTo>
                  <a:lnTo>
                    <a:pt x="4901" y="2262"/>
                  </a:lnTo>
                  <a:lnTo>
                    <a:pt x="4908" y="2269"/>
                  </a:lnTo>
                  <a:lnTo>
                    <a:pt x="4947" y="2310"/>
                  </a:lnTo>
                  <a:lnTo>
                    <a:pt x="4954" y="2317"/>
                  </a:lnTo>
                  <a:lnTo>
                    <a:pt x="4992" y="2359"/>
                  </a:lnTo>
                  <a:lnTo>
                    <a:pt x="4998" y="2367"/>
                  </a:lnTo>
                  <a:lnTo>
                    <a:pt x="5035" y="2411"/>
                  </a:lnTo>
                  <a:lnTo>
                    <a:pt x="5040" y="2418"/>
                  </a:lnTo>
                  <a:lnTo>
                    <a:pt x="5075" y="2463"/>
                  </a:lnTo>
                  <a:lnTo>
                    <a:pt x="5081" y="2471"/>
                  </a:lnTo>
                  <a:lnTo>
                    <a:pt x="5114" y="2518"/>
                  </a:lnTo>
                  <a:lnTo>
                    <a:pt x="5120" y="2525"/>
                  </a:lnTo>
                  <a:lnTo>
                    <a:pt x="5151" y="2573"/>
                  </a:lnTo>
                  <a:lnTo>
                    <a:pt x="5156" y="2581"/>
                  </a:lnTo>
                  <a:lnTo>
                    <a:pt x="5186" y="2631"/>
                  </a:lnTo>
                  <a:lnTo>
                    <a:pt x="5191" y="2639"/>
                  </a:lnTo>
                  <a:lnTo>
                    <a:pt x="5219" y="2690"/>
                  </a:lnTo>
                  <a:lnTo>
                    <a:pt x="5223" y="2698"/>
                  </a:lnTo>
                  <a:lnTo>
                    <a:pt x="5249" y="2749"/>
                  </a:lnTo>
                  <a:lnTo>
                    <a:pt x="5253" y="2758"/>
                  </a:lnTo>
                  <a:lnTo>
                    <a:pt x="5277" y="2810"/>
                  </a:lnTo>
                  <a:lnTo>
                    <a:pt x="5280" y="2818"/>
                  </a:lnTo>
                  <a:lnTo>
                    <a:pt x="5302" y="2871"/>
                  </a:lnTo>
                  <a:lnTo>
                    <a:pt x="5306" y="2880"/>
                  </a:lnTo>
                  <a:lnTo>
                    <a:pt x="5326" y="2933"/>
                  </a:lnTo>
                  <a:lnTo>
                    <a:pt x="5329" y="2942"/>
                  </a:lnTo>
                  <a:lnTo>
                    <a:pt x="5346" y="2997"/>
                  </a:lnTo>
                  <a:lnTo>
                    <a:pt x="5349" y="3005"/>
                  </a:lnTo>
                  <a:lnTo>
                    <a:pt x="5365" y="3060"/>
                  </a:lnTo>
                  <a:lnTo>
                    <a:pt x="5367" y="3069"/>
                  </a:lnTo>
                  <a:lnTo>
                    <a:pt x="5381" y="3125"/>
                  </a:lnTo>
                  <a:lnTo>
                    <a:pt x="5383" y="3134"/>
                  </a:lnTo>
                  <a:lnTo>
                    <a:pt x="5395" y="3190"/>
                  </a:lnTo>
                  <a:lnTo>
                    <a:pt x="5397" y="3199"/>
                  </a:lnTo>
                  <a:lnTo>
                    <a:pt x="5406" y="3255"/>
                  </a:lnTo>
                  <a:lnTo>
                    <a:pt x="5408" y="3265"/>
                  </a:lnTo>
                  <a:lnTo>
                    <a:pt x="5415" y="3321"/>
                  </a:lnTo>
                  <a:lnTo>
                    <a:pt x="5416" y="3331"/>
                  </a:lnTo>
                  <a:lnTo>
                    <a:pt x="5422" y="3388"/>
                  </a:lnTo>
                  <a:lnTo>
                    <a:pt x="5422" y="3397"/>
                  </a:lnTo>
                  <a:lnTo>
                    <a:pt x="5426" y="3454"/>
                  </a:lnTo>
                  <a:close/>
                  <a:moveTo>
                    <a:pt x="4923" y="3622"/>
                  </a:moveTo>
                  <a:lnTo>
                    <a:pt x="4926" y="3574"/>
                  </a:lnTo>
                  <a:lnTo>
                    <a:pt x="4927" y="3526"/>
                  </a:lnTo>
                  <a:lnTo>
                    <a:pt x="4926" y="3478"/>
                  </a:lnTo>
                  <a:lnTo>
                    <a:pt x="4923" y="3430"/>
                  </a:lnTo>
                  <a:lnTo>
                    <a:pt x="4919" y="3382"/>
                  </a:lnTo>
                  <a:lnTo>
                    <a:pt x="4913" y="3335"/>
                  </a:lnTo>
                  <a:lnTo>
                    <a:pt x="4905" y="3287"/>
                  </a:lnTo>
                  <a:lnTo>
                    <a:pt x="4895" y="3241"/>
                  </a:lnTo>
                  <a:lnTo>
                    <a:pt x="4883" y="3194"/>
                  </a:lnTo>
                  <a:lnTo>
                    <a:pt x="4870" y="3148"/>
                  </a:lnTo>
                  <a:lnTo>
                    <a:pt x="4855" y="3103"/>
                  </a:lnTo>
                  <a:lnTo>
                    <a:pt x="4838" y="3058"/>
                  </a:lnTo>
                  <a:lnTo>
                    <a:pt x="4820" y="3014"/>
                  </a:lnTo>
                  <a:lnTo>
                    <a:pt x="4800" y="2970"/>
                  </a:lnTo>
                  <a:lnTo>
                    <a:pt x="4779" y="2927"/>
                  </a:lnTo>
                  <a:lnTo>
                    <a:pt x="4755" y="2885"/>
                  </a:lnTo>
                  <a:lnTo>
                    <a:pt x="4731" y="2844"/>
                  </a:lnTo>
                  <a:lnTo>
                    <a:pt x="4704" y="2804"/>
                  </a:lnTo>
                  <a:lnTo>
                    <a:pt x="4676" y="2765"/>
                  </a:lnTo>
                  <a:lnTo>
                    <a:pt x="4647" y="2726"/>
                  </a:lnTo>
                  <a:lnTo>
                    <a:pt x="4616" y="2690"/>
                  </a:lnTo>
                  <a:lnTo>
                    <a:pt x="4584" y="2654"/>
                  </a:lnTo>
                  <a:lnTo>
                    <a:pt x="4551" y="2619"/>
                  </a:lnTo>
                  <a:lnTo>
                    <a:pt x="4517" y="2586"/>
                  </a:lnTo>
                  <a:lnTo>
                    <a:pt x="4481" y="2554"/>
                  </a:lnTo>
                  <a:lnTo>
                    <a:pt x="4444" y="2524"/>
                  </a:lnTo>
                  <a:lnTo>
                    <a:pt x="4406" y="2494"/>
                  </a:lnTo>
                  <a:lnTo>
                    <a:pt x="4367" y="2467"/>
                  </a:lnTo>
                  <a:lnTo>
                    <a:pt x="4327" y="2441"/>
                  </a:lnTo>
                  <a:lnTo>
                    <a:pt x="4285" y="2416"/>
                  </a:lnTo>
                  <a:lnTo>
                    <a:pt x="4242" y="2392"/>
                  </a:lnTo>
                  <a:lnTo>
                    <a:pt x="4200" y="2370"/>
                  </a:lnTo>
                  <a:lnTo>
                    <a:pt x="4156" y="2350"/>
                  </a:lnTo>
                  <a:lnTo>
                    <a:pt x="4112" y="2332"/>
                  </a:lnTo>
                  <a:lnTo>
                    <a:pt x="4067" y="2315"/>
                  </a:lnTo>
                  <a:lnTo>
                    <a:pt x="4021" y="2300"/>
                  </a:lnTo>
                  <a:lnTo>
                    <a:pt x="3976" y="2287"/>
                  </a:lnTo>
                  <a:lnTo>
                    <a:pt x="3929" y="2275"/>
                  </a:lnTo>
                  <a:lnTo>
                    <a:pt x="3882" y="2265"/>
                  </a:lnTo>
                  <a:lnTo>
                    <a:pt x="3835" y="2257"/>
                  </a:lnTo>
                  <a:lnTo>
                    <a:pt x="3788" y="2251"/>
                  </a:lnTo>
                  <a:lnTo>
                    <a:pt x="3740" y="2247"/>
                  </a:lnTo>
                  <a:lnTo>
                    <a:pt x="3692" y="2244"/>
                  </a:lnTo>
                  <a:lnTo>
                    <a:pt x="3644" y="2243"/>
                  </a:lnTo>
                  <a:lnTo>
                    <a:pt x="3596" y="2244"/>
                  </a:lnTo>
                  <a:lnTo>
                    <a:pt x="3548" y="2247"/>
                  </a:lnTo>
                  <a:lnTo>
                    <a:pt x="3500" y="2251"/>
                  </a:lnTo>
                  <a:lnTo>
                    <a:pt x="3453" y="2257"/>
                  </a:lnTo>
                  <a:lnTo>
                    <a:pt x="3406" y="2265"/>
                  </a:lnTo>
                  <a:lnTo>
                    <a:pt x="3359" y="2275"/>
                  </a:lnTo>
                  <a:lnTo>
                    <a:pt x="3312" y="2287"/>
                  </a:lnTo>
                  <a:lnTo>
                    <a:pt x="3267" y="2300"/>
                  </a:lnTo>
                  <a:lnTo>
                    <a:pt x="3221" y="2315"/>
                  </a:lnTo>
                  <a:lnTo>
                    <a:pt x="3176" y="2332"/>
                  </a:lnTo>
                  <a:lnTo>
                    <a:pt x="3132" y="2350"/>
                  </a:lnTo>
                  <a:lnTo>
                    <a:pt x="3088" y="2370"/>
                  </a:lnTo>
                  <a:lnTo>
                    <a:pt x="3046" y="2392"/>
                  </a:lnTo>
                  <a:lnTo>
                    <a:pt x="3003" y="2416"/>
                  </a:lnTo>
                  <a:lnTo>
                    <a:pt x="2961" y="2441"/>
                  </a:lnTo>
                  <a:lnTo>
                    <a:pt x="2921" y="2467"/>
                  </a:lnTo>
                  <a:lnTo>
                    <a:pt x="2882" y="2494"/>
                  </a:lnTo>
                  <a:lnTo>
                    <a:pt x="2844" y="2524"/>
                  </a:lnTo>
                  <a:lnTo>
                    <a:pt x="2807" y="2554"/>
                  </a:lnTo>
                  <a:lnTo>
                    <a:pt x="2772" y="2586"/>
                  </a:lnTo>
                  <a:lnTo>
                    <a:pt x="2737" y="2619"/>
                  </a:lnTo>
                  <a:lnTo>
                    <a:pt x="2704" y="2654"/>
                  </a:lnTo>
                  <a:lnTo>
                    <a:pt x="2672" y="2689"/>
                  </a:lnTo>
                  <a:lnTo>
                    <a:pt x="2642" y="2726"/>
                  </a:lnTo>
                  <a:lnTo>
                    <a:pt x="2612" y="2764"/>
                  </a:lnTo>
                  <a:lnTo>
                    <a:pt x="2585" y="2803"/>
                  </a:lnTo>
                  <a:lnTo>
                    <a:pt x="2559" y="2843"/>
                  </a:lnTo>
                  <a:lnTo>
                    <a:pt x="2534" y="2885"/>
                  </a:lnTo>
                  <a:lnTo>
                    <a:pt x="2510" y="2928"/>
                  </a:lnTo>
                  <a:lnTo>
                    <a:pt x="2488" y="2970"/>
                  </a:lnTo>
                  <a:lnTo>
                    <a:pt x="2468" y="3014"/>
                  </a:lnTo>
                  <a:lnTo>
                    <a:pt x="2450" y="3058"/>
                  </a:lnTo>
                  <a:lnTo>
                    <a:pt x="2433" y="3103"/>
                  </a:lnTo>
                  <a:lnTo>
                    <a:pt x="2418" y="3149"/>
                  </a:lnTo>
                  <a:lnTo>
                    <a:pt x="2405" y="3194"/>
                  </a:lnTo>
                  <a:lnTo>
                    <a:pt x="2393" y="3241"/>
                  </a:lnTo>
                  <a:lnTo>
                    <a:pt x="2383" y="3288"/>
                  </a:lnTo>
                  <a:lnTo>
                    <a:pt x="2375" y="3335"/>
                  </a:lnTo>
                  <a:lnTo>
                    <a:pt x="2369" y="3382"/>
                  </a:lnTo>
                  <a:lnTo>
                    <a:pt x="2365" y="3430"/>
                  </a:lnTo>
                  <a:lnTo>
                    <a:pt x="2362" y="3478"/>
                  </a:lnTo>
                  <a:lnTo>
                    <a:pt x="2361" y="3526"/>
                  </a:lnTo>
                  <a:lnTo>
                    <a:pt x="2362" y="3574"/>
                  </a:lnTo>
                  <a:lnTo>
                    <a:pt x="2365" y="3622"/>
                  </a:lnTo>
                  <a:lnTo>
                    <a:pt x="2369" y="3670"/>
                  </a:lnTo>
                  <a:lnTo>
                    <a:pt x="2375" y="3718"/>
                  </a:lnTo>
                  <a:lnTo>
                    <a:pt x="2384" y="3765"/>
                  </a:lnTo>
                  <a:lnTo>
                    <a:pt x="2393" y="3812"/>
                  </a:lnTo>
                  <a:lnTo>
                    <a:pt x="2405" y="3858"/>
                  </a:lnTo>
                  <a:lnTo>
                    <a:pt x="2418" y="3904"/>
                  </a:lnTo>
                  <a:lnTo>
                    <a:pt x="2433" y="3950"/>
                  </a:lnTo>
                  <a:lnTo>
                    <a:pt x="2450" y="3995"/>
                  </a:lnTo>
                  <a:lnTo>
                    <a:pt x="2468" y="4039"/>
                  </a:lnTo>
                  <a:lnTo>
                    <a:pt x="2488" y="4083"/>
                  </a:lnTo>
                  <a:lnTo>
                    <a:pt x="2510" y="4126"/>
                  </a:lnTo>
                  <a:lnTo>
                    <a:pt x="2534" y="4168"/>
                  </a:lnTo>
                  <a:lnTo>
                    <a:pt x="2558" y="4209"/>
                  </a:lnTo>
                  <a:lnTo>
                    <a:pt x="2585" y="4250"/>
                  </a:lnTo>
                  <a:lnTo>
                    <a:pt x="2612" y="4289"/>
                  </a:lnTo>
                  <a:lnTo>
                    <a:pt x="2641" y="4327"/>
                  </a:lnTo>
                  <a:lnTo>
                    <a:pt x="2672" y="4363"/>
                  </a:lnTo>
                  <a:lnTo>
                    <a:pt x="2704" y="4399"/>
                  </a:lnTo>
                  <a:lnTo>
                    <a:pt x="2737" y="4433"/>
                  </a:lnTo>
                  <a:lnTo>
                    <a:pt x="2772" y="4467"/>
                  </a:lnTo>
                  <a:lnTo>
                    <a:pt x="2807" y="4498"/>
                  </a:lnTo>
                  <a:lnTo>
                    <a:pt x="2844" y="4529"/>
                  </a:lnTo>
                  <a:lnTo>
                    <a:pt x="2882" y="4558"/>
                  </a:lnTo>
                  <a:lnTo>
                    <a:pt x="2922" y="4586"/>
                  </a:lnTo>
                  <a:lnTo>
                    <a:pt x="2962" y="4613"/>
                  </a:lnTo>
                  <a:lnTo>
                    <a:pt x="3003" y="4637"/>
                  </a:lnTo>
                  <a:lnTo>
                    <a:pt x="3045" y="4661"/>
                  </a:lnTo>
                  <a:lnTo>
                    <a:pt x="3088" y="4682"/>
                  </a:lnTo>
                  <a:lnTo>
                    <a:pt x="3132" y="4702"/>
                  </a:lnTo>
                  <a:lnTo>
                    <a:pt x="3176" y="4720"/>
                  </a:lnTo>
                  <a:lnTo>
                    <a:pt x="3221" y="4737"/>
                  </a:lnTo>
                  <a:lnTo>
                    <a:pt x="3266" y="4752"/>
                  </a:lnTo>
                  <a:lnTo>
                    <a:pt x="3312" y="4765"/>
                  </a:lnTo>
                  <a:lnTo>
                    <a:pt x="3359" y="4777"/>
                  </a:lnTo>
                  <a:lnTo>
                    <a:pt x="3405" y="4787"/>
                  </a:lnTo>
                  <a:lnTo>
                    <a:pt x="3453" y="4795"/>
                  </a:lnTo>
                  <a:lnTo>
                    <a:pt x="3500" y="4801"/>
                  </a:lnTo>
                  <a:lnTo>
                    <a:pt x="3548" y="4805"/>
                  </a:lnTo>
                  <a:lnTo>
                    <a:pt x="3596" y="4808"/>
                  </a:lnTo>
                  <a:lnTo>
                    <a:pt x="3644" y="4809"/>
                  </a:lnTo>
                  <a:lnTo>
                    <a:pt x="3692" y="4808"/>
                  </a:lnTo>
                  <a:lnTo>
                    <a:pt x="3740" y="4805"/>
                  </a:lnTo>
                  <a:lnTo>
                    <a:pt x="3788" y="4801"/>
                  </a:lnTo>
                  <a:lnTo>
                    <a:pt x="3835" y="4795"/>
                  </a:lnTo>
                  <a:lnTo>
                    <a:pt x="3883" y="4787"/>
                  </a:lnTo>
                  <a:lnTo>
                    <a:pt x="3929" y="4777"/>
                  </a:lnTo>
                  <a:lnTo>
                    <a:pt x="3976" y="4765"/>
                  </a:lnTo>
                  <a:lnTo>
                    <a:pt x="4022" y="4752"/>
                  </a:lnTo>
                  <a:lnTo>
                    <a:pt x="4067" y="4737"/>
                  </a:lnTo>
                  <a:lnTo>
                    <a:pt x="4112" y="4720"/>
                  </a:lnTo>
                  <a:lnTo>
                    <a:pt x="4156" y="4702"/>
                  </a:lnTo>
                  <a:lnTo>
                    <a:pt x="4200" y="4682"/>
                  </a:lnTo>
                  <a:lnTo>
                    <a:pt x="4243" y="4661"/>
                  </a:lnTo>
                  <a:lnTo>
                    <a:pt x="4285" y="4637"/>
                  </a:lnTo>
                  <a:lnTo>
                    <a:pt x="4326" y="4613"/>
                  </a:lnTo>
                  <a:lnTo>
                    <a:pt x="4366" y="4586"/>
                  </a:lnTo>
                  <a:lnTo>
                    <a:pt x="4406" y="4558"/>
                  </a:lnTo>
                  <a:lnTo>
                    <a:pt x="4444" y="4529"/>
                  </a:lnTo>
                  <a:lnTo>
                    <a:pt x="4481" y="4498"/>
                  </a:lnTo>
                  <a:lnTo>
                    <a:pt x="4517" y="4466"/>
                  </a:lnTo>
                  <a:lnTo>
                    <a:pt x="4551" y="4433"/>
                  </a:lnTo>
                  <a:lnTo>
                    <a:pt x="4584" y="4399"/>
                  </a:lnTo>
                  <a:lnTo>
                    <a:pt x="4616" y="4363"/>
                  </a:lnTo>
                  <a:lnTo>
                    <a:pt x="4647" y="4326"/>
                  </a:lnTo>
                  <a:lnTo>
                    <a:pt x="4676" y="4288"/>
                  </a:lnTo>
                  <a:lnTo>
                    <a:pt x="4704" y="4249"/>
                  </a:lnTo>
                  <a:lnTo>
                    <a:pt x="4731" y="4209"/>
                  </a:lnTo>
                  <a:lnTo>
                    <a:pt x="4755" y="4168"/>
                  </a:lnTo>
                  <a:lnTo>
                    <a:pt x="4778" y="4126"/>
                  </a:lnTo>
                  <a:lnTo>
                    <a:pt x="4800" y="4083"/>
                  </a:lnTo>
                  <a:lnTo>
                    <a:pt x="4820" y="4039"/>
                  </a:lnTo>
                  <a:lnTo>
                    <a:pt x="4838" y="3995"/>
                  </a:lnTo>
                  <a:lnTo>
                    <a:pt x="4855" y="3950"/>
                  </a:lnTo>
                  <a:lnTo>
                    <a:pt x="4870" y="3904"/>
                  </a:lnTo>
                  <a:lnTo>
                    <a:pt x="4883" y="3858"/>
                  </a:lnTo>
                  <a:lnTo>
                    <a:pt x="4895" y="3812"/>
                  </a:lnTo>
                  <a:lnTo>
                    <a:pt x="4905" y="3765"/>
                  </a:lnTo>
                  <a:lnTo>
                    <a:pt x="4913" y="3718"/>
                  </a:lnTo>
                  <a:lnTo>
                    <a:pt x="4919" y="3670"/>
                  </a:lnTo>
                  <a:lnTo>
                    <a:pt x="4923" y="3622"/>
                  </a:lnTo>
                  <a:close/>
                </a:path>
              </a:pathLst>
            </a:custGeom>
            <a:solidFill>
              <a:schemeClr val="accent1">
                <a:lumMod val="50000"/>
              </a:schemeClr>
            </a:solidFill>
            <a:ln>
              <a:noFill/>
            </a:ln>
          </p:spPr>
          <p:txBody>
            <a:bodyPr/>
            <a:lstStyle/>
            <a:p>
              <a:endParaRPr/>
            </a:p>
          </p:txBody>
        </p:sp>
      </p:grpSp>
      <p:grpSp>
        <p:nvGrpSpPr>
          <p:cNvPr id="98" name="Group 85"/>
          <p:cNvGrpSpPr/>
          <p:nvPr/>
        </p:nvGrpSpPr>
        <p:grpSpPr>
          <a:xfrm>
            <a:off x="4410965" y="1763215"/>
            <a:ext cx="852668" cy="852668"/>
            <a:chOff x="10888678" y="4494616"/>
            <a:chExt cx="589280" cy="589280"/>
          </a:xfrm>
        </p:grpSpPr>
        <p:sp>
          <p:nvSpPr>
            <p:cNvPr id="99" name="Accent"/>
            <p:cNvSpPr/>
            <p:nvPr/>
          </p:nvSpPr>
          <p:spPr>
            <a:xfrm>
              <a:off x="10888678" y="4494616"/>
              <a:ext cx="589280" cy="589280"/>
            </a:xfrm>
            <a:custGeom>
              <a:avLst/>
              <a:gdLst/>
              <a:ahLst/>
              <a:cxnLst/>
              <a:rect l="0" t="0" r="10000" b="10000"/>
              <a:pathLst>
                <a:path w="10000" h="10000">
                  <a:moveTo>
                    <a:pt x="8333" y="4383"/>
                  </a:moveTo>
                  <a:lnTo>
                    <a:pt x="8332" y="4415"/>
                  </a:lnTo>
                  <a:lnTo>
                    <a:pt x="8331" y="4448"/>
                  </a:lnTo>
                  <a:lnTo>
                    <a:pt x="8328" y="4480"/>
                  </a:lnTo>
                  <a:lnTo>
                    <a:pt x="8323" y="4512"/>
                  </a:lnTo>
                  <a:lnTo>
                    <a:pt x="8318" y="4543"/>
                  </a:lnTo>
                  <a:lnTo>
                    <a:pt x="8311" y="4575"/>
                  </a:lnTo>
                  <a:lnTo>
                    <a:pt x="8304" y="4606"/>
                  </a:lnTo>
                  <a:lnTo>
                    <a:pt x="8295" y="4637"/>
                  </a:lnTo>
                  <a:lnTo>
                    <a:pt x="8284" y="4668"/>
                  </a:lnTo>
                  <a:lnTo>
                    <a:pt x="8273" y="4698"/>
                  </a:lnTo>
                  <a:lnTo>
                    <a:pt x="8261" y="4728"/>
                  </a:lnTo>
                  <a:lnTo>
                    <a:pt x="8247" y="4757"/>
                  </a:lnTo>
                  <a:lnTo>
                    <a:pt x="8233" y="4786"/>
                  </a:lnTo>
                  <a:lnTo>
                    <a:pt x="8217" y="4815"/>
                  </a:lnTo>
                  <a:lnTo>
                    <a:pt x="8200" y="4843"/>
                  </a:lnTo>
                  <a:lnTo>
                    <a:pt x="8182" y="4870"/>
                  </a:lnTo>
                  <a:lnTo>
                    <a:pt x="8164" y="4896"/>
                  </a:lnTo>
                  <a:lnTo>
                    <a:pt x="8144" y="4922"/>
                  </a:lnTo>
                  <a:lnTo>
                    <a:pt x="8123" y="4946"/>
                  </a:lnTo>
                  <a:lnTo>
                    <a:pt x="8102" y="4970"/>
                  </a:lnTo>
                  <a:lnTo>
                    <a:pt x="8080" y="4994"/>
                  </a:lnTo>
                  <a:lnTo>
                    <a:pt x="8056" y="5016"/>
                  </a:lnTo>
                  <a:lnTo>
                    <a:pt x="8032" y="5037"/>
                  </a:lnTo>
                  <a:lnTo>
                    <a:pt x="8008" y="5058"/>
                  </a:lnTo>
                  <a:lnTo>
                    <a:pt x="7982" y="5078"/>
                  </a:lnTo>
                  <a:lnTo>
                    <a:pt x="7956" y="5096"/>
                  </a:lnTo>
                  <a:lnTo>
                    <a:pt x="7929" y="5114"/>
                  </a:lnTo>
                  <a:lnTo>
                    <a:pt x="7901" y="5131"/>
                  </a:lnTo>
                  <a:lnTo>
                    <a:pt x="7872" y="5147"/>
                  </a:lnTo>
                  <a:lnTo>
                    <a:pt x="7843" y="5161"/>
                  </a:lnTo>
                  <a:lnTo>
                    <a:pt x="7814" y="5175"/>
                  </a:lnTo>
                  <a:lnTo>
                    <a:pt x="7784" y="5187"/>
                  </a:lnTo>
                  <a:lnTo>
                    <a:pt x="7754" y="5198"/>
                  </a:lnTo>
                  <a:lnTo>
                    <a:pt x="7723" y="5209"/>
                  </a:lnTo>
                  <a:lnTo>
                    <a:pt x="7692" y="5218"/>
                  </a:lnTo>
                  <a:lnTo>
                    <a:pt x="7661" y="5225"/>
                  </a:lnTo>
                  <a:lnTo>
                    <a:pt x="7629" y="5232"/>
                  </a:lnTo>
                  <a:lnTo>
                    <a:pt x="7598" y="5237"/>
                  </a:lnTo>
                  <a:lnTo>
                    <a:pt x="7566" y="5242"/>
                  </a:lnTo>
                  <a:lnTo>
                    <a:pt x="7534" y="5245"/>
                  </a:lnTo>
                  <a:lnTo>
                    <a:pt x="7501" y="5246"/>
                  </a:lnTo>
                  <a:lnTo>
                    <a:pt x="7469" y="5247"/>
                  </a:lnTo>
                  <a:lnTo>
                    <a:pt x="7436" y="5246"/>
                  </a:lnTo>
                  <a:lnTo>
                    <a:pt x="7404" y="5245"/>
                  </a:lnTo>
                  <a:lnTo>
                    <a:pt x="7372" y="5242"/>
                  </a:lnTo>
                  <a:lnTo>
                    <a:pt x="7340" y="5237"/>
                  </a:lnTo>
                  <a:lnTo>
                    <a:pt x="7308" y="5232"/>
                  </a:lnTo>
                  <a:lnTo>
                    <a:pt x="7276" y="5225"/>
                  </a:lnTo>
                  <a:lnTo>
                    <a:pt x="7245" y="5218"/>
                  </a:lnTo>
                  <a:lnTo>
                    <a:pt x="7214" y="5209"/>
                  </a:lnTo>
                  <a:lnTo>
                    <a:pt x="7184" y="5198"/>
                  </a:lnTo>
                  <a:lnTo>
                    <a:pt x="7153" y="5187"/>
                  </a:lnTo>
                  <a:lnTo>
                    <a:pt x="7124" y="5175"/>
                  </a:lnTo>
                  <a:lnTo>
                    <a:pt x="7094" y="5161"/>
                  </a:lnTo>
                  <a:lnTo>
                    <a:pt x="7065" y="5147"/>
                  </a:lnTo>
                  <a:lnTo>
                    <a:pt x="7037" y="5131"/>
                  </a:lnTo>
                  <a:lnTo>
                    <a:pt x="7009" y="5114"/>
                  </a:lnTo>
                  <a:lnTo>
                    <a:pt x="6982" y="5096"/>
                  </a:lnTo>
                  <a:lnTo>
                    <a:pt x="6955" y="5078"/>
                  </a:lnTo>
                  <a:lnTo>
                    <a:pt x="6930" y="5058"/>
                  </a:lnTo>
                  <a:lnTo>
                    <a:pt x="6905" y="5037"/>
                  </a:lnTo>
                  <a:lnTo>
                    <a:pt x="6881" y="5016"/>
                  </a:lnTo>
                  <a:lnTo>
                    <a:pt x="6858" y="4994"/>
                  </a:lnTo>
                  <a:lnTo>
                    <a:pt x="6835" y="4970"/>
                  </a:lnTo>
                  <a:lnTo>
                    <a:pt x="6814" y="4946"/>
                  </a:lnTo>
                  <a:lnTo>
                    <a:pt x="6793" y="4922"/>
                  </a:lnTo>
                  <a:lnTo>
                    <a:pt x="6773" y="4896"/>
                  </a:lnTo>
                  <a:lnTo>
                    <a:pt x="6755" y="4870"/>
                  </a:lnTo>
                  <a:lnTo>
                    <a:pt x="6737" y="4843"/>
                  </a:lnTo>
                  <a:lnTo>
                    <a:pt x="6720" y="4815"/>
                  </a:lnTo>
                  <a:lnTo>
                    <a:pt x="6704" y="4786"/>
                  </a:lnTo>
                  <a:lnTo>
                    <a:pt x="6690" y="4757"/>
                  </a:lnTo>
                  <a:lnTo>
                    <a:pt x="6677" y="4728"/>
                  </a:lnTo>
                  <a:lnTo>
                    <a:pt x="6664" y="4698"/>
                  </a:lnTo>
                  <a:lnTo>
                    <a:pt x="6653" y="4668"/>
                  </a:lnTo>
                  <a:lnTo>
                    <a:pt x="6643" y="4637"/>
                  </a:lnTo>
                  <a:lnTo>
                    <a:pt x="6634" y="4606"/>
                  </a:lnTo>
                  <a:lnTo>
                    <a:pt x="6627" y="4575"/>
                  </a:lnTo>
                  <a:lnTo>
                    <a:pt x="6620" y="4543"/>
                  </a:lnTo>
                  <a:lnTo>
                    <a:pt x="6615" y="4512"/>
                  </a:lnTo>
                  <a:lnTo>
                    <a:pt x="6610" y="4480"/>
                  </a:lnTo>
                  <a:lnTo>
                    <a:pt x="6607" y="4448"/>
                  </a:lnTo>
                  <a:lnTo>
                    <a:pt x="6606" y="4415"/>
                  </a:lnTo>
                  <a:lnTo>
                    <a:pt x="6605" y="4383"/>
                  </a:lnTo>
                  <a:lnTo>
                    <a:pt x="6606" y="4350"/>
                  </a:lnTo>
                  <a:lnTo>
                    <a:pt x="6607" y="4318"/>
                  </a:lnTo>
                  <a:lnTo>
                    <a:pt x="6610" y="4286"/>
                  </a:lnTo>
                  <a:lnTo>
                    <a:pt x="6615" y="4254"/>
                  </a:lnTo>
                  <a:lnTo>
                    <a:pt x="6620" y="4222"/>
                  </a:lnTo>
                  <a:lnTo>
                    <a:pt x="6627" y="4190"/>
                  </a:lnTo>
                  <a:lnTo>
                    <a:pt x="6634" y="4159"/>
                  </a:lnTo>
                  <a:lnTo>
                    <a:pt x="6643" y="4128"/>
                  </a:lnTo>
                  <a:lnTo>
                    <a:pt x="6653" y="4098"/>
                  </a:lnTo>
                  <a:lnTo>
                    <a:pt x="6664" y="4067"/>
                  </a:lnTo>
                  <a:lnTo>
                    <a:pt x="6677" y="4038"/>
                  </a:lnTo>
                  <a:lnTo>
                    <a:pt x="6690" y="4008"/>
                  </a:lnTo>
                  <a:lnTo>
                    <a:pt x="6704" y="3979"/>
                  </a:lnTo>
                  <a:lnTo>
                    <a:pt x="6720" y="3951"/>
                  </a:lnTo>
                  <a:lnTo>
                    <a:pt x="6737" y="3923"/>
                  </a:lnTo>
                  <a:lnTo>
                    <a:pt x="6755" y="3896"/>
                  </a:lnTo>
                  <a:lnTo>
                    <a:pt x="6773" y="3869"/>
                  </a:lnTo>
                  <a:lnTo>
                    <a:pt x="6793" y="3844"/>
                  </a:lnTo>
                  <a:lnTo>
                    <a:pt x="6814" y="3819"/>
                  </a:lnTo>
                  <a:lnTo>
                    <a:pt x="6835" y="3795"/>
                  </a:lnTo>
                  <a:lnTo>
                    <a:pt x="6857" y="3772"/>
                  </a:lnTo>
                  <a:lnTo>
                    <a:pt x="6881" y="3749"/>
                  </a:lnTo>
                  <a:lnTo>
                    <a:pt x="6905" y="3728"/>
                  </a:lnTo>
                  <a:lnTo>
                    <a:pt x="6930" y="3707"/>
                  </a:lnTo>
                  <a:lnTo>
                    <a:pt x="6955" y="3688"/>
                  </a:lnTo>
                  <a:lnTo>
                    <a:pt x="6982" y="3669"/>
                  </a:lnTo>
                  <a:lnTo>
                    <a:pt x="7009" y="3652"/>
                  </a:lnTo>
                  <a:lnTo>
                    <a:pt x="7037" y="3635"/>
                  </a:lnTo>
                  <a:lnTo>
                    <a:pt x="7065" y="3619"/>
                  </a:lnTo>
                  <a:lnTo>
                    <a:pt x="7094" y="3605"/>
                  </a:lnTo>
                  <a:lnTo>
                    <a:pt x="7124" y="3591"/>
                  </a:lnTo>
                  <a:lnTo>
                    <a:pt x="7153" y="3579"/>
                  </a:lnTo>
                  <a:lnTo>
                    <a:pt x="7184" y="3568"/>
                  </a:lnTo>
                  <a:lnTo>
                    <a:pt x="7214" y="3557"/>
                  </a:lnTo>
                  <a:lnTo>
                    <a:pt x="7245" y="3548"/>
                  </a:lnTo>
                  <a:lnTo>
                    <a:pt x="7276" y="3541"/>
                  </a:lnTo>
                  <a:lnTo>
                    <a:pt x="7308" y="3534"/>
                  </a:lnTo>
                  <a:lnTo>
                    <a:pt x="7340" y="3529"/>
                  </a:lnTo>
                  <a:lnTo>
                    <a:pt x="7372" y="3524"/>
                  </a:lnTo>
                  <a:lnTo>
                    <a:pt x="7404" y="3521"/>
                  </a:lnTo>
                  <a:lnTo>
                    <a:pt x="7436" y="3520"/>
                  </a:lnTo>
                  <a:lnTo>
                    <a:pt x="7469" y="3519"/>
                  </a:lnTo>
                  <a:lnTo>
                    <a:pt x="7501" y="3520"/>
                  </a:lnTo>
                  <a:lnTo>
                    <a:pt x="7534" y="3521"/>
                  </a:lnTo>
                  <a:lnTo>
                    <a:pt x="7566" y="3524"/>
                  </a:lnTo>
                  <a:lnTo>
                    <a:pt x="7598" y="3529"/>
                  </a:lnTo>
                  <a:lnTo>
                    <a:pt x="7629" y="3534"/>
                  </a:lnTo>
                  <a:lnTo>
                    <a:pt x="7661" y="3541"/>
                  </a:lnTo>
                  <a:lnTo>
                    <a:pt x="7692" y="3548"/>
                  </a:lnTo>
                  <a:lnTo>
                    <a:pt x="7723" y="3557"/>
                  </a:lnTo>
                  <a:lnTo>
                    <a:pt x="7754" y="3568"/>
                  </a:lnTo>
                  <a:lnTo>
                    <a:pt x="7784" y="3579"/>
                  </a:lnTo>
                  <a:lnTo>
                    <a:pt x="7814" y="3591"/>
                  </a:lnTo>
                  <a:lnTo>
                    <a:pt x="7843" y="3605"/>
                  </a:lnTo>
                  <a:lnTo>
                    <a:pt x="7872" y="3619"/>
                  </a:lnTo>
                  <a:lnTo>
                    <a:pt x="7901" y="3635"/>
                  </a:lnTo>
                  <a:lnTo>
                    <a:pt x="7929" y="3652"/>
                  </a:lnTo>
                  <a:lnTo>
                    <a:pt x="7956" y="3669"/>
                  </a:lnTo>
                  <a:lnTo>
                    <a:pt x="7982" y="3688"/>
                  </a:lnTo>
                  <a:lnTo>
                    <a:pt x="8008" y="3707"/>
                  </a:lnTo>
                  <a:lnTo>
                    <a:pt x="8032" y="3728"/>
                  </a:lnTo>
                  <a:lnTo>
                    <a:pt x="8056" y="3749"/>
                  </a:lnTo>
                  <a:lnTo>
                    <a:pt x="8080" y="3772"/>
                  </a:lnTo>
                  <a:lnTo>
                    <a:pt x="8102" y="3795"/>
                  </a:lnTo>
                  <a:lnTo>
                    <a:pt x="8123" y="3819"/>
                  </a:lnTo>
                  <a:lnTo>
                    <a:pt x="8144" y="3844"/>
                  </a:lnTo>
                  <a:lnTo>
                    <a:pt x="8164" y="3869"/>
                  </a:lnTo>
                  <a:lnTo>
                    <a:pt x="8182" y="3896"/>
                  </a:lnTo>
                  <a:lnTo>
                    <a:pt x="8200" y="3923"/>
                  </a:lnTo>
                  <a:lnTo>
                    <a:pt x="8217" y="3951"/>
                  </a:lnTo>
                  <a:lnTo>
                    <a:pt x="8233" y="3979"/>
                  </a:lnTo>
                  <a:lnTo>
                    <a:pt x="8247" y="4008"/>
                  </a:lnTo>
                  <a:lnTo>
                    <a:pt x="8261" y="4038"/>
                  </a:lnTo>
                  <a:lnTo>
                    <a:pt x="8273" y="4067"/>
                  </a:lnTo>
                  <a:lnTo>
                    <a:pt x="8284" y="4098"/>
                  </a:lnTo>
                  <a:lnTo>
                    <a:pt x="8295" y="4128"/>
                  </a:lnTo>
                  <a:lnTo>
                    <a:pt x="8304" y="4159"/>
                  </a:lnTo>
                  <a:lnTo>
                    <a:pt x="8311" y="4190"/>
                  </a:lnTo>
                  <a:lnTo>
                    <a:pt x="8318" y="4222"/>
                  </a:lnTo>
                  <a:lnTo>
                    <a:pt x="8323" y="4254"/>
                  </a:lnTo>
                  <a:lnTo>
                    <a:pt x="8328" y="4286"/>
                  </a:lnTo>
                  <a:lnTo>
                    <a:pt x="8331" y="4318"/>
                  </a:lnTo>
                  <a:lnTo>
                    <a:pt x="8332" y="4350"/>
                  </a:lnTo>
                  <a:lnTo>
                    <a:pt x="8333" y="4383"/>
                  </a:lnTo>
                  <a:close/>
                </a:path>
              </a:pathLst>
            </a:custGeom>
            <a:solidFill>
              <a:schemeClr val="accent1"/>
            </a:solidFill>
            <a:ln>
              <a:noFill/>
            </a:ln>
          </p:spPr>
          <p:txBody>
            <a:bodyPr/>
            <a:lstStyle/>
            <a:p>
              <a:endParaRPr/>
            </a:p>
          </p:txBody>
        </p:sp>
        <p:sp>
          <p:nvSpPr>
            <p:cNvPr id="100" name="Outline"/>
            <p:cNvSpPr/>
            <p:nvPr/>
          </p:nvSpPr>
          <p:spPr>
            <a:xfrm>
              <a:off x="10888678" y="4494616"/>
              <a:ext cx="589280" cy="589280"/>
            </a:xfrm>
            <a:custGeom>
              <a:avLst/>
              <a:gdLst/>
              <a:ahLst/>
              <a:cxnLst/>
              <a:rect l="0" t="0" r="10000" b="10000"/>
              <a:pathLst>
                <a:path w="10000" h="10000">
                  <a:moveTo>
                    <a:pt x="6502" y="7282"/>
                  </a:moveTo>
                  <a:lnTo>
                    <a:pt x="6361" y="7437"/>
                  </a:lnTo>
                  <a:lnTo>
                    <a:pt x="6273" y="7619"/>
                  </a:lnTo>
                  <a:lnTo>
                    <a:pt x="6235" y="7875"/>
                  </a:lnTo>
                  <a:lnTo>
                    <a:pt x="6229" y="7907"/>
                  </a:lnTo>
                  <a:lnTo>
                    <a:pt x="6218" y="7938"/>
                  </a:lnTo>
                  <a:lnTo>
                    <a:pt x="6203" y="7967"/>
                  </a:lnTo>
                  <a:lnTo>
                    <a:pt x="6184" y="7994"/>
                  </a:lnTo>
                  <a:lnTo>
                    <a:pt x="6162" y="8018"/>
                  </a:lnTo>
                  <a:lnTo>
                    <a:pt x="6137" y="8040"/>
                  </a:lnTo>
                  <a:lnTo>
                    <a:pt x="6110" y="8057"/>
                  </a:lnTo>
                  <a:lnTo>
                    <a:pt x="6080" y="8071"/>
                  </a:lnTo>
                  <a:lnTo>
                    <a:pt x="6049" y="8081"/>
                  </a:lnTo>
                  <a:lnTo>
                    <a:pt x="6017" y="8087"/>
                  </a:lnTo>
                  <a:lnTo>
                    <a:pt x="5984" y="8089"/>
                  </a:lnTo>
                  <a:lnTo>
                    <a:pt x="5952" y="8086"/>
                  </a:lnTo>
                  <a:lnTo>
                    <a:pt x="5920" y="8080"/>
                  </a:lnTo>
                  <a:lnTo>
                    <a:pt x="5889" y="8069"/>
                  </a:lnTo>
                  <a:lnTo>
                    <a:pt x="5860" y="8054"/>
                  </a:lnTo>
                  <a:lnTo>
                    <a:pt x="5833" y="8035"/>
                  </a:lnTo>
                  <a:lnTo>
                    <a:pt x="5809" y="8013"/>
                  </a:lnTo>
                  <a:lnTo>
                    <a:pt x="5787" y="7988"/>
                  </a:lnTo>
                  <a:lnTo>
                    <a:pt x="5770" y="7961"/>
                  </a:lnTo>
                  <a:lnTo>
                    <a:pt x="5756" y="7931"/>
                  </a:lnTo>
                  <a:lnTo>
                    <a:pt x="5746" y="7900"/>
                  </a:lnTo>
                  <a:lnTo>
                    <a:pt x="5740" y="7868"/>
                  </a:lnTo>
                  <a:lnTo>
                    <a:pt x="5738" y="7835"/>
                  </a:lnTo>
                  <a:lnTo>
                    <a:pt x="5741" y="7803"/>
                  </a:lnTo>
                  <a:lnTo>
                    <a:pt x="5784" y="7508"/>
                  </a:lnTo>
                  <a:lnTo>
                    <a:pt x="5792" y="7471"/>
                  </a:lnTo>
                  <a:lnTo>
                    <a:pt x="5806" y="7435"/>
                  </a:lnTo>
                  <a:lnTo>
                    <a:pt x="5927" y="7186"/>
                  </a:lnTo>
                  <a:lnTo>
                    <a:pt x="5945" y="7155"/>
                  </a:lnTo>
                  <a:lnTo>
                    <a:pt x="5967" y="7127"/>
                  </a:lnTo>
                  <a:lnTo>
                    <a:pt x="6153" y="6923"/>
                  </a:lnTo>
                  <a:lnTo>
                    <a:pt x="6175" y="6901"/>
                  </a:lnTo>
                  <a:lnTo>
                    <a:pt x="6199" y="6883"/>
                  </a:lnTo>
                  <a:lnTo>
                    <a:pt x="6436" y="6724"/>
                  </a:lnTo>
                  <a:lnTo>
                    <a:pt x="6458" y="6712"/>
                  </a:lnTo>
                  <a:lnTo>
                    <a:pt x="6480" y="6701"/>
                  </a:lnTo>
                  <a:lnTo>
                    <a:pt x="6757" y="6588"/>
                  </a:lnTo>
                  <a:lnTo>
                    <a:pt x="6797" y="6575"/>
                  </a:lnTo>
                  <a:lnTo>
                    <a:pt x="7099" y="6507"/>
                  </a:lnTo>
                  <a:lnTo>
                    <a:pt x="7136" y="6502"/>
                  </a:lnTo>
                  <a:lnTo>
                    <a:pt x="7451" y="6479"/>
                  </a:lnTo>
                  <a:lnTo>
                    <a:pt x="7487" y="6479"/>
                  </a:lnTo>
                  <a:lnTo>
                    <a:pt x="7802" y="6502"/>
                  </a:lnTo>
                  <a:lnTo>
                    <a:pt x="7839" y="6507"/>
                  </a:lnTo>
                  <a:lnTo>
                    <a:pt x="8141" y="6575"/>
                  </a:lnTo>
                  <a:lnTo>
                    <a:pt x="8181" y="6588"/>
                  </a:lnTo>
                  <a:lnTo>
                    <a:pt x="8458" y="6701"/>
                  </a:lnTo>
                  <a:lnTo>
                    <a:pt x="8480" y="6712"/>
                  </a:lnTo>
                  <a:lnTo>
                    <a:pt x="8502" y="6724"/>
                  </a:lnTo>
                  <a:lnTo>
                    <a:pt x="8739" y="6883"/>
                  </a:lnTo>
                  <a:lnTo>
                    <a:pt x="8763" y="6901"/>
                  </a:lnTo>
                  <a:lnTo>
                    <a:pt x="8785" y="6923"/>
                  </a:lnTo>
                  <a:lnTo>
                    <a:pt x="8971" y="7127"/>
                  </a:lnTo>
                  <a:lnTo>
                    <a:pt x="8993" y="7155"/>
                  </a:lnTo>
                  <a:lnTo>
                    <a:pt x="9011" y="7186"/>
                  </a:lnTo>
                  <a:lnTo>
                    <a:pt x="9132" y="7435"/>
                  </a:lnTo>
                  <a:lnTo>
                    <a:pt x="9146" y="7471"/>
                  </a:lnTo>
                  <a:lnTo>
                    <a:pt x="9154" y="7508"/>
                  </a:lnTo>
                  <a:lnTo>
                    <a:pt x="9197" y="7803"/>
                  </a:lnTo>
                  <a:lnTo>
                    <a:pt x="9200" y="7835"/>
                  </a:lnTo>
                  <a:lnTo>
                    <a:pt x="9198" y="7868"/>
                  </a:lnTo>
                  <a:lnTo>
                    <a:pt x="9192" y="7900"/>
                  </a:lnTo>
                  <a:lnTo>
                    <a:pt x="9182" y="7931"/>
                  </a:lnTo>
                  <a:lnTo>
                    <a:pt x="9168" y="7961"/>
                  </a:lnTo>
                  <a:lnTo>
                    <a:pt x="9151" y="7988"/>
                  </a:lnTo>
                  <a:lnTo>
                    <a:pt x="9129" y="8013"/>
                  </a:lnTo>
                  <a:lnTo>
                    <a:pt x="9105" y="8035"/>
                  </a:lnTo>
                  <a:lnTo>
                    <a:pt x="9078" y="8054"/>
                  </a:lnTo>
                  <a:lnTo>
                    <a:pt x="9049" y="8069"/>
                  </a:lnTo>
                  <a:lnTo>
                    <a:pt x="9018" y="8080"/>
                  </a:lnTo>
                  <a:lnTo>
                    <a:pt x="8986" y="8086"/>
                  </a:lnTo>
                  <a:lnTo>
                    <a:pt x="8954" y="8089"/>
                  </a:lnTo>
                  <a:lnTo>
                    <a:pt x="8921" y="8087"/>
                  </a:lnTo>
                  <a:lnTo>
                    <a:pt x="8889" y="8081"/>
                  </a:lnTo>
                  <a:lnTo>
                    <a:pt x="8858" y="8071"/>
                  </a:lnTo>
                  <a:lnTo>
                    <a:pt x="8828" y="8057"/>
                  </a:lnTo>
                  <a:lnTo>
                    <a:pt x="8801" y="8040"/>
                  </a:lnTo>
                  <a:lnTo>
                    <a:pt x="8776" y="8018"/>
                  </a:lnTo>
                  <a:lnTo>
                    <a:pt x="8754" y="7994"/>
                  </a:lnTo>
                  <a:lnTo>
                    <a:pt x="8735" y="7967"/>
                  </a:lnTo>
                  <a:lnTo>
                    <a:pt x="8720" y="7938"/>
                  </a:lnTo>
                  <a:lnTo>
                    <a:pt x="8709" y="7907"/>
                  </a:lnTo>
                  <a:lnTo>
                    <a:pt x="8703" y="7875"/>
                  </a:lnTo>
                  <a:lnTo>
                    <a:pt x="8665" y="7619"/>
                  </a:lnTo>
                  <a:lnTo>
                    <a:pt x="8577" y="7437"/>
                  </a:lnTo>
                  <a:lnTo>
                    <a:pt x="8436" y="7282"/>
                  </a:lnTo>
                  <a:lnTo>
                    <a:pt x="8245" y="7154"/>
                  </a:lnTo>
                  <a:lnTo>
                    <a:pt x="8011" y="7058"/>
                  </a:lnTo>
                  <a:lnTo>
                    <a:pt x="7748" y="6999"/>
                  </a:lnTo>
                  <a:lnTo>
                    <a:pt x="7469" y="6979"/>
                  </a:lnTo>
                  <a:lnTo>
                    <a:pt x="7190" y="6999"/>
                  </a:lnTo>
                  <a:lnTo>
                    <a:pt x="6927" y="7058"/>
                  </a:lnTo>
                  <a:lnTo>
                    <a:pt x="6693" y="7154"/>
                  </a:lnTo>
                  <a:lnTo>
                    <a:pt x="6502" y="7282"/>
                  </a:lnTo>
                  <a:close/>
                  <a:moveTo>
                    <a:pt x="5135" y="3791"/>
                  </a:moveTo>
                  <a:lnTo>
                    <a:pt x="4952" y="3840"/>
                  </a:lnTo>
                  <a:lnTo>
                    <a:pt x="4761" y="3910"/>
                  </a:lnTo>
                  <a:lnTo>
                    <a:pt x="4558" y="4003"/>
                  </a:lnTo>
                  <a:lnTo>
                    <a:pt x="4543" y="4009"/>
                  </a:lnTo>
                  <a:lnTo>
                    <a:pt x="4527" y="4012"/>
                  </a:lnTo>
                  <a:lnTo>
                    <a:pt x="4510" y="4014"/>
                  </a:lnTo>
                  <a:lnTo>
                    <a:pt x="4494" y="4013"/>
                  </a:lnTo>
                  <a:lnTo>
                    <a:pt x="4478" y="4011"/>
                  </a:lnTo>
                  <a:lnTo>
                    <a:pt x="4462" y="4006"/>
                  </a:lnTo>
                  <a:lnTo>
                    <a:pt x="4447" y="3999"/>
                  </a:lnTo>
                  <a:lnTo>
                    <a:pt x="4433" y="3991"/>
                  </a:lnTo>
                  <a:lnTo>
                    <a:pt x="4421" y="3980"/>
                  </a:lnTo>
                  <a:lnTo>
                    <a:pt x="4410" y="3968"/>
                  </a:lnTo>
                  <a:lnTo>
                    <a:pt x="4400" y="3955"/>
                  </a:lnTo>
                  <a:lnTo>
                    <a:pt x="4392" y="3941"/>
                  </a:lnTo>
                  <a:lnTo>
                    <a:pt x="4386" y="3926"/>
                  </a:lnTo>
                  <a:lnTo>
                    <a:pt x="4383" y="3910"/>
                  </a:lnTo>
                  <a:lnTo>
                    <a:pt x="4381" y="3893"/>
                  </a:lnTo>
                  <a:lnTo>
                    <a:pt x="4382" y="3877"/>
                  </a:lnTo>
                  <a:lnTo>
                    <a:pt x="4384" y="3861"/>
                  </a:lnTo>
                  <a:lnTo>
                    <a:pt x="4389" y="3845"/>
                  </a:lnTo>
                  <a:lnTo>
                    <a:pt x="4396" y="3830"/>
                  </a:lnTo>
                  <a:lnTo>
                    <a:pt x="4404" y="3816"/>
                  </a:lnTo>
                  <a:lnTo>
                    <a:pt x="4415" y="3804"/>
                  </a:lnTo>
                  <a:lnTo>
                    <a:pt x="4427" y="3793"/>
                  </a:lnTo>
                  <a:lnTo>
                    <a:pt x="4440" y="3783"/>
                  </a:lnTo>
                  <a:lnTo>
                    <a:pt x="4454" y="3775"/>
                  </a:lnTo>
                  <a:lnTo>
                    <a:pt x="4662" y="3681"/>
                  </a:lnTo>
                  <a:lnTo>
                    <a:pt x="4671" y="3677"/>
                  </a:lnTo>
                  <a:lnTo>
                    <a:pt x="4871" y="3604"/>
                  </a:lnTo>
                  <a:lnTo>
                    <a:pt x="4881" y="3601"/>
                  </a:lnTo>
                  <a:lnTo>
                    <a:pt x="5074" y="3548"/>
                  </a:lnTo>
                  <a:lnTo>
                    <a:pt x="5085" y="3546"/>
                  </a:lnTo>
                  <a:lnTo>
                    <a:pt x="5270" y="3512"/>
                  </a:lnTo>
                  <a:lnTo>
                    <a:pt x="5282" y="3511"/>
                  </a:lnTo>
                  <a:lnTo>
                    <a:pt x="5459" y="3496"/>
                  </a:lnTo>
                  <a:lnTo>
                    <a:pt x="5472" y="3496"/>
                  </a:lnTo>
                  <a:lnTo>
                    <a:pt x="5642" y="3498"/>
                  </a:lnTo>
                  <a:lnTo>
                    <a:pt x="5654" y="3499"/>
                  </a:lnTo>
                  <a:lnTo>
                    <a:pt x="5817" y="3518"/>
                  </a:lnTo>
                  <a:lnTo>
                    <a:pt x="5829" y="3520"/>
                  </a:lnTo>
                  <a:lnTo>
                    <a:pt x="5984" y="3554"/>
                  </a:lnTo>
                  <a:lnTo>
                    <a:pt x="5996" y="3557"/>
                  </a:lnTo>
                  <a:lnTo>
                    <a:pt x="6143" y="3605"/>
                  </a:lnTo>
                  <a:lnTo>
                    <a:pt x="6154" y="3609"/>
                  </a:lnTo>
                  <a:lnTo>
                    <a:pt x="6294" y="3670"/>
                  </a:lnTo>
                  <a:lnTo>
                    <a:pt x="6305" y="3675"/>
                  </a:lnTo>
                  <a:lnTo>
                    <a:pt x="6437" y="3748"/>
                  </a:lnTo>
                  <a:lnTo>
                    <a:pt x="6446" y="3753"/>
                  </a:lnTo>
                  <a:lnTo>
                    <a:pt x="6571" y="3837"/>
                  </a:lnTo>
                  <a:lnTo>
                    <a:pt x="6579" y="3843"/>
                  </a:lnTo>
                  <a:lnTo>
                    <a:pt x="6696" y="3936"/>
                  </a:lnTo>
                  <a:lnTo>
                    <a:pt x="6703" y="3943"/>
                  </a:lnTo>
                  <a:lnTo>
                    <a:pt x="6813" y="4044"/>
                  </a:lnTo>
                  <a:lnTo>
                    <a:pt x="6824" y="4056"/>
                  </a:lnTo>
                  <a:lnTo>
                    <a:pt x="6834" y="4070"/>
                  </a:lnTo>
                  <a:lnTo>
                    <a:pt x="6842" y="4084"/>
                  </a:lnTo>
                  <a:lnTo>
                    <a:pt x="6847" y="4099"/>
                  </a:lnTo>
                  <a:lnTo>
                    <a:pt x="6851" y="4115"/>
                  </a:lnTo>
                  <a:lnTo>
                    <a:pt x="6853" y="4131"/>
                  </a:lnTo>
                  <a:lnTo>
                    <a:pt x="6852" y="4148"/>
                  </a:lnTo>
                  <a:lnTo>
                    <a:pt x="6850" y="4164"/>
                  </a:lnTo>
                  <a:lnTo>
                    <a:pt x="6845" y="4180"/>
                  </a:lnTo>
                  <a:lnTo>
                    <a:pt x="6838" y="4195"/>
                  </a:lnTo>
                  <a:lnTo>
                    <a:pt x="6830" y="4208"/>
                  </a:lnTo>
                  <a:lnTo>
                    <a:pt x="6820" y="4221"/>
                  </a:lnTo>
                  <a:lnTo>
                    <a:pt x="6808" y="4232"/>
                  </a:lnTo>
                  <a:lnTo>
                    <a:pt x="6794" y="4242"/>
                  </a:lnTo>
                  <a:lnTo>
                    <a:pt x="6780" y="4250"/>
                  </a:lnTo>
                  <a:lnTo>
                    <a:pt x="6765" y="4255"/>
                  </a:lnTo>
                  <a:lnTo>
                    <a:pt x="6749" y="4259"/>
                  </a:lnTo>
                  <a:lnTo>
                    <a:pt x="6733" y="4261"/>
                  </a:lnTo>
                  <a:lnTo>
                    <a:pt x="6716" y="4260"/>
                  </a:lnTo>
                  <a:lnTo>
                    <a:pt x="6700" y="4258"/>
                  </a:lnTo>
                  <a:lnTo>
                    <a:pt x="6684" y="4253"/>
                  </a:lnTo>
                  <a:lnTo>
                    <a:pt x="6669" y="4246"/>
                  </a:lnTo>
                  <a:lnTo>
                    <a:pt x="6656" y="4238"/>
                  </a:lnTo>
                  <a:lnTo>
                    <a:pt x="6643" y="4228"/>
                  </a:lnTo>
                  <a:lnTo>
                    <a:pt x="6537" y="4129"/>
                  </a:lnTo>
                  <a:lnTo>
                    <a:pt x="6427" y="4042"/>
                  </a:lnTo>
                  <a:lnTo>
                    <a:pt x="6311" y="3964"/>
                  </a:lnTo>
                  <a:lnTo>
                    <a:pt x="6189" y="3897"/>
                  </a:lnTo>
                  <a:lnTo>
                    <a:pt x="6060" y="3841"/>
                  </a:lnTo>
                  <a:lnTo>
                    <a:pt x="5924" y="3797"/>
                  </a:lnTo>
                  <a:lnTo>
                    <a:pt x="5782" y="3765"/>
                  </a:lnTo>
                  <a:lnTo>
                    <a:pt x="5632" y="3748"/>
                  </a:lnTo>
                  <a:lnTo>
                    <a:pt x="5474" y="3746"/>
                  </a:lnTo>
                  <a:lnTo>
                    <a:pt x="5308" y="3760"/>
                  </a:lnTo>
                  <a:lnTo>
                    <a:pt x="5135" y="3791"/>
                  </a:lnTo>
                  <a:close/>
                  <a:moveTo>
                    <a:pt x="1634" y="6774"/>
                  </a:moveTo>
                  <a:lnTo>
                    <a:pt x="1458" y="6996"/>
                  </a:lnTo>
                  <a:lnTo>
                    <a:pt x="1344" y="7265"/>
                  </a:lnTo>
                  <a:lnTo>
                    <a:pt x="1298" y="7624"/>
                  </a:lnTo>
                  <a:lnTo>
                    <a:pt x="1292" y="7656"/>
                  </a:lnTo>
                  <a:lnTo>
                    <a:pt x="1281" y="7687"/>
                  </a:lnTo>
                  <a:lnTo>
                    <a:pt x="1267" y="7716"/>
                  </a:lnTo>
                  <a:lnTo>
                    <a:pt x="1249" y="7744"/>
                  </a:lnTo>
                  <a:lnTo>
                    <a:pt x="1227" y="7768"/>
                  </a:lnTo>
                  <a:lnTo>
                    <a:pt x="1203" y="7790"/>
                  </a:lnTo>
                  <a:lnTo>
                    <a:pt x="1176" y="7808"/>
                  </a:lnTo>
                  <a:lnTo>
                    <a:pt x="1146" y="7823"/>
                  </a:lnTo>
                  <a:lnTo>
                    <a:pt x="1116" y="7833"/>
                  </a:lnTo>
                  <a:lnTo>
                    <a:pt x="1083" y="7840"/>
                  </a:lnTo>
                  <a:lnTo>
                    <a:pt x="1051" y="7842"/>
                  </a:lnTo>
                  <a:lnTo>
                    <a:pt x="1018" y="7840"/>
                  </a:lnTo>
                  <a:lnTo>
                    <a:pt x="986" y="7834"/>
                  </a:lnTo>
                  <a:lnTo>
                    <a:pt x="955" y="7823"/>
                  </a:lnTo>
                  <a:lnTo>
                    <a:pt x="926" y="7809"/>
                  </a:lnTo>
                  <a:lnTo>
                    <a:pt x="898" y="7791"/>
                  </a:lnTo>
                  <a:lnTo>
                    <a:pt x="874" y="7769"/>
                  </a:lnTo>
                  <a:lnTo>
                    <a:pt x="852" y="7745"/>
                  </a:lnTo>
                  <a:lnTo>
                    <a:pt x="834" y="7718"/>
                  </a:lnTo>
                  <a:lnTo>
                    <a:pt x="819" y="7688"/>
                  </a:lnTo>
                  <a:lnTo>
                    <a:pt x="809" y="7658"/>
                  </a:lnTo>
                  <a:lnTo>
                    <a:pt x="802" y="7625"/>
                  </a:lnTo>
                  <a:lnTo>
                    <a:pt x="800" y="7593"/>
                  </a:lnTo>
                  <a:lnTo>
                    <a:pt x="802" y="7560"/>
                  </a:lnTo>
                  <a:lnTo>
                    <a:pt x="852" y="7167"/>
                  </a:lnTo>
                  <a:lnTo>
                    <a:pt x="859" y="7134"/>
                  </a:lnTo>
                  <a:lnTo>
                    <a:pt x="870" y="7101"/>
                  </a:lnTo>
                  <a:lnTo>
                    <a:pt x="1011" y="6769"/>
                  </a:lnTo>
                  <a:lnTo>
                    <a:pt x="1027" y="6739"/>
                  </a:lnTo>
                  <a:lnTo>
                    <a:pt x="1046" y="6711"/>
                  </a:lnTo>
                  <a:lnTo>
                    <a:pt x="1262" y="6439"/>
                  </a:lnTo>
                  <a:lnTo>
                    <a:pt x="1283" y="6416"/>
                  </a:lnTo>
                  <a:lnTo>
                    <a:pt x="1306" y="6396"/>
                  </a:lnTo>
                  <a:lnTo>
                    <a:pt x="1583" y="6184"/>
                  </a:lnTo>
                  <a:lnTo>
                    <a:pt x="1605" y="6169"/>
                  </a:lnTo>
                  <a:lnTo>
                    <a:pt x="1629" y="6156"/>
                  </a:lnTo>
                  <a:lnTo>
                    <a:pt x="1951" y="6005"/>
                  </a:lnTo>
                  <a:lnTo>
                    <a:pt x="1995" y="5990"/>
                  </a:lnTo>
                  <a:lnTo>
                    <a:pt x="2348" y="5899"/>
                  </a:lnTo>
                  <a:lnTo>
                    <a:pt x="2390" y="5892"/>
                  </a:lnTo>
                  <a:lnTo>
                    <a:pt x="2758" y="5862"/>
                  </a:lnTo>
                  <a:lnTo>
                    <a:pt x="2798" y="5862"/>
                  </a:lnTo>
                  <a:lnTo>
                    <a:pt x="3166" y="5892"/>
                  </a:lnTo>
                  <a:lnTo>
                    <a:pt x="3208" y="5899"/>
                  </a:lnTo>
                  <a:lnTo>
                    <a:pt x="3561" y="5990"/>
                  </a:lnTo>
                  <a:lnTo>
                    <a:pt x="3605" y="6005"/>
                  </a:lnTo>
                  <a:lnTo>
                    <a:pt x="3927" y="6156"/>
                  </a:lnTo>
                  <a:lnTo>
                    <a:pt x="3951" y="6169"/>
                  </a:lnTo>
                  <a:lnTo>
                    <a:pt x="3973" y="6184"/>
                  </a:lnTo>
                  <a:lnTo>
                    <a:pt x="4250" y="6396"/>
                  </a:lnTo>
                  <a:lnTo>
                    <a:pt x="4273" y="6416"/>
                  </a:lnTo>
                  <a:lnTo>
                    <a:pt x="4294" y="6439"/>
                  </a:lnTo>
                  <a:lnTo>
                    <a:pt x="4510" y="6711"/>
                  </a:lnTo>
                  <a:lnTo>
                    <a:pt x="4529" y="6739"/>
                  </a:lnTo>
                  <a:lnTo>
                    <a:pt x="4545" y="6769"/>
                  </a:lnTo>
                  <a:lnTo>
                    <a:pt x="4686" y="7101"/>
                  </a:lnTo>
                  <a:lnTo>
                    <a:pt x="4697" y="7134"/>
                  </a:lnTo>
                  <a:lnTo>
                    <a:pt x="4704" y="7167"/>
                  </a:lnTo>
                  <a:lnTo>
                    <a:pt x="4754" y="7560"/>
                  </a:lnTo>
                  <a:lnTo>
                    <a:pt x="4756" y="7593"/>
                  </a:lnTo>
                  <a:lnTo>
                    <a:pt x="4754" y="7625"/>
                  </a:lnTo>
                  <a:lnTo>
                    <a:pt x="4747" y="7658"/>
                  </a:lnTo>
                  <a:lnTo>
                    <a:pt x="4737" y="7688"/>
                  </a:lnTo>
                  <a:lnTo>
                    <a:pt x="4722" y="7718"/>
                  </a:lnTo>
                  <a:lnTo>
                    <a:pt x="4704" y="7745"/>
                  </a:lnTo>
                  <a:lnTo>
                    <a:pt x="4682" y="7769"/>
                  </a:lnTo>
                  <a:lnTo>
                    <a:pt x="4658" y="7791"/>
                  </a:lnTo>
                  <a:lnTo>
                    <a:pt x="4630" y="7809"/>
                  </a:lnTo>
                  <a:lnTo>
                    <a:pt x="4601" y="7823"/>
                  </a:lnTo>
                  <a:lnTo>
                    <a:pt x="4570" y="7834"/>
                  </a:lnTo>
                  <a:lnTo>
                    <a:pt x="4538" y="7840"/>
                  </a:lnTo>
                  <a:lnTo>
                    <a:pt x="4505" y="7842"/>
                  </a:lnTo>
                  <a:lnTo>
                    <a:pt x="4473" y="7840"/>
                  </a:lnTo>
                  <a:lnTo>
                    <a:pt x="4440" y="7833"/>
                  </a:lnTo>
                  <a:lnTo>
                    <a:pt x="4410" y="7823"/>
                  </a:lnTo>
                  <a:lnTo>
                    <a:pt x="4380" y="7808"/>
                  </a:lnTo>
                  <a:lnTo>
                    <a:pt x="4353" y="7790"/>
                  </a:lnTo>
                  <a:lnTo>
                    <a:pt x="4329" y="7768"/>
                  </a:lnTo>
                  <a:lnTo>
                    <a:pt x="4307" y="7744"/>
                  </a:lnTo>
                  <a:lnTo>
                    <a:pt x="4289" y="7716"/>
                  </a:lnTo>
                  <a:lnTo>
                    <a:pt x="4275" y="7687"/>
                  </a:lnTo>
                  <a:lnTo>
                    <a:pt x="4264" y="7656"/>
                  </a:lnTo>
                  <a:lnTo>
                    <a:pt x="4258" y="7624"/>
                  </a:lnTo>
                  <a:lnTo>
                    <a:pt x="4212" y="7265"/>
                  </a:lnTo>
                  <a:lnTo>
                    <a:pt x="4098" y="6996"/>
                  </a:lnTo>
                  <a:lnTo>
                    <a:pt x="3922" y="6774"/>
                  </a:lnTo>
                  <a:lnTo>
                    <a:pt x="3690" y="6598"/>
                  </a:lnTo>
                  <a:lnTo>
                    <a:pt x="3413" y="6468"/>
                  </a:lnTo>
                  <a:lnTo>
                    <a:pt x="3104" y="6388"/>
                  </a:lnTo>
                  <a:lnTo>
                    <a:pt x="2778" y="6362"/>
                  </a:lnTo>
                  <a:lnTo>
                    <a:pt x="2452" y="6388"/>
                  </a:lnTo>
                  <a:lnTo>
                    <a:pt x="2143" y="6468"/>
                  </a:lnTo>
                  <a:lnTo>
                    <a:pt x="1866" y="6598"/>
                  </a:lnTo>
                  <a:lnTo>
                    <a:pt x="1634" y="6774"/>
                  </a:lnTo>
                  <a:close/>
                  <a:moveTo>
                    <a:pt x="4261" y="3335"/>
                  </a:moveTo>
                  <a:lnTo>
                    <a:pt x="4261" y="3344"/>
                  </a:lnTo>
                  <a:lnTo>
                    <a:pt x="4262" y="3390"/>
                  </a:lnTo>
                  <a:lnTo>
                    <a:pt x="4262" y="3400"/>
                  </a:lnTo>
                  <a:lnTo>
                    <a:pt x="4261" y="3446"/>
                  </a:lnTo>
                  <a:lnTo>
                    <a:pt x="4261" y="3455"/>
                  </a:lnTo>
                  <a:lnTo>
                    <a:pt x="4258" y="3502"/>
                  </a:lnTo>
                  <a:lnTo>
                    <a:pt x="4257" y="3511"/>
                  </a:lnTo>
                  <a:lnTo>
                    <a:pt x="4253" y="3557"/>
                  </a:lnTo>
                  <a:lnTo>
                    <a:pt x="4252" y="3566"/>
                  </a:lnTo>
                  <a:lnTo>
                    <a:pt x="4246" y="3612"/>
                  </a:lnTo>
                  <a:lnTo>
                    <a:pt x="4245" y="3621"/>
                  </a:lnTo>
                  <a:lnTo>
                    <a:pt x="4237" y="3667"/>
                  </a:lnTo>
                  <a:lnTo>
                    <a:pt x="4235" y="3676"/>
                  </a:lnTo>
                  <a:lnTo>
                    <a:pt x="4226" y="3721"/>
                  </a:lnTo>
                  <a:lnTo>
                    <a:pt x="4224" y="3730"/>
                  </a:lnTo>
                  <a:lnTo>
                    <a:pt x="4213" y="3775"/>
                  </a:lnTo>
                  <a:lnTo>
                    <a:pt x="4210" y="3784"/>
                  </a:lnTo>
                  <a:lnTo>
                    <a:pt x="4198" y="3828"/>
                  </a:lnTo>
                  <a:lnTo>
                    <a:pt x="4195" y="3837"/>
                  </a:lnTo>
                  <a:lnTo>
                    <a:pt x="4180" y="3881"/>
                  </a:lnTo>
                  <a:lnTo>
                    <a:pt x="4177" y="3890"/>
                  </a:lnTo>
                  <a:lnTo>
                    <a:pt x="4161" y="3933"/>
                  </a:lnTo>
                  <a:lnTo>
                    <a:pt x="4158" y="3941"/>
                  </a:lnTo>
                  <a:lnTo>
                    <a:pt x="4140" y="3984"/>
                  </a:lnTo>
                  <a:lnTo>
                    <a:pt x="4137" y="3993"/>
                  </a:lnTo>
                  <a:lnTo>
                    <a:pt x="4117" y="4034"/>
                  </a:lnTo>
                  <a:lnTo>
                    <a:pt x="4113" y="4043"/>
                  </a:lnTo>
                  <a:lnTo>
                    <a:pt x="4093" y="4084"/>
                  </a:lnTo>
                  <a:lnTo>
                    <a:pt x="4088" y="4092"/>
                  </a:lnTo>
                  <a:lnTo>
                    <a:pt x="4066" y="4133"/>
                  </a:lnTo>
                  <a:lnTo>
                    <a:pt x="4061" y="4141"/>
                  </a:lnTo>
                  <a:lnTo>
                    <a:pt x="4038" y="4180"/>
                  </a:lnTo>
                  <a:lnTo>
                    <a:pt x="4032" y="4188"/>
                  </a:lnTo>
                  <a:lnTo>
                    <a:pt x="4007" y="4227"/>
                  </a:lnTo>
                  <a:lnTo>
                    <a:pt x="4002" y="4235"/>
                  </a:lnTo>
                  <a:lnTo>
                    <a:pt x="3975" y="4273"/>
                  </a:lnTo>
                  <a:lnTo>
                    <a:pt x="3970" y="4280"/>
                  </a:lnTo>
                  <a:lnTo>
                    <a:pt x="3942" y="4317"/>
                  </a:lnTo>
                  <a:lnTo>
                    <a:pt x="3936" y="4324"/>
                  </a:lnTo>
                  <a:lnTo>
                    <a:pt x="3906" y="4360"/>
                  </a:lnTo>
                  <a:lnTo>
                    <a:pt x="3900" y="4367"/>
                  </a:lnTo>
                  <a:lnTo>
                    <a:pt x="3869" y="4401"/>
                  </a:lnTo>
                  <a:lnTo>
                    <a:pt x="3863" y="4408"/>
                  </a:lnTo>
                  <a:lnTo>
                    <a:pt x="3831" y="4441"/>
                  </a:lnTo>
                  <a:lnTo>
                    <a:pt x="3824" y="4448"/>
                  </a:lnTo>
                  <a:lnTo>
                    <a:pt x="3791" y="4480"/>
                  </a:lnTo>
                  <a:lnTo>
                    <a:pt x="3784" y="4486"/>
                  </a:lnTo>
                  <a:lnTo>
                    <a:pt x="3750" y="4517"/>
                  </a:lnTo>
                  <a:lnTo>
                    <a:pt x="3743" y="4523"/>
                  </a:lnTo>
                  <a:lnTo>
                    <a:pt x="3707" y="4553"/>
                  </a:lnTo>
                  <a:lnTo>
                    <a:pt x="3700" y="4559"/>
                  </a:lnTo>
                  <a:lnTo>
                    <a:pt x="3663" y="4587"/>
                  </a:lnTo>
                  <a:lnTo>
                    <a:pt x="3656" y="4592"/>
                  </a:lnTo>
                  <a:lnTo>
                    <a:pt x="3618" y="4619"/>
                  </a:lnTo>
                  <a:lnTo>
                    <a:pt x="3610" y="4624"/>
                  </a:lnTo>
                  <a:lnTo>
                    <a:pt x="3571" y="4649"/>
                  </a:lnTo>
                  <a:lnTo>
                    <a:pt x="3563" y="4655"/>
                  </a:lnTo>
                  <a:lnTo>
                    <a:pt x="3524" y="4678"/>
                  </a:lnTo>
                  <a:lnTo>
                    <a:pt x="3517" y="4682"/>
                  </a:lnTo>
                  <a:lnTo>
                    <a:pt x="3476" y="4705"/>
                  </a:lnTo>
                  <a:lnTo>
                    <a:pt x="3468" y="4709"/>
                  </a:lnTo>
                  <a:lnTo>
                    <a:pt x="3427" y="4730"/>
                  </a:lnTo>
                  <a:lnTo>
                    <a:pt x="3418" y="4735"/>
                  </a:lnTo>
                  <a:lnTo>
                    <a:pt x="3376" y="4754"/>
                  </a:lnTo>
                  <a:lnTo>
                    <a:pt x="3368" y="4758"/>
                  </a:lnTo>
                  <a:lnTo>
                    <a:pt x="3325" y="4775"/>
                  </a:lnTo>
                  <a:lnTo>
                    <a:pt x="3316" y="4779"/>
                  </a:lnTo>
                  <a:lnTo>
                    <a:pt x="3273" y="4795"/>
                  </a:lnTo>
                  <a:lnTo>
                    <a:pt x="3264" y="4798"/>
                  </a:lnTo>
                  <a:lnTo>
                    <a:pt x="3220" y="4812"/>
                  </a:lnTo>
                  <a:lnTo>
                    <a:pt x="3211" y="4815"/>
                  </a:lnTo>
                  <a:lnTo>
                    <a:pt x="3167" y="4828"/>
                  </a:lnTo>
                  <a:lnTo>
                    <a:pt x="3158" y="4830"/>
                  </a:lnTo>
                  <a:lnTo>
                    <a:pt x="3113" y="4842"/>
                  </a:lnTo>
                  <a:lnTo>
                    <a:pt x="3104" y="4844"/>
                  </a:lnTo>
                  <a:lnTo>
                    <a:pt x="3059" y="4853"/>
                  </a:lnTo>
                  <a:lnTo>
                    <a:pt x="3050" y="4855"/>
                  </a:lnTo>
                  <a:lnTo>
                    <a:pt x="3004" y="4863"/>
                  </a:lnTo>
                  <a:lnTo>
                    <a:pt x="2995" y="4864"/>
                  </a:lnTo>
                  <a:lnTo>
                    <a:pt x="2949" y="4870"/>
                  </a:lnTo>
                  <a:lnTo>
                    <a:pt x="2940" y="4871"/>
                  </a:lnTo>
                  <a:lnTo>
                    <a:pt x="2894" y="4875"/>
                  </a:lnTo>
                  <a:lnTo>
                    <a:pt x="2885" y="4876"/>
                  </a:lnTo>
                  <a:lnTo>
                    <a:pt x="2838" y="4879"/>
                  </a:lnTo>
                  <a:lnTo>
                    <a:pt x="2829" y="4879"/>
                  </a:lnTo>
                  <a:lnTo>
                    <a:pt x="2783" y="4880"/>
                  </a:lnTo>
                  <a:lnTo>
                    <a:pt x="2773" y="4880"/>
                  </a:lnTo>
                  <a:lnTo>
                    <a:pt x="2727" y="4879"/>
                  </a:lnTo>
                  <a:lnTo>
                    <a:pt x="2718" y="4879"/>
                  </a:lnTo>
                  <a:lnTo>
                    <a:pt x="2671" y="4876"/>
                  </a:lnTo>
                  <a:lnTo>
                    <a:pt x="2662" y="4875"/>
                  </a:lnTo>
                  <a:lnTo>
                    <a:pt x="2616" y="4871"/>
                  </a:lnTo>
                  <a:lnTo>
                    <a:pt x="2607" y="4870"/>
                  </a:lnTo>
                  <a:lnTo>
                    <a:pt x="2561" y="4864"/>
                  </a:lnTo>
                  <a:lnTo>
                    <a:pt x="2552" y="4863"/>
                  </a:lnTo>
                  <a:lnTo>
                    <a:pt x="2506" y="4855"/>
                  </a:lnTo>
                  <a:lnTo>
                    <a:pt x="2497" y="4853"/>
                  </a:lnTo>
                  <a:lnTo>
                    <a:pt x="2452" y="4844"/>
                  </a:lnTo>
                  <a:lnTo>
                    <a:pt x="2443" y="4842"/>
                  </a:lnTo>
                  <a:lnTo>
                    <a:pt x="2398" y="4830"/>
                  </a:lnTo>
                  <a:lnTo>
                    <a:pt x="2389" y="4828"/>
                  </a:lnTo>
                  <a:lnTo>
                    <a:pt x="2345" y="4815"/>
                  </a:lnTo>
                  <a:lnTo>
                    <a:pt x="2336" y="4812"/>
                  </a:lnTo>
                  <a:lnTo>
                    <a:pt x="2292" y="4798"/>
                  </a:lnTo>
                  <a:lnTo>
                    <a:pt x="2283" y="4795"/>
                  </a:lnTo>
                  <a:lnTo>
                    <a:pt x="2240" y="4779"/>
                  </a:lnTo>
                  <a:lnTo>
                    <a:pt x="2232" y="4775"/>
                  </a:lnTo>
                  <a:lnTo>
                    <a:pt x="2189" y="4758"/>
                  </a:lnTo>
                  <a:lnTo>
                    <a:pt x="2180" y="4754"/>
                  </a:lnTo>
                  <a:lnTo>
                    <a:pt x="2138" y="4735"/>
                  </a:lnTo>
                  <a:lnTo>
                    <a:pt x="2130" y="4731"/>
                  </a:lnTo>
                  <a:lnTo>
                    <a:pt x="2089" y="4710"/>
                  </a:lnTo>
                  <a:lnTo>
                    <a:pt x="2080" y="4705"/>
                  </a:lnTo>
                  <a:lnTo>
                    <a:pt x="2040" y="4683"/>
                  </a:lnTo>
                  <a:lnTo>
                    <a:pt x="2032" y="4678"/>
                  </a:lnTo>
                  <a:lnTo>
                    <a:pt x="1993" y="4655"/>
                  </a:lnTo>
                  <a:lnTo>
                    <a:pt x="1985" y="4649"/>
                  </a:lnTo>
                  <a:lnTo>
                    <a:pt x="1946" y="4624"/>
                  </a:lnTo>
                  <a:lnTo>
                    <a:pt x="1938" y="4619"/>
                  </a:lnTo>
                  <a:lnTo>
                    <a:pt x="1900" y="4592"/>
                  </a:lnTo>
                  <a:lnTo>
                    <a:pt x="1893" y="4587"/>
                  </a:lnTo>
                  <a:lnTo>
                    <a:pt x="1856" y="4559"/>
                  </a:lnTo>
                  <a:lnTo>
                    <a:pt x="1849" y="4553"/>
                  </a:lnTo>
                  <a:lnTo>
                    <a:pt x="1813" y="4523"/>
                  </a:lnTo>
                  <a:lnTo>
                    <a:pt x="1806" y="4517"/>
                  </a:lnTo>
                  <a:lnTo>
                    <a:pt x="1772" y="4486"/>
                  </a:lnTo>
                  <a:lnTo>
                    <a:pt x="1765" y="4480"/>
                  </a:lnTo>
                  <a:lnTo>
                    <a:pt x="1732" y="4448"/>
                  </a:lnTo>
                  <a:lnTo>
                    <a:pt x="1725" y="4441"/>
                  </a:lnTo>
                  <a:lnTo>
                    <a:pt x="1693" y="4408"/>
                  </a:lnTo>
                  <a:lnTo>
                    <a:pt x="1687" y="4401"/>
                  </a:lnTo>
                  <a:lnTo>
                    <a:pt x="1656" y="4367"/>
                  </a:lnTo>
                  <a:lnTo>
                    <a:pt x="1650" y="4360"/>
                  </a:lnTo>
                  <a:lnTo>
                    <a:pt x="1620" y="4324"/>
                  </a:lnTo>
                  <a:lnTo>
                    <a:pt x="1614" y="4317"/>
                  </a:lnTo>
                  <a:lnTo>
                    <a:pt x="1586" y="4280"/>
                  </a:lnTo>
                  <a:lnTo>
                    <a:pt x="1581" y="4273"/>
                  </a:lnTo>
                  <a:lnTo>
                    <a:pt x="1554" y="4235"/>
                  </a:lnTo>
                  <a:lnTo>
                    <a:pt x="1549" y="4227"/>
                  </a:lnTo>
                  <a:lnTo>
                    <a:pt x="1524" y="4188"/>
                  </a:lnTo>
                  <a:lnTo>
                    <a:pt x="1518" y="4180"/>
                  </a:lnTo>
                  <a:lnTo>
                    <a:pt x="1495" y="4141"/>
                  </a:lnTo>
                  <a:lnTo>
                    <a:pt x="1490" y="4133"/>
                  </a:lnTo>
                  <a:lnTo>
                    <a:pt x="1468" y="4092"/>
                  </a:lnTo>
                  <a:lnTo>
                    <a:pt x="1463" y="4084"/>
                  </a:lnTo>
                  <a:lnTo>
                    <a:pt x="1443" y="4043"/>
                  </a:lnTo>
                  <a:lnTo>
                    <a:pt x="1439" y="4034"/>
                  </a:lnTo>
                  <a:lnTo>
                    <a:pt x="1419" y="3993"/>
                  </a:lnTo>
                  <a:lnTo>
                    <a:pt x="1416" y="3984"/>
                  </a:lnTo>
                  <a:lnTo>
                    <a:pt x="1398" y="3941"/>
                  </a:lnTo>
                  <a:lnTo>
                    <a:pt x="1395" y="3933"/>
                  </a:lnTo>
                  <a:lnTo>
                    <a:pt x="1379" y="3890"/>
                  </a:lnTo>
                  <a:lnTo>
                    <a:pt x="1376" y="3881"/>
                  </a:lnTo>
                  <a:lnTo>
                    <a:pt x="1361" y="3837"/>
                  </a:lnTo>
                  <a:lnTo>
                    <a:pt x="1358" y="3828"/>
                  </a:lnTo>
                  <a:lnTo>
                    <a:pt x="1346" y="3784"/>
                  </a:lnTo>
                  <a:lnTo>
                    <a:pt x="1343" y="3775"/>
                  </a:lnTo>
                  <a:lnTo>
                    <a:pt x="1332" y="3730"/>
                  </a:lnTo>
                  <a:lnTo>
                    <a:pt x="1330" y="3721"/>
                  </a:lnTo>
                  <a:lnTo>
                    <a:pt x="1321" y="3676"/>
                  </a:lnTo>
                  <a:lnTo>
                    <a:pt x="1319" y="3667"/>
                  </a:lnTo>
                  <a:lnTo>
                    <a:pt x="1311" y="3621"/>
                  </a:lnTo>
                  <a:lnTo>
                    <a:pt x="1310" y="3612"/>
                  </a:lnTo>
                  <a:lnTo>
                    <a:pt x="1304" y="3566"/>
                  </a:lnTo>
                  <a:lnTo>
                    <a:pt x="1303" y="3557"/>
                  </a:lnTo>
                  <a:lnTo>
                    <a:pt x="1299" y="3511"/>
                  </a:lnTo>
                  <a:lnTo>
                    <a:pt x="1298" y="3502"/>
                  </a:lnTo>
                  <a:lnTo>
                    <a:pt x="1295" y="3455"/>
                  </a:lnTo>
                  <a:lnTo>
                    <a:pt x="1295" y="3446"/>
                  </a:lnTo>
                  <a:lnTo>
                    <a:pt x="1294" y="3400"/>
                  </a:lnTo>
                  <a:lnTo>
                    <a:pt x="1294" y="3390"/>
                  </a:lnTo>
                  <a:lnTo>
                    <a:pt x="1295" y="3344"/>
                  </a:lnTo>
                  <a:lnTo>
                    <a:pt x="1295" y="3335"/>
                  </a:lnTo>
                  <a:lnTo>
                    <a:pt x="1298" y="3289"/>
                  </a:lnTo>
                  <a:lnTo>
                    <a:pt x="1299" y="3279"/>
                  </a:lnTo>
                  <a:lnTo>
                    <a:pt x="1303" y="3233"/>
                  </a:lnTo>
                  <a:lnTo>
                    <a:pt x="1304" y="3224"/>
                  </a:lnTo>
                  <a:lnTo>
                    <a:pt x="1310" y="3178"/>
                  </a:lnTo>
                  <a:lnTo>
                    <a:pt x="1311" y="3169"/>
                  </a:lnTo>
                  <a:lnTo>
                    <a:pt x="1319" y="3124"/>
                  </a:lnTo>
                  <a:lnTo>
                    <a:pt x="1321" y="3115"/>
                  </a:lnTo>
                  <a:lnTo>
                    <a:pt x="1330" y="3070"/>
                  </a:lnTo>
                  <a:lnTo>
                    <a:pt x="1332" y="3061"/>
                  </a:lnTo>
                  <a:lnTo>
                    <a:pt x="1343" y="3016"/>
                  </a:lnTo>
                  <a:lnTo>
                    <a:pt x="1346" y="3007"/>
                  </a:lnTo>
                  <a:lnTo>
                    <a:pt x="1358" y="2963"/>
                  </a:lnTo>
                  <a:lnTo>
                    <a:pt x="1361" y="2954"/>
                  </a:lnTo>
                  <a:lnTo>
                    <a:pt x="1376" y="2910"/>
                  </a:lnTo>
                  <a:lnTo>
                    <a:pt x="1379" y="2901"/>
                  </a:lnTo>
                  <a:lnTo>
                    <a:pt x="1395" y="2858"/>
                  </a:lnTo>
                  <a:lnTo>
                    <a:pt x="1398" y="2849"/>
                  </a:lnTo>
                  <a:lnTo>
                    <a:pt x="1416" y="2807"/>
                  </a:lnTo>
                  <a:lnTo>
                    <a:pt x="1419" y="2798"/>
                  </a:lnTo>
                  <a:lnTo>
                    <a:pt x="1438" y="2756"/>
                  </a:lnTo>
                  <a:lnTo>
                    <a:pt x="1442" y="2748"/>
                  </a:lnTo>
                  <a:lnTo>
                    <a:pt x="1463" y="2706"/>
                  </a:lnTo>
                  <a:lnTo>
                    <a:pt x="1468" y="2698"/>
                  </a:lnTo>
                  <a:lnTo>
                    <a:pt x="1490" y="2658"/>
                  </a:lnTo>
                  <a:lnTo>
                    <a:pt x="1495" y="2649"/>
                  </a:lnTo>
                  <a:lnTo>
                    <a:pt x="1519" y="2610"/>
                  </a:lnTo>
                  <a:lnTo>
                    <a:pt x="1524" y="2601"/>
                  </a:lnTo>
                  <a:lnTo>
                    <a:pt x="1549" y="2563"/>
                  </a:lnTo>
                  <a:lnTo>
                    <a:pt x="1554" y="2555"/>
                  </a:lnTo>
                  <a:lnTo>
                    <a:pt x="1581" y="2517"/>
                  </a:lnTo>
                  <a:lnTo>
                    <a:pt x="1587" y="2510"/>
                  </a:lnTo>
                  <a:lnTo>
                    <a:pt x="1615" y="2473"/>
                  </a:lnTo>
                  <a:lnTo>
                    <a:pt x="1621" y="2466"/>
                  </a:lnTo>
                  <a:lnTo>
                    <a:pt x="1650" y="2430"/>
                  </a:lnTo>
                  <a:lnTo>
                    <a:pt x="1656" y="2423"/>
                  </a:lnTo>
                  <a:lnTo>
                    <a:pt x="1687" y="2389"/>
                  </a:lnTo>
                  <a:lnTo>
                    <a:pt x="1693" y="2382"/>
                  </a:lnTo>
                  <a:lnTo>
                    <a:pt x="1725" y="2349"/>
                  </a:lnTo>
                  <a:lnTo>
                    <a:pt x="1732" y="2342"/>
                  </a:lnTo>
                  <a:lnTo>
                    <a:pt x="1765" y="2310"/>
                  </a:lnTo>
                  <a:lnTo>
                    <a:pt x="1772" y="2304"/>
                  </a:lnTo>
                  <a:lnTo>
                    <a:pt x="1806" y="2273"/>
                  </a:lnTo>
                  <a:lnTo>
                    <a:pt x="1813" y="2267"/>
                  </a:lnTo>
                  <a:lnTo>
                    <a:pt x="1849" y="2238"/>
                  </a:lnTo>
                  <a:lnTo>
                    <a:pt x="1856" y="2232"/>
                  </a:lnTo>
                  <a:lnTo>
                    <a:pt x="1893" y="2204"/>
                  </a:lnTo>
                  <a:lnTo>
                    <a:pt x="1900" y="2198"/>
                  </a:lnTo>
                  <a:lnTo>
                    <a:pt x="1938" y="2172"/>
                  </a:lnTo>
                  <a:lnTo>
                    <a:pt x="1945" y="2166"/>
                  </a:lnTo>
                  <a:lnTo>
                    <a:pt x="1984" y="2141"/>
                  </a:lnTo>
                  <a:lnTo>
                    <a:pt x="1992" y="2136"/>
                  </a:lnTo>
                  <a:lnTo>
                    <a:pt x="2032" y="2112"/>
                  </a:lnTo>
                  <a:lnTo>
                    <a:pt x="2041" y="2107"/>
                  </a:lnTo>
                  <a:lnTo>
                    <a:pt x="2081" y="2085"/>
                  </a:lnTo>
                  <a:lnTo>
                    <a:pt x="2089" y="2080"/>
                  </a:lnTo>
                  <a:lnTo>
                    <a:pt x="2131" y="2059"/>
                  </a:lnTo>
                  <a:lnTo>
                    <a:pt x="2139" y="2055"/>
                  </a:lnTo>
                  <a:lnTo>
                    <a:pt x="2181" y="2036"/>
                  </a:lnTo>
                  <a:lnTo>
                    <a:pt x="2190" y="2033"/>
                  </a:lnTo>
                  <a:lnTo>
                    <a:pt x="2232" y="2015"/>
                  </a:lnTo>
                  <a:lnTo>
                    <a:pt x="2241" y="2012"/>
                  </a:lnTo>
                  <a:lnTo>
                    <a:pt x="2284" y="1996"/>
                  </a:lnTo>
                  <a:lnTo>
                    <a:pt x="2293" y="1993"/>
                  </a:lnTo>
                  <a:lnTo>
                    <a:pt x="2336" y="1978"/>
                  </a:lnTo>
                  <a:lnTo>
                    <a:pt x="2345" y="1975"/>
                  </a:lnTo>
                  <a:lnTo>
                    <a:pt x="2389" y="1963"/>
                  </a:lnTo>
                  <a:lnTo>
                    <a:pt x="2398" y="1960"/>
                  </a:lnTo>
                  <a:lnTo>
                    <a:pt x="2443" y="1949"/>
                  </a:lnTo>
                  <a:lnTo>
                    <a:pt x="2452" y="1947"/>
                  </a:lnTo>
                  <a:lnTo>
                    <a:pt x="2497" y="1938"/>
                  </a:lnTo>
                  <a:lnTo>
                    <a:pt x="2506" y="1936"/>
                  </a:lnTo>
                  <a:lnTo>
                    <a:pt x="2552" y="1928"/>
                  </a:lnTo>
                  <a:lnTo>
                    <a:pt x="2561" y="1927"/>
                  </a:lnTo>
                  <a:lnTo>
                    <a:pt x="2607" y="1921"/>
                  </a:lnTo>
                  <a:lnTo>
                    <a:pt x="2616" y="1920"/>
                  </a:lnTo>
                  <a:lnTo>
                    <a:pt x="2662" y="1916"/>
                  </a:lnTo>
                  <a:lnTo>
                    <a:pt x="2671" y="1915"/>
                  </a:lnTo>
                  <a:lnTo>
                    <a:pt x="2718" y="1912"/>
                  </a:lnTo>
                  <a:lnTo>
                    <a:pt x="2727" y="1912"/>
                  </a:lnTo>
                  <a:lnTo>
                    <a:pt x="2773" y="1911"/>
                  </a:lnTo>
                  <a:lnTo>
                    <a:pt x="2783" y="1911"/>
                  </a:lnTo>
                  <a:lnTo>
                    <a:pt x="2829" y="1912"/>
                  </a:lnTo>
                  <a:lnTo>
                    <a:pt x="2838" y="1912"/>
                  </a:lnTo>
                  <a:lnTo>
                    <a:pt x="2885" y="1915"/>
                  </a:lnTo>
                  <a:lnTo>
                    <a:pt x="2894" y="1916"/>
                  </a:lnTo>
                  <a:lnTo>
                    <a:pt x="2940" y="1920"/>
                  </a:lnTo>
                  <a:lnTo>
                    <a:pt x="2949" y="1921"/>
                  </a:lnTo>
                  <a:lnTo>
                    <a:pt x="2995" y="1927"/>
                  </a:lnTo>
                  <a:lnTo>
                    <a:pt x="3004" y="1928"/>
                  </a:lnTo>
                  <a:lnTo>
                    <a:pt x="3050" y="1936"/>
                  </a:lnTo>
                  <a:lnTo>
                    <a:pt x="3059" y="1938"/>
                  </a:lnTo>
                  <a:lnTo>
                    <a:pt x="3104" y="1947"/>
                  </a:lnTo>
                  <a:lnTo>
                    <a:pt x="3113" y="1949"/>
                  </a:lnTo>
                  <a:lnTo>
                    <a:pt x="3158" y="1960"/>
                  </a:lnTo>
                  <a:lnTo>
                    <a:pt x="3167" y="1963"/>
                  </a:lnTo>
                  <a:lnTo>
                    <a:pt x="3211" y="1975"/>
                  </a:lnTo>
                  <a:lnTo>
                    <a:pt x="3220" y="1978"/>
                  </a:lnTo>
                  <a:lnTo>
                    <a:pt x="3264" y="1993"/>
                  </a:lnTo>
                  <a:lnTo>
                    <a:pt x="3273" y="1996"/>
                  </a:lnTo>
                  <a:lnTo>
                    <a:pt x="3316" y="2012"/>
                  </a:lnTo>
                  <a:lnTo>
                    <a:pt x="3324" y="2015"/>
                  </a:lnTo>
                  <a:lnTo>
                    <a:pt x="3367" y="2033"/>
                  </a:lnTo>
                  <a:lnTo>
                    <a:pt x="3376" y="2036"/>
                  </a:lnTo>
                  <a:lnTo>
                    <a:pt x="3417" y="2056"/>
                  </a:lnTo>
                  <a:lnTo>
                    <a:pt x="3426" y="2060"/>
                  </a:lnTo>
                  <a:lnTo>
                    <a:pt x="3467" y="2080"/>
                  </a:lnTo>
                  <a:lnTo>
                    <a:pt x="3475" y="2085"/>
                  </a:lnTo>
                  <a:lnTo>
                    <a:pt x="3516" y="2107"/>
                  </a:lnTo>
                  <a:lnTo>
                    <a:pt x="3524" y="2112"/>
                  </a:lnTo>
                  <a:lnTo>
                    <a:pt x="3564" y="2136"/>
                  </a:lnTo>
                  <a:lnTo>
                    <a:pt x="3572" y="2141"/>
                  </a:lnTo>
                  <a:lnTo>
                    <a:pt x="3611" y="2166"/>
                  </a:lnTo>
                  <a:lnTo>
                    <a:pt x="3618" y="2172"/>
                  </a:lnTo>
                  <a:lnTo>
                    <a:pt x="3656" y="2198"/>
                  </a:lnTo>
                  <a:lnTo>
                    <a:pt x="3663" y="2204"/>
                  </a:lnTo>
                  <a:lnTo>
                    <a:pt x="3700" y="2232"/>
                  </a:lnTo>
                  <a:lnTo>
                    <a:pt x="3707" y="2238"/>
                  </a:lnTo>
                  <a:lnTo>
                    <a:pt x="3743" y="2267"/>
                  </a:lnTo>
                  <a:lnTo>
                    <a:pt x="3750" y="2273"/>
                  </a:lnTo>
                  <a:lnTo>
                    <a:pt x="3784" y="2304"/>
                  </a:lnTo>
                  <a:lnTo>
                    <a:pt x="3791" y="2310"/>
                  </a:lnTo>
                  <a:lnTo>
                    <a:pt x="3824" y="2342"/>
                  </a:lnTo>
                  <a:lnTo>
                    <a:pt x="3831" y="2349"/>
                  </a:lnTo>
                  <a:lnTo>
                    <a:pt x="3863" y="2382"/>
                  </a:lnTo>
                  <a:lnTo>
                    <a:pt x="3869" y="2389"/>
                  </a:lnTo>
                  <a:lnTo>
                    <a:pt x="3900" y="2423"/>
                  </a:lnTo>
                  <a:lnTo>
                    <a:pt x="3906" y="2430"/>
                  </a:lnTo>
                  <a:lnTo>
                    <a:pt x="3935" y="2466"/>
                  </a:lnTo>
                  <a:lnTo>
                    <a:pt x="3941" y="2473"/>
                  </a:lnTo>
                  <a:lnTo>
                    <a:pt x="3969" y="2510"/>
                  </a:lnTo>
                  <a:lnTo>
                    <a:pt x="3975" y="2517"/>
                  </a:lnTo>
                  <a:lnTo>
                    <a:pt x="4002" y="2555"/>
                  </a:lnTo>
                  <a:lnTo>
                    <a:pt x="4007" y="2563"/>
                  </a:lnTo>
                  <a:lnTo>
                    <a:pt x="4032" y="2601"/>
                  </a:lnTo>
                  <a:lnTo>
                    <a:pt x="4037" y="2610"/>
                  </a:lnTo>
                  <a:lnTo>
                    <a:pt x="4061" y="2649"/>
                  </a:lnTo>
                  <a:lnTo>
                    <a:pt x="4066" y="2658"/>
                  </a:lnTo>
                  <a:lnTo>
                    <a:pt x="4088" y="2698"/>
                  </a:lnTo>
                  <a:lnTo>
                    <a:pt x="4093" y="2706"/>
                  </a:lnTo>
                  <a:lnTo>
                    <a:pt x="4114" y="2748"/>
                  </a:lnTo>
                  <a:lnTo>
                    <a:pt x="4118" y="2756"/>
                  </a:lnTo>
                  <a:lnTo>
                    <a:pt x="4137" y="2798"/>
                  </a:lnTo>
                  <a:lnTo>
                    <a:pt x="4140" y="2807"/>
                  </a:lnTo>
                  <a:lnTo>
                    <a:pt x="4158" y="2849"/>
                  </a:lnTo>
                  <a:lnTo>
                    <a:pt x="4161" y="2858"/>
                  </a:lnTo>
                  <a:lnTo>
                    <a:pt x="4177" y="2901"/>
                  </a:lnTo>
                  <a:lnTo>
                    <a:pt x="4180" y="2910"/>
                  </a:lnTo>
                  <a:lnTo>
                    <a:pt x="4195" y="2954"/>
                  </a:lnTo>
                  <a:lnTo>
                    <a:pt x="4198" y="2963"/>
                  </a:lnTo>
                  <a:lnTo>
                    <a:pt x="4210" y="3007"/>
                  </a:lnTo>
                  <a:lnTo>
                    <a:pt x="4213" y="3016"/>
                  </a:lnTo>
                  <a:lnTo>
                    <a:pt x="4224" y="3061"/>
                  </a:lnTo>
                  <a:lnTo>
                    <a:pt x="4226" y="3070"/>
                  </a:lnTo>
                  <a:lnTo>
                    <a:pt x="4235" y="3115"/>
                  </a:lnTo>
                  <a:lnTo>
                    <a:pt x="4237" y="3124"/>
                  </a:lnTo>
                  <a:lnTo>
                    <a:pt x="4245" y="3169"/>
                  </a:lnTo>
                  <a:lnTo>
                    <a:pt x="4246" y="3178"/>
                  </a:lnTo>
                  <a:lnTo>
                    <a:pt x="4252" y="3224"/>
                  </a:lnTo>
                  <a:lnTo>
                    <a:pt x="4253" y="3233"/>
                  </a:lnTo>
                  <a:lnTo>
                    <a:pt x="4257" y="3279"/>
                  </a:lnTo>
                  <a:lnTo>
                    <a:pt x="4258" y="3289"/>
                  </a:lnTo>
                  <a:lnTo>
                    <a:pt x="4261" y="3335"/>
                  </a:lnTo>
                  <a:close/>
                  <a:moveTo>
                    <a:pt x="3759" y="3469"/>
                  </a:moveTo>
                  <a:lnTo>
                    <a:pt x="3761" y="3432"/>
                  </a:lnTo>
                  <a:lnTo>
                    <a:pt x="3762" y="3395"/>
                  </a:lnTo>
                  <a:lnTo>
                    <a:pt x="3761" y="3358"/>
                  </a:lnTo>
                  <a:lnTo>
                    <a:pt x="3759" y="3321"/>
                  </a:lnTo>
                  <a:lnTo>
                    <a:pt x="3756" y="3285"/>
                  </a:lnTo>
                  <a:lnTo>
                    <a:pt x="3751" y="3248"/>
                  </a:lnTo>
                  <a:lnTo>
                    <a:pt x="3745" y="3212"/>
                  </a:lnTo>
                  <a:lnTo>
                    <a:pt x="3737" y="3176"/>
                  </a:lnTo>
                  <a:lnTo>
                    <a:pt x="3728" y="3141"/>
                  </a:lnTo>
                  <a:lnTo>
                    <a:pt x="3718" y="3105"/>
                  </a:lnTo>
                  <a:lnTo>
                    <a:pt x="3707" y="3070"/>
                  </a:lnTo>
                  <a:lnTo>
                    <a:pt x="3694" y="3036"/>
                  </a:lnTo>
                  <a:lnTo>
                    <a:pt x="3680" y="3002"/>
                  </a:lnTo>
                  <a:lnTo>
                    <a:pt x="3665" y="2968"/>
                  </a:lnTo>
                  <a:lnTo>
                    <a:pt x="3648" y="2935"/>
                  </a:lnTo>
                  <a:lnTo>
                    <a:pt x="3630" y="2903"/>
                  </a:lnTo>
                  <a:lnTo>
                    <a:pt x="3611" y="2871"/>
                  </a:lnTo>
                  <a:lnTo>
                    <a:pt x="3591" y="2840"/>
                  </a:lnTo>
                  <a:lnTo>
                    <a:pt x="3570" y="2810"/>
                  </a:lnTo>
                  <a:lnTo>
                    <a:pt x="3548" y="2781"/>
                  </a:lnTo>
                  <a:lnTo>
                    <a:pt x="3524" y="2753"/>
                  </a:lnTo>
                  <a:lnTo>
                    <a:pt x="3500" y="2726"/>
                  </a:lnTo>
                  <a:lnTo>
                    <a:pt x="3474" y="2699"/>
                  </a:lnTo>
                  <a:lnTo>
                    <a:pt x="3448" y="2674"/>
                  </a:lnTo>
                  <a:lnTo>
                    <a:pt x="3420" y="2649"/>
                  </a:lnTo>
                  <a:lnTo>
                    <a:pt x="3392" y="2626"/>
                  </a:lnTo>
                  <a:lnTo>
                    <a:pt x="3363" y="2603"/>
                  </a:lnTo>
                  <a:lnTo>
                    <a:pt x="3333" y="2582"/>
                  </a:lnTo>
                  <a:lnTo>
                    <a:pt x="3302" y="2562"/>
                  </a:lnTo>
                  <a:lnTo>
                    <a:pt x="3270" y="2542"/>
                  </a:lnTo>
                  <a:lnTo>
                    <a:pt x="3238" y="2525"/>
                  </a:lnTo>
                  <a:lnTo>
                    <a:pt x="3205" y="2508"/>
                  </a:lnTo>
                  <a:lnTo>
                    <a:pt x="3172" y="2493"/>
                  </a:lnTo>
                  <a:lnTo>
                    <a:pt x="3138" y="2479"/>
                  </a:lnTo>
                  <a:lnTo>
                    <a:pt x="3103" y="2466"/>
                  </a:lnTo>
                  <a:lnTo>
                    <a:pt x="3068" y="2455"/>
                  </a:lnTo>
                  <a:lnTo>
                    <a:pt x="3033" y="2445"/>
                  </a:lnTo>
                  <a:lnTo>
                    <a:pt x="2998" y="2436"/>
                  </a:lnTo>
                  <a:lnTo>
                    <a:pt x="2962" y="2428"/>
                  </a:lnTo>
                  <a:lnTo>
                    <a:pt x="2925" y="2422"/>
                  </a:lnTo>
                  <a:lnTo>
                    <a:pt x="2889" y="2417"/>
                  </a:lnTo>
                  <a:lnTo>
                    <a:pt x="2852" y="2414"/>
                  </a:lnTo>
                  <a:lnTo>
                    <a:pt x="2815" y="2412"/>
                  </a:lnTo>
                  <a:lnTo>
                    <a:pt x="2778" y="2411"/>
                  </a:lnTo>
                  <a:lnTo>
                    <a:pt x="2741" y="2412"/>
                  </a:lnTo>
                  <a:lnTo>
                    <a:pt x="2704" y="2414"/>
                  </a:lnTo>
                  <a:lnTo>
                    <a:pt x="2667" y="2417"/>
                  </a:lnTo>
                  <a:lnTo>
                    <a:pt x="2631" y="2422"/>
                  </a:lnTo>
                  <a:lnTo>
                    <a:pt x="2595" y="2428"/>
                  </a:lnTo>
                  <a:lnTo>
                    <a:pt x="2559" y="2436"/>
                  </a:lnTo>
                  <a:lnTo>
                    <a:pt x="2523" y="2445"/>
                  </a:lnTo>
                  <a:lnTo>
                    <a:pt x="2488" y="2455"/>
                  </a:lnTo>
                  <a:lnTo>
                    <a:pt x="2453" y="2466"/>
                  </a:lnTo>
                  <a:lnTo>
                    <a:pt x="2419" y="2479"/>
                  </a:lnTo>
                  <a:lnTo>
                    <a:pt x="2385" y="2493"/>
                  </a:lnTo>
                  <a:lnTo>
                    <a:pt x="2351" y="2508"/>
                  </a:lnTo>
                  <a:lnTo>
                    <a:pt x="2318" y="2525"/>
                  </a:lnTo>
                  <a:lnTo>
                    <a:pt x="2286" y="2543"/>
                  </a:lnTo>
                  <a:lnTo>
                    <a:pt x="2254" y="2562"/>
                  </a:lnTo>
                  <a:lnTo>
                    <a:pt x="2223" y="2582"/>
                  </a:lnTo>
                  <a:lnTo>
                    <a:pt x="2193" y="2603"/>
                  </a:lnTo>
                  <a:lnTo>
                    <a:pt x="2164" y="2626"/>
                  </a:lnTo>
                  <a:lnTo>
                    <a:pt x="2136" y="2649"/>
                  </a:lnTo>
                  <a:lnTo>
                    <a:pt x="2108" y="2674"/>
                  </a:lnTo>
                  <a:lnTo>
                    <a:pt x="2082" y="2699"/>
                  </a:lnTo>
                  <a:lnTo>
                    <a:pt x="2056" y="2726"/>
                  </a:lnTo>
                  <a:lnTo>
                    <a:pt x="2032" y="2753"/>
                  </a:lnTo>
                  <a:lnTo>
                    <a:pt x="2008" y="2781"/>
                  </a:lnTo>
                  <a:lnTo>
                    <a:pt x="1986" y="2810"/>
                  </a:lnTo>
                  <a:lnTo>
                    <a:pt x="1965" y="2840"/>
                  </a:lnTo>
                  <a:lnTo>
                    <a:pt x="1945" y="2871"/>
                  </a:lnTo>
                  <a:lnTo>
                    <a:pt x="1926" y="2903"/>
                  </a:lnTo>
                  <a:lnTo>
                    <a:pt x="1908" y="2935"/>
                  </a:lnTo>
                  <a:lnTo>
                    <a:pt x="1891" y="2968"/>
                  </a:lnTo>
                  <a:lnTo>
                    <a:pt x="1876" y="3002"/>
                  </a:lnTo>
                  <a:lnTo>
                    <a:pt x="1862" y="3036"/>
                  </a:lnTo>
                  <a:lnTo>
                    <a:pt x="1849" y="3070"/>
                  </a:lnTo>
                  <a:lnTo>
                    <a:pt x="1838" y="3105"/>
                  </a:lnTo>
                  <a:lnTo>
                    <a:pt x="1828" y="3141"/>
                  </a:lnTo>
                  <a:lnTo>
                    <a:pt x="1819" y="3176"/>
                  </a:lnTo>
                  <a:lnTo>
                    <a:pt x="1811" y="3212"/>
                  </a:lnTo>
                  <a:lnTo>
                    <a:pt x="1805" y="3248"/>
                  </a:lnTo>
                  <a:lnTo>
                    <a:pt x="1800" y="3285"/>
                  </a:lnTo>
                  <a:lnTo>
                    <a:pt x="1797" y="3321"/>
                  </a:lnTo>
                  <a:lnTo>
                    <a:pt x="1795" y="3358"/>
                  </a:lnTo>
                  <a:lnTo>
                    <a:pt x="1794" y="3395"/>
                  </a:lnTo>
                  <a:lnTo>
                    <a:pt x="1795" y="3432"/>
                  </a:lnTo>
                  <a:lnTo>
                    <a:pt x="1797" y="3469"/>
                  </a:lnTo>
                  <a:lnTo>
                    <a:pt x="1800" y="3506"/>
                  </a:lnTo>
                  <a:lnTo>
                    <a:pt x="1805" y="3542"/>
                  </a:lnTo>
                  <a:lnTo>
                    <a:pt x="1811" y="3579"/>
                  </a:lnTo>
                  <a:lnTo>
                    <a:pt x="1819" y="3615"/>
                  </a:lnTo>
                  <a:lnTo>
                    <a:pt x="1828" y="3650"/>
                  </a:lnTo>
                  <a:lnTo>
                    <a:pt x="1838" y="3685"/>
                  </a:lnTo>
                  <a:lnTo>
                    <a:pt x="1849" y="3720"/>
                  </a:lnTo>
                  <a:lnTo>
                    <a:pt x="1862" y="3755"/>
                  </a:lnTo>
                  <a:lnTo>
                    <a:pt x="1876" y="3789"/>
                  </a:lnTo>
                  <a:lnTo>
                    <a:pt x="1891" y="3822"/>
                  </a:lnTo>
                  <a:lnTo>
                    <a:pt x="1908" y="3855"/>
                  </a:lnTo>
                  <a:lnTo>
                    <a:pt x="1926" y="3887"/>
                  </a:lnTo>
                  <a:lnTo>
                    <a:pt x="1945" y="3919"/>
                  </a:lnTo>
                  <a:lnTo>
                    <a:pt x="1965" y="3950"/>
                  </a:lnTo>
                  <a:lnTo>
                    <a:pt x="1986" y="3980"/>
                  </a:lnTo>
                  <a:lnTo>
                    <a:pt x="2009" y="4009"/>
                  </a:lnTo>
                  <a:lnTo>
                    <a:pt x="2032" y="4037"/>
                  </a:lnTo>
                  <a:lnTo>
                    <a:pt x="2056" y="4065"/>
                  </a:lnTo>
                  <a:lnTo>
                    <a:pt x="2082" y="4091"/>
                  </a:lnTo>
                  <a:lnTo>
                    <a:pt x="2108" y="4117"/>
                  </a:lnTo>
                  <a:lnTo>
                    <a:pt x="2136" y="4141"/>
                  </a:lnTo>
                  <a:lnTo>
                    <a:pt x="2164" y="4164"/>
                  </a:lnTo>
                  <a:lnTo>
                    <a:pt x="2193" y="4187"/>
                  </a:lnTo>
                  <a:lnTo>
                    <a:pt x="2223" y="4208"/>
                  </a:lnTo>
                  <a:lnTo>
                    <a:pt x="2254" y="4228"/>
                  </a:lnTo>
                  <a:lnTo>
                    <a:pt x="2286" y="4247"/>
                  </a:lnTo>
                  <a:lnTo>
                    <a:pt x="2319" y="4266"/>
                  </a:lnTo>
                  <a:lnTo>
                    <a:pt x="2352" y="4282"/>
                  </a:lnTo>
                  <a:lnTo>
                    <a:pt x="2385" y="4298"/>
                  </a:lnTo>
                  <a:lnTo>
                    <a:pt x="2419" y="4312"/>
                  </a:lnTo>
                  <a:lnTo>
                    <a:pt x="2454" y="4325"/>
                  </a:lnTo>
                  <a:lnTo>
                    <a:pt x="2488" y="4336"/>
                  </a:lnTo>
                  <a:lnTo>
                    <a:pt x="2524" y="4346"/>
                  </a:lnTo>
                  <a:lnTo>
                    <a:pt x="2559" y="4355"/>
                  </a:lnTo>
                  <a:lnTo>
                    <a:pt x="2595" y="4363"/>
                  </a:lnTo>
                  <a:lnTo>
                    <a:pt x="2631" y="4369"/>
                  </a:lnTo>
                  <a:lnTo>
                    <a:pt x="2667" y="4374"/>
                  </a:lnTo>
                  <a:lnTo>
                    <a:pt x="2704" y="4377"/>
                  </a:lnTo>
                  <a:lnTo>
                    <a:pt x="2741" y="4379"/>
                  </a:lnTo>
                  <a:lnTo>
                    <a:pt x="2778" y="4380"/>
                  </a:lnTo>
                  <a:lnTo>
                    <a:pt x="2815" y="4379"/>
                  </a:lnTo>
                  <a:lnTo>
                    <a:pt x="2852" y="4377"/>
                  </a:lnTo>
                  <a:lnTo>
                    <a:pt x="2889" y="4374"/>
                  </a:lnTo>
                  <a:lnTo>
                    <a:pt x="2925" y="4369"/>
                  </a:lnTo>
                  <a:lnTo>
                    <a:pt x="2961" y="4363"/>
                  </a:lnTo>
                  <a:lnTo>
                    <a:pt x="2997" y="4355"/>
                  </a:lnTo>
                  <a:lnTo>
                    <a:pt x="3033" y="4346"/>
                  </a:lnTo>
                  <a:lnTo>
                    <a:pt x="3068" y="4336"/>
                  </a:lnTo>
                  <a:lnTo>
                    <a:pt x="3103" y="4325"/>
                  </a:lnTo>
                  <a:lnTo>
                    <a:pt x="3137" y="4312"/>
                  </a:lnTo>
                  <a:lnTo>
                    <a:pt x="3171" y="4298"/>
                  </a:lnTo>
                  <a:lnTo>
                    <a:pt x="3204" y="4283"/>
                  </a:lnTo>
                  <a:lnTo>
                    <a:pt x="3237" y="4266"/>
                  </a:lnTo>
                  <a:lnTo>
                    <a:pt x="3270" y="4248"/>
                  </a:lnTo>
                  <a:lnTo>
                    <a:pt x="3302" y="4228"/>
                  </a:lnTo>
                  <a:lnTo>
                    <a:pt x="3333" y="4208"/>
                  </a:lnTo>
                  <a:lnTo>
                    <a:pt x="3363" y="4187"/>
                  </a:lnTo>
                  <a:lnTo>
                    <a:pt x="3392" y="4164"/>
                  </a:lnTo>
                  <a:lnTo>
                    <a:pt x="3420" y="4141"/>
                  </a:lnTo>
                  <a:lnTo>
                    <a:pt x="3448" y="4117"/>
                  </a:lnTo>
                  <a:lnTo>
                    <a:pt x="3474" y="4091"/>
                  </a:lnTo>
                  <a:lnTo>
                    <a:pt x="3500" y="4065"/>
                  </a:lnTo>
                  <a:lnTo>
                    <a:pt x="3524" y="4037"/>
                  </a:lnTo>
                  <a:lnTo>
                    <a:pt x="3547" y="4009"/>
                  </a:lnTo>
                  <a:lnTo>
                    <a:pt x="3570" y="3980"/>
                  </a:lnTo>
                  <a:lnTo>
                    <a:pt x="3591" y="3950"/>
                  </a:lnTo>
                  <a:lnTo>
                    <a:pt x="3611" y="3919"/>
                  </a:lnTo>
                  <a:lnTo>
                    <a:pt x="3630" y="3887"/>
                  </a:lnTo>
                  <a:lnTo>
                    <a:pt x="3648" y="3855"/>
                  </a:lnTo>
                  <a:lnTo>
                    <a:pt x="3665" y="3822"/>
                  </a:lnTo>
                  <a:lnTo>
                    <a:pt x="3680" y="3789"/>
                  </a:lnTo>
                  <a:lnTo>
                    <a:pt x="3694" y="3755"/>
                  </a:lnTo>
                  <a:lnTo>
                    <a:pt x="3707" y="3720"/>
                  </a:lnTo>
                  <a:lnTo>
                    <a:pt x="3718" y="3685"/>
                  </a:lnTo>
                  <a:lnTo>
                    <a:pt x="3728" y="3650"/>
                  </a:lnTo>
                  <a:lnTo>
                    <a:pt x="3737" y="3615"/>
                  </a:lnTo>
                  <a:lnTo>
                    <a:pt x="3745" y="3579"/>
                  </a:lnTo>
                  <a:lnTo>
                    <a:pt x="3751" y="3542"/>
                  </a:lnTo>
                  <a:lnTo>
                    <a:pt x="3756" y="3506"/>
                  </a:lnTo>
                  <a:lnTo>
                    <a:pt x="3759" y="3469"/>
                  </a:lnTo>
                  <a:close/>
                </a:path>
              </a:pathLst>
            </a:custGeom>
            <a:solidFill>
              <a:schemeClr val="accent1">
                <a:lumMod val="50000"/>
              </a:schemeClr>
            </a:solidFill>
            <a:ln>
              <a:noFill/>
            </a:ln>
          </p:spPr>
          <p:txBody>
            <a:bodyPr/>
            <a:lstStyle/>
            <a:p>
              <a:endParaRPr/>
            </a:p>
          </p:txBody>
        </p:sp>
      </p:grpSp>
      <p:grpSp>
        <p:nvGrpSpPr>
          <p:cNvPr id="101" name="Group 88"/>
          <p:cNvGrpSpPr/>
          <p:nvPr/>
        </p:nvGrpSpPr>
        <p:grpSpPr>
          <a:xfrm>
            <a:off x="6923856" y="1763215"/>
            <a:ext cx="852668" cy="852668"/>
            <a:chOff x="7491762" y="4463816"/>
            <a:chExt cx="633600" cy="633600"/>
          </a:xfrm>
        </p:grpSpPr>
        <p:sp>
          <p:nvSpPr>
            <p:cNvPr id="102" name="Accent"/>
            <p:cNvSpPr/>
            <p:nvPr/>
          </p:nvSpPr>
          <p:spPr>
            <a:xfrm>
              <a:off x="7491762" y="4463816"/>
              <a:ext cx="633600" cy="633600"/>
            </a:xfrm>
            <a:custGeom>
              <a:avLst/>
              <a:gdLst/>
              <a:ahLst/>
              <a:cxnLst/>
              <a:rect l="0" t="0" r="10000" b="10000"/>
              <a:pathLst>
                <a:path w="10000" h="10000">
                  <a:moveTo>
                    <a:pt x="1631" y="4750"/>
                  </a:moveTo>
                  <a:lnTo>
                    <a:pt x="5728" y="4750"/>
                  </a:lnTo>
                  <a:lnTo>
                    <a:pt x="4275" y="3505"/>
                  </a:lnTo>
                  <a:lnTo>
                    <a:pt x="4252" y="3482"/>
                  </a:lnTo>
                  <a:lnTo>
                    <a:pt x="4232" y="3456"/>
                  </a:lnTo>
                  <a:lnTo>
                    <a:pt x="4215" y="3428"/>
                  </a:lnTo>
                  <a:lnTo>
                    <a:pt x="4202" y="3398"/>
                  </a:lnTo>
                  <a:lnTo>
                    <a:pt x="4193" y="3367"/>
                  </a:lnTo>
                  <a:lnTo>
                    <a:pt x="4189" y="3334"/>
                  </a:lnTo>
                  <a:lnTo>
                    <a:pt x="4188" y="3301"/>
                  </a:lnTo>
                  <a:lnTo>
                    <a:pt x="4192" y="3269"/>
                  </a:lnTo>
                  <a:lnTo>
                    <a:pt x="4200" y="3237"/>
                  </a:lnTo>
                  <a:lnTo>
                    <a:pt x="4213" y="3207"/>
                  </a:lnTo>
                  <a:lnTo>
                    <a:pt x="4229" y="3178"/>
                  </a:lnTo>
                  <a:lnTo>
                    <a:pt x="4248" y="3152"/>
                  </a:lnTo>
                  <a:lnTo>
                    <a:pt x="4271" y="3129"/>
                  </a:lnTo>
                  <a:lnTo>
                    <a:pt x="4297" y="3109"/>
                  </a:lnTo>
                  <a:lnTo>
                    <a:pt x="4325" y="3092"/>
                  </a:lnTo>
                  <a:lnTo>
                    <a:pt x="4355" y="3079"/>
                  </a:lnTo>
                  <a:lnTo>
                    <a:pt x="4386" y="3070"/>
                  </a:lnTo>
                  <a:lnTo>
                    <a:pt x="4419" y="3066"/>
                  </a:lnTo>
                  <a:lnTo>
                    <a:pt x="4452" y="3065"/>
                  </a:lnTo>
                  <a:lnTo>
                    <a:pt x="4484" y="3069"/>
                  </a:lnTo>
                  <a:lnTo>
                    <a:pt x="4516" y="3077"/>
                  </a:lnTo>
                  <a:lnTo>
                    <a:pt x="4546" y="3090"/>
                  </a:lnTo>
                  <a:lnTo>
                    <a:pt x="4575" y="3106"/>
                  </a:lnTo>
                  <a:lnTo>
                    <a:pt x="4601" y="3125"/>
                  </a:lnTo>
                  <a:lnTo>
                    <a:pt x="6567" y="4810"/>
                  </a:lnTo>
                  <a:lnTo>
                    <a:pt x="6590" y="4833"/>
                  </a:lnTo>
                  <a:lnTo>
                    <a:pt x="6611" y="4859"/>
                  </a:lnTo>
                  <a:lnTo>
                    <a:pt x="6628" y="4888"/>
                  </a:lnTo>
                  <a:lnTo>
                    <a:pt x="6640" y="4919"/>
                  </a:lnTo>
                  <a:lnTo>
                    <a:pt x="6649" y="4951"/>
                  </a:lnTo>
                  <a:lnTo>
                    <a:pt x="6653" y="4983"/>
                  </a:lnTo>
                  <a:lnTo>
                    <a:pt x="6653" y="5017"/>
                  </a:lnTo>
                  <a:lnTo>
                    <a:pt x="6649" y="5049"/>
                  </a:lnTo>
                  <a:lnTo>
                    <a:pt x="6640" y="5081"/>
                  </a:lnTo>
                  <a:lnTo>
                    <a:pt x="6628" y="5112"/>
                  </a:lnTo>
                  <a:lnTo>
                    <a:pt x="6611" y="5141"/>
                  </a:lnTo>
                  <a:lnTo>
                    <a:pt x="6590" y="5167"/>
                  </a:lnTo>
                  <a:lnTo>
                    <a:pt x="6567" y="5190"/>
                  </a:lnTo>
                  <a:lnTo>
                    <a:pt x="4601" y="6875"/>
                  </a:lnTo>
                  <a:lnTo>
                    <a:pt x="4575" y="6894"/>
                  </a:lnTo>
                  <a:lnTo>
                    <a:pt x="4546" y="6910"/>
                  </a:lnTo>
                  <a:lnTo>
                    <a:pt x="4516" y="6923"/>
                  </a:lnTo>
                  <a:lnTo>
                    <a:pt x="4484" y="6931"/>
                  </a:lnTo>
                  <a:lnTo>
                    <a:pt x="4452" y="6935"/>
                  </a:lnTo>
                  <a:lnTo>
                    <a:pt x="4419" y="6934"/>
                  </a:lnTo>
                  <a:lnTo>
                    <a:pt x="4386" y="6930"/>
                  </a:lnTo>
                  <a:lnTo>
                    <a:pt x="4355" y="6921"/>
                  </a:lnTo>
                  <a:lnTo>
                    <a:pt x="4325" y="6908"/>
                  </a:lnTo>
                  <a:lnTo>
                    <a:pt x="4297" y="6891"/>
                  </a:lnTo>
                  <a:lnTo>
                    <a:pt x="4271" y="6871"/>
                  </a:lnTo>
                  <a:lnTo>
                    <a:pt x="4248" y="6848"/>
                  </a:lnTo>
                  <a:lnTo>
                    <a:pt x="4229" y="6822"/>
                  </a:lnTo>
                  <a:lnTo>
                    <a:pt x="4213" y="6793"/>
                  </a:lnTo>
                  <a:lnTo>
                    <a:pt x="4200" y="6763"/>
                  </a:lnTo>
                  <a:lnTo>
                    <a:pt x="4192" y="6731"/>
                  </a:lnTo>
                  <a:lnTo>
                    <a:pt x="4188" y="6699"/>
                  </a:lnTo>
                  <a:lnTo>
                    <a:pt x="4189" y="6666"/>
                  </a:lnTo>
                  <a:lnTo>
                    <a:pt x="4193" y="6633"/>
                  </a:lnTo>
                  <a:lnTo>
                    <a:pt x="4202" y="6602"/>
                  </a:lnTo>
                  <a:lnTo>
                    <a:pt x="4215" y="6572"/>
                  </a:lnTo>
                  <a:lnTo>
                    <a:pt x="4232" y="6544"/>
                  </a:lnTo>
                  <a:lnTo>
                    <a:pt x="4252" y="6518"/>
                  </a:lnTo>
                  <a:lnTo>
                    <a:pt x="4275" y="6495"/>
                  </a:lnTo>
                  <a:lnTo>
                    <a:pt x="5728" y="5250"/>
                  </a:lnTo>
                  <a:lnTo>
                    <a:pt x="1631" y="5250"/>
                  </a:lnTo>
                  <a:lnTo>
                    <a:pt x="1598" y="5248"/>
                  </a:lnTo>
                  <a:lnTo>
                    <a:pt x="1566" y="5241"/>
                  </a:lnTo>
                  <a:lnTo>
                    <a:pt x="1535" y="5231"/>
                  </a:lnTo>
                  <a:lnTo>
                    <a:pt x="1506" y="5217"/>
                  </a:lnTo>
                  <a:lnTo>
                    <a:pt x="1479" y="5198"/>
                  </a:lnTo>
                  <a:lnTo>
                    <a:pt x="1454" y="5177"/>
                  </a:lnTo>
                  <a:lnTo>
                    <a:pt x="1433" y="5152"/>
                  </a:lnTo>
                  <a:lnTo>
                    <a:pt x="1414" y="5125"/>
                  </a:lnTo>
                  <a:lnTo>
                    <a:pt x="1400" y="5096"/>
                  </a:lnTo>
                  <a:lnTo>
                    <a:pt x="1390" y="5065"/>
                  </a:lnTo>
                  <a:lnTo>
                    <a:pt x="1383" y="5033"/>
                  </a:lnTo>
                  <a:lnTo>
                    <a:pt x="1381" y="5000"/>
                  </a:lnTo>
                  <a:lnTo>
                    <a:pt x="1383" y="4967"/>
                  </a:lnTo>
                  <a:lnTo>
                    <a:pt x="1390" y="4935"/>
                  </a:lnTo>
                  <a:lnTo>
                    <a:pt x="1400" y="4904"/>
                  </a:lnTo>
                  <a:lnTo>
                    <a:pt x="1414" y="4875"/>
                  </a:lnTo>
                  <a:lnTo>
                    <a:pt x="1433" y="4848"/>
                  </a:lnTo>
                  <a:lnTo>
                    <a:pt x="1454" y="4823"/>
                  </a:lnTo>
                  <a:lnTo>
                    <a:pt x="1479" y="4802"/>
                  </a:lnTo>
                  <a:lnTo>
                    <a:pt x="1506" y="4783"/>
                  </a:lnTo>
                  <a:lnTo>
                    <a:pt x="1535" y="4769"/>
                  </a:lnTo>
                  <a:lnTo>
                    <a:pt x="1566" y="4759"/>
                  </a:lnTo>
                  <a:lnTo>
                    <a:pt x="1598" y="4752"/>
                  </a:lnTo>
                  <a:lnTo>
                    <a:pt x="1631" y="4750"/>
                  </a:lnTo>
                  <a:close/>
                </a:path>
              </a:pathLst>
            </a:custGeom>
            <a:solidFill>
              <a:schemeClr val="accent1"/>
            </a:solidFill>
            <a:ln>
              <a:noFill/>
            </a:ln>
          </p:spPr>
          <p:txBody>
            <a:bodyPr/>
            <a:lstStyle/>
            <a:p>
              <a:endParaRPr/>
            </a:p>
          </p:txBody>
        </p:sp>
        <p:sp>
          <p:nvSpPr>
            <p:cNvPr id="103" name="Outline"/>
            <p:cNvSpPr/>
            <p:nvPr/>
          </p:nvSpPr>
          <p:spPr>
            <a:xfrm>
              <a:off x="7491762" y="4463816"/>
              <a:ext cx="633600" cy="633600"/>
            </a:xfrm>
            <a:custGeom>
              <a:avLst/>
              <a:gdLst/>
              <a:ahLst/>
              <a:cxnLst/>
              <a:rect l="0" t="0" r="10000" b="10000"/>
              <a:pathLst>
                <a:path w="10000" h="10000">
                  <a:moveTo>
                    <a:pt x="8119" y="1600"/>
                  </a:moveTo>
                  <a:lnTo>
                    <a:pt x="4719" y="1600"/>
                  </a:lnTo>
                  <a:lnTo>
                    <a:pt x="4686" y="1598"/>
                  </a:lnTo>
                  <a:lnTo>
                    <a:pt x="4654" y="1591"/>
                  </a:lnTo>
                  <a:lnTo>
                    <a:pt x="4623" y="1581"/>
                  </a:lnTo>
                  <a:lnTo>
                    <a:pt x="4594" y="1567"/>
                  </a:lnTo>
                  <a:lnTo>
                    <a:pt x="4567" y="1548"/>
                  </a:lnTo>
                  <a:lnTo>
                    <a:pt x="4542" y="1527"/>
                  </a:lnTo>
                  <a:lnTo>
                    <a:pt x="4521" y="1502"/>
                  </a:lnTo>
                  <a:lnTo>
                    <a:pt x="4502" y="1475"/>
                  </a:lnTo>
                  <a:lnTo>
                    <a:pt x="4488" y="1446"/>
                  </a:lnTo>
                  <a:lnTo>
                    <a:pt x="4478" y="1415"/>
                  </a:lnTo>
                  <a:lnTo>
                    <a:pt x="4471" y="1383"/>
                  </a:lnTo>
                  <a:lnTo>
                    <a:pt x="4469" y="1350"/>
                  </a:lnTo>
                  <a:lnTo>
                    <a:pt x="4471" y="1317"/>
                  </a:lnTo>
                  <a:lnTo>
                    <a:pt x="4478" y="1285"/>
                  </a:lnTo>
                  <a:lnTo>
                    <a:pt x="4488" y="1254"/>
                  </a:lnTo>
                  <a:lnTo>
                    <a:pt x="4502" y="1225"/>
                  </a:lnTo>
                  <a:lnTo>
                    <a:pt x="4521" y="1198"/>
                  </a:lnTo>
                  <a:lnTo>
                    <a:pt x="4542" y="1173"/>
                  </a:lnTo>
                  <a:lnTo>
                    <a:pt x="4567" y="1152"/>
                  </a:lnTo>
                  <a:lnTo>
                    <a:pt x="4594" y="1133"/>
                  </a:lnTo>
                  <a:lnTo>
                    <a:pt x="4623" y="1119"/>
                  </a:lnTo>
                  <a:lnTo>
                    <a:pt x="4654" y="1109"/>
                  </a:lnTo>
                  <a:lnTo>
                    <a:pt x="4686" y="1102"/>
                  </a:lnTo>
                  <a:lnTo>
                    <a:pt x="4719" y="1100"/>
                  </a:lnTo>
                  <a:lnTo>
                    <a:pt x="8369" y="1100"/>
                  </a:lnTo>
                  <a:lnTo>
                    <a:pt x="8402" y="1102"/>
                  </a:lnTo>
                  <a:lnTo>
                    <a:pt x="8434" y="1109"/>
                  </a:lnTo>
                  <a:lnTo>
                    <a:pt x="8465" y="1119"/>
                  </a:lnTo>
                  <a:lnTo>
                    <a:pt x="8494" y="1133"/>
                  </a:lnTo>
                  <a:lnTo>
                    <a:pt x="8521" y="1152"/>
                  </a:lnTo>
                  <a:lnTo>
                    <a:pt x="8546" y="1173"/>
                  </a:lnTo>
                  <a:lnTo>
                    <a:pt x="8567" y="1198"/>
                  </a:lnTo>
                  <a:lnTo>
                    <a:pt x="8586" y="1225"/>
                  </a:lnTo>
                  <a:lnTo>
                    <a:pt x="8600" y="1254"/>
                  </a:lnTo>
                  <a:lnTo>
                    <a:pt x="8610" y="1285"/>
                  </a:lnTo>
                  <a:lnTo>
                    <a:pt x="8617" y="1317"/>
                  </a:lnTo>
                  <a:lnTo>
                    <a:pt x="8619" y="1350"/>
                  </a:lnTo>
                  <a:lnTo>
                    <a:pt x="8619" y="8650"/>
                  </a:lnTo>
                  <a:lnTo>
                    <a:pt x="8617" y="8683"/>
                  </a:lnTo>
                  <a:lnTo>
                    <a:pt x="8610" y="8715"/>
                  </a:lnTo>
                  <a:lnTo>
                    <a:pt x="8600" y="8746"/>
                  </a:lnTo>
                  <a:lnTo>
                    <a:pt x="8586" y="8775"/>
                  </a:lnTo>
                  <a:lnTo>
                    <a:pt x="8567" y="8802"/>
                  </a:lnTo>
                  <a:lnTo>
                    <a:pt x="8546" y="8827"/>
                  </a:lnTo>
                  <a:lnTo>
                    <a:pt x="8521" y="8848"/>
                  </a:lnTo>
                  <a:lnTo>
                    <a:pt x="8494" y="8867"/>
                  </a:lnTo>
                  <a:lnTo>
                    <a:pt x="8465" y="8881"/>
                  </a:lnTo>
                  <a:lnTo>
                    <a:pt x="8434" y="8891"/>
                  </a:lnTo>
                  <a:lnTo>
                    <a:pt x="8402" y="8898"/>
                  </a:lnTo>
                  <a:lnTo>
                    <a:pt x="8369" y="8900"/>
                  </a:lnTo>
                  <a:lnTo>
                    <a:pt x="4719" y="8900"/>
                  </a:lnTo>
                  <a:lnTo>
                    <a:pt x="4686" y="8898"/>
                  </a:lnTo>
                  <a:lnTo>
                    <a:pt x="4654" y="8891"/>
                  </a:lnTo>
                  <a:lnTo>
                    <a:pt x="4623" y="8881"/>
                  </a:lnTo>
                  <a:lnTo>
                    <a:pt x="4594" y="8867"/>
                  </a:lnTo>
                  <a:lnTo>
                    <a:pt x="4567" y="8848"/>
                  </a:lnTo>
                  <a:lnTo>
                    <a:pt x="4542" y="8827"/>
                  </a:lnTo>
                  <a:lnTo>
                    <a:pt x="4521" y="8802"/>
                  </a:lnTo>
                  <a:lnTo>
                    <a:pt x="4502" y="8775"/>
                  </a:lnTo>
                  <a:lnTo>
                    <a:pt x="4488" y="8746"/>
                  </a:lnTo>
                  <a:lnTo>
                    <a:pt x="4478" y="8715"/>
                  </a:lnTo>
                  <a:lnTo>
                    <a:pt x="4471" y="8683"/>
                  </a:lnTo>
                  <a:lnTo>
                    <a:pt x="4469" y="8650"/>
                  </a:lnTo>
                  <a:lnTo>
                    <a:pt x="4471" y="8617"/>
                  </a:lnTo>
                  <a:lnTo>
                    <a:pt x="4478" y="8585"/>
                  </a:lnTo>
                  <a:lnTo>
                    <a:pt x="4488" y="8554"/>
                  </a:lnTo>
                  <a:lnTo>
                    <a:pt x="4502" y="8525"/>
                  </a:lnTo>
                  <a:lnTo>
                    <a:pt x="4521" y="8498"/>
                  </a:lnTo>
                  <a:lnTo>
                    <a:pt x="4542" y="8473"/>
                  </a:lnTo>
                  <a:lnTo>
                    <a:pt x="4567" y="8452"/>
                  </a:lnTo>
                  <a:lnTo>
                    <a:pt x="4594" y="8433"/>
                  </a:lnTo>
                  <a:lnTo>
                    <a:pt x="4623" y="8419"/>
                  </a:lnTo>
                  <a:lnTo>
                    <a:pt x="4654" y="8409"/>
                  </a:lnTo>
                  <a:lnTo>
                    <a:pt x="4686" y="8402"/>
                  </a:lnTo>
                  <a:lnTo>
                    <a:pt x="4719" y="8400"/>
                  </a:lnTo>
                  <a:lnTo>
                    <a:pt x="8119" y="8400"/>
                  </a:lnTo>
                  <a:lnTo>
                    <a:pt x="8119" y="1600"/>
                  </a:lnTo>
                  <a:close/>
                </a:path>
              </a:pathLst>
            </a:custGeom>
            <a:solidFill>
              <a:schemeClr val="accent1">
                <a:lumMod val="50000"/>
              </a:schemeClr>
            </a:solidFill>
            <a:ln>
              <a:noFill/>
            </a:ln>
          </p:spPr>
          <p:txBody>
            <a:bodyPr/>
            <a:lstStyle/>
            <a:p>
              <a:endParaRPr/>
            </a:p>
          </p:txBody>
        </p:sp>
      </p:grpSp>
      <p:grpSp>
        <p:nvGrpSpPr>
          <p:cNvPr id="104" name="Group 91"/>
          <p:cNvGrpSpPr/>
          <p:nvPr/>
        </p:nvGrpSpPr>
        <p:grpSpPr>
          <a:xfrm>
            <a:off x="9449393" y="1763215"/>
            <a:ext cx="852668" cy="852668"/>
            <a:chOff x="6359457" y="3559635"/>
            <a:chExt cx="633600" cy="633600"/>
          </a:xfrm>
        </p:grpSpPr>
        <p:sp>
          <p:nvSpPr>
            <p:cNvPr id="105" name="Accent"/>
            <p:cNvSpPr/>
            <p:nvPr/>
          </p:nvSpPr>
          <p:spPr>
            <a:xfrm>
              <a:off x="6359457" y="3559635"/>
              <a:ext cx="633600" cy="633600"/>
            </a:xfrm>
            <a:custGeom>
              <a:avLst/>
              <a:gdLst/>
              <a:ahLst/>
              <a:cxnLst/>
              <a:rect l="0" t="0" r="10000" b="10000"/>
              <a:pathLst>
                <a:path w="10000" h="1000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chemeClr val="accent1"/>
            </a:solidFill>
            <a:ln>
              <a:noFill/>
            </a:ln>
          </p:spPr>
          <p:txBody>
            <a:bodyPr/>
            <a:lstStyle/>
            <a:p>
              <a:endParaRPr/>
            </a:p>
          </p:txBody>
        </p:sp>
        <p:sp>
          <p:nvSpPr>
            <p:cNvPr id="106" name="Outline"/>
            <p:cNvSpPr/>
            <p:nvPr/>
          </p:nvSpPr>
          <p:spPr>
            <a:xfrm>
              <a:off x="6359457" y="3559635"/>
              <a:ext cx="633600" cy="633600"/>
            </a:xfrm>
            <a:custGeom>
              <a:avLst/>
              <a:gdLst/>
              <a:ahLst/>
              <a:cxnLst/>
              <a:rect l="0" t="0" r="10000" b="10000"/>
              <a:pathLst>
                <a:path w="10000" h="1000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chemeClr val="accent1">
                <a:lumMod val="50000"/>
              </a:schemeClr>
            </a:solidFill>
            <a:ln>
              <a:noFill/>
            </a:ln>
          </p:spPr>
          <p:txBody>
            <a:bodyPr/>
            <a:lstStyle/>
            <a:p>
              <a:endParaRPr/>
            </a:p>
          </p:txBody>
        </p:sp>
      </p:grpSp>
    </p:spTree>
    <p:extLst>
      <p:ext uri="{BB962C8B-B14F-4D97-AF65-F5344CB8AC3E}">
        <p14:creationId xmlns:p14="http://schemas.microsoft.com/office/powerpoint/2010/main" val="646949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F06EB2-5BA0-4831-96B2-244AF4CFE4A4}"/>
              </a:ext>
            </a:extLst>
          </p:cNvPr>
          <p:cNvSpPr>
            <a:spLocks noGrp="1"/>
          </p:cNvSpPr>
          <p:nvPr>
            <p:ph type="title"/>
          </p:nvPr>
        </p:nvSpPr>
        <p:spPr/>
        <p:txBody>
          <a:bodyPr>
            <a:normAutofit/>
          </a:bodyPr>
          <a:lstStyle/>
          <a:p>
            <a:r>
              <a:rPr lang="en-PH" dirty="0"/>
              <a:t>Our Impact to Date</a:t>
            </a:r>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13</a:t>
            </a:fld>
            <a:endParaRPr lang="en-PH" dirty="0"/>
          </a:p>
        </p:txBody>
      </p:sp>
      <p:graphicFrame>
        <p:nvGraphicFramePr>
          <p:cNvPr id="11" name="Chart 0">
            <a:extLst>
              <a:ext uri="{FF2B5EF4-FFF2-40B4-BE49-F238E27FC236}">
                <a16:creationId xmlns:a16="http://schemas.microsoft.com/office/drawing/2014/main" id="{DFF2AA88-733F-42F3-BCAE-3DCBD6507478}"/>
              </a:ext>
            </a:extLst>
          </p:cNvPr>
          <p:cNvGraphicFramePr/>
          <p:nvPr/>
        </p:nvGraphicFramePr>
        <p:xfrm>
          <a:off x="681306" y="2410246"/>
          <a:ext cx="4460910" cy="3632533"/>
        </p:xfrm>
        <a:graphic>
          <a:graphicData uri="http://schemas.openxmlformats.org/drawingml/2006/chart">
            <c:chart xmlns:c="http://schemas.openxmlformats.org/drawingml/2006/chart" xmlns:r="http://schemas.openxmlformats.org/officeDocument/2006/relationships" r:id="rId2"/>
          </a:graphicData>
        </a:graphic>
      </p:graphicFrame>
      <p:sp>
        <p:nvSpPr>
          <p:cNvPr id="24" name="Rectangle: Top Corners Rounded 23">
            <a:extLst>
              <a:ext uri="{FF2B5EF4-FFF2-40B4-BE49-F238E27FC236}">
                <a16:creationId xmlns:a16="http://schemas.microsoft.com/office/drawing/2014/main" id="{D1C986FF-E98C-48D2-8262-373653154F11}"/>
              </a:ext>
            </a:extLst>
          </p:cNvPr>
          <p:cNvSpPr/>
          <p:nvPr/>
        </p:nvSpPr>
        <p:spPr>
          <a:xfrm>
            <a:off x="571018" y="1608881"/>
            <a:ext cx="4788058" cy="495077"/>
          </a:xfrm>
          <a:prstGeom prst="round2SameRect">
            <a:avLst>
              <a:gd name="adj1" fmla="val 50000"/>
              <a:gd name="adj2" fmla="val 0"/>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Youth served annually, 2020–2025</a:t>
            </a:r>
          </a:p>
        </p:txBody>
      </p:sp>
      <p:grpSp>
        <p:nvGrpSpPr>
          <p:cNvPr id="36" name="Group 35">
            <a:extLst>
              <a:ext uri="{FF2B5EF4-FFF2-40B4-BE49-F238E27FC236}">
                <a16:creationId xmlns:a16="http://schemas.microsoft.com/office/drawing/2014/main" id="{0F02C7B0-6E78-4069-ADBD-526E5A320546}"/>
              </a:ext>
            </a:extLst>
          </p:cNvPr>
          <p:cNvGrpSpPr/>
          <p:nvPr/>
        </p:nvGrpSpPr>
        <p:grpSpPr>
          <a:xfrm>
            <a:off x="5680780" y="1669098"/>
            <a:ext cx="370800" cy="4533900"/>
            <a:chOff x="7740366" y="1701800"/>
            <a:chExt cx="370800" cy="4533900"/>
          </a:xfrm>
        </p:grpSpPr>
        <p:cxnSp>
          <p:nvCxnSpPr>
            <p:cNvPr id="37" name="Straight Connector 36">
              <a:extLst>
                <a:ext uri="{FF2B5EF4-FFF2-40B4-BE49-F238E27FC236}">
                  <a16:creationId xmlns:a16="http://schemas.microsoft.com/office/drawing/2014/main" id="{940DF42D-902F-471C-8425-640D94EE16E9}"/>
                </a:ext>
              </a:extLst>
            </p:cNvPr>
            <p:cNvCxnSpPr>
              <a:cxnSpLocks/>
            </p:cNvCxnSpPr>
            <p:nvPr/>
          </p:nvCxnSpPr>
          <p:spPr>
            <a:xfrm>
              <a:off x="7925766" y="1701800"/>
              <a:ext cx="0" cy="45339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AFDAC343-F264-4ED3-A5BA-E29670EDF2EB}"/>
                </a:ext>
              </a:extLst>
            </p:cNvPr>
            <p:cNvSpPr/>
            <p:nvPr/>
          </p:nvSpPr>
          <p:spPr>
            <a:xfrm>
              <a:off x="7740366" y="3783350"/>
              <a:ext cx="370800" cy="370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a:latin typeface="Arial" panose="020B0604020202020204" pitchFamily="34" charset="0"/>
                </a:rPr>
                <a:t>&gt;</a:t>
              </a:r>
              <a:endParaRPr lang="en-PH" sz="1400" b="1" dirty="0">
                <a:latin typeface="Arial" panose="020B0604020202020204" pitchFamily="34" charset="0"/>
              </a:endParaRPr>
            </a:p>
          </p:txBody>
        </p:sp>
      </p:grpSp>
      <p:sp>
        <p:nvSpPr>
          <p:cNvPr id="6" name="Rectangle: Rounded Corners 5">
            <a:extLst>
              <a:ext uri="{FF2B5EF4-FFF2-40B4-BE49-F238E27FC236}">
                <a16:creationId xmlns:a16="http://schemas.microsoft.com/office/drawing/2014/main" id="{9A3AD151-EC84-40EB-AD43-3837E923ADE1}"/>
              </a:ext>
            </a:extLst>
          </p:cNvPr>
          <p:cNvSpPr/>
          <p:nvPr/>
        </p:nvSpPr>
        <p:spPr>
          <a:xfrm>
            <a:off x="6333364" y="2843341"/>
            <a:ext cx="2523620" cy="1528499"/>
          </a:xfrm>
          <a:prstGeom prst="roundRect">
            <a:avLst>
              <a:gd name="adj" fmla="val 9643"/>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Rectangle: Rounded Corners 6">
            <a:extLst>
              <a:ext uri="{FF2B5EF4-FFF2-40B4-BE49-F238E27FC236}">
                <a16:creationId xmlns:a16="http://schemas.microsoft.com/office/drawing/2014/main" id="{AEBFB63E-EC10-477A-9FDD-CAB0E7126339}"/>
              </a:ext>
            </a:extLst>
          </p:cNvPr>
          <p:cNvSpPr/>
          <p:nvPr/>
        </p:nvSpPr>
        <p:spPr>
          <a:xfrm>
            <a:off x="6333364" y="4700568"/>
            <a:ext cx="2523620" cy="1528499"/>
          </a:xfrm>
          <a:prstGeom prst="roundRect">
            <a:avLst>
              <a:gd name="adj" fmla="val 9643"/>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Rectangle: Rounded Corners 7">
            <a:extLst>
              <a:ext uri="{FF2B5EF4-FFF2-40B4-BE49-F238E27FC236}">
                <a16:creationId xmlns:a16="http://schemas.microsoft.com/office/drawing/2014/main" id="{BEAE93FE-3EC7-4227-A03C-4D5DB8178EA7}"/>
              </a:ext>
            </a:extLst>
          </p:cNvPr>
          <p:cNvSpPr/>
          <p:nvPr/>
        </p:nvSpPr>
        <p:spPr>
          <a:xfrm>
            <a:off x="9097362" y="2843341"/>
            <a:ext cx="2523620" cy="1528499"/>
          </a:xfrm>
          <a:prstGeom prst="roundRect">
            <a:avLst>
              <a:gd name="adj" fmla="val 9643"/>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 name="Rectangle: Rounded Corners 8">
            <a:extLst>
              <a:ext uri="{FF2B5EF4-FFF2-40B4-BE49-F238E27FC236}">
                <a16:creationId xmlns:a16="http://schemas.microsoft.com/office/drawing/2014/main" id="{74744505-0558-4D40-8139-5EF71B8EF831}"/>
              </a:ext>
            </a:extLst>
          </p:cNvPr>
          <p:cNvSpPr/>
          <p:nvPr/>
        </p:nvSpPr>
        <p:spPr>
          <a:xfrm>
            <a:off x="9097362" y="4700568"/>
            <a:ext cx="2523620" cy="1528499"/>
          </a:xfrm>
          <a:prstGeom prst="roundRect">
            <a:avLst>
              <a:gd name="adj" fmla="val 9643"/>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2" name="Group 11">
            <a:extLst>
              <a:ext uri="{FF2B5EF4-FFF2-40B4-BE49-F238E27FC236}">
                <a16:creationId xmlns:a16="http://schemas.microsoft.com/office/drawing/2014/main" id="{3A6AFC94-87AC-43B3-A192-66955ADF825C}"/>
              </a:ext>
            </a:extLst>
          </p:cNvPr>
          <p:cNvGrpSpPr/>
          <p:nvPr/>
        </p:nvGrpSpPr>
        <p:grpSpPr>
          <a:xfrm>
            <a:off x="7298863" y="3224887"/>
            <a:ext cx="1334703" cy="765407"/>
            <a:chOff x="7635240" y="2774226"/>
            <a:chExt cx="1273202" cy="765407"/>
          </a:xfrm>
        </p:grpSpPr>
        <p:sp>
          <p:nvSpPr>
            <p:cNvPr id="13" name="Text 4">
              <a:extLst>
                <a:ext uri="{FF2B5EF4-FFF2-40B4-BE49-F238E27FC236}">
                  <a16:creationId xmlns:a16="http://schemas.microsoft.com/office/drawing/2014/main" id="{65A3235A-F0D7-45BC-B509-5DDE3CFECC2D}"/>
                </a:ext>
              </a:extLst>
            </p:cNvPr>
            <p:cNvSpPr/>
            <p:nvPr/>
          </p:nvSpPr>
          <p:spPr>
            <a:xfrm>
              <a:off x="7635241" y="2774226"/>
              <a:ext cx="1273201" cy="454609"/>
            </a:xfrm>
            <a:prstGeom prst="rect">
              <a:avLst/>
            </a:prstGeom>
            <a:noFill/>
            <a:ln/>
          </p:spPr>
          <p:txBody>
            <a:bodyPr wrap="square" lIns="0" tIns="0" rIns="0" bIns="0" rtlCol="0" anchor="b"/>
            <a:lstStyle/>
            <a:p>
              <a:pPr marL="0" indent="0">
                <a:buNone/>
              </a:pPr>
              <a:r>
                <a:rPr lang="en-US" sz="3200" b="1" dirty="0">
                  <a:solidFill>
                    <a:schemeClr val="accent1"/>
                  </a:solidFill>
                  <a:ea typeface="Georgia" pitchFamily="34" charset="-122"/>
                  <a:cs typeface="Georgia" pitchFamily="34" charset="-120"/>
                </a:rPr>
                <a:t>12,400</a:t>
              </a:r>
              <a:endParaRPr lang="en-US" sz="3200" dirty="0">
                <a:solidFill>
                  <a:schemeClr val="accent1"/>
                </a:solidFill>
              </a:endParaRPr>
            </a:p>
          </p:txBody>
        </p:sp>
        <p:sp>
          <p:nvSpPr>
            <p:cNvPr id="14" name="Text 5">
              <a:extLst>
                <a:ext uri="{FF2B5EF4-FFF2-40B4-BE49-F238E27FC236}">
                  <a16:creationId xmlns:a16="http://schemas.microsoft.com/office/drawing/2014/main" id="{BFD7BB30-0E26-4E59-AA19-9107F6CD3ECC}"/>
                </a:ext>
              </a:extLst>
            </p:cNvPr>
            <p:cNvSpPr/>
            <p:nvPr/>
          </p:nvSpPr>
          <p:spPr>
            <a:xfrm>
              <a:off x="7635240" y="3241819"/>
              <a:ext cx="1273201" cy="297814"/>
            </a:xfrm>
            <a:prstGeom prst="rect">
              <a:avLst/>
            </a:prstGeom>
            <a:noFill/>
            <a:ln/>
          </p:spPr>
          <p:txBody>
            <a:bodyPr wrap="square" lIns="0" tIns="0" rIns="0" bIns="0" rtlCol="0" anchor="t"/>
            <a:lstStyle/>
            <a:p>
              <a:pPr marL="0" indent="0">
                <a:buNone/>
              </a:pPr>
              <a:r>
                <a:rPr lang="en-US" sz="1600" dirty="0">
                  <a:ea typeface="Calibri" pitchFamily="34" charset="-122"/>
                  <a:cs typeface="Calibri" pitchFamily="34" charset="-120"/>
                </a:rPr>
                <a:t>youth to date</a:t>
              </a:r>
              <a:endParaRPr lang="en-US" sz="1600" dirty="0"/>
            </a:p>
          </p:txBody>
        </p:sp>
      </p:grpSp>
      <p:grpSp>
        <p:nvGrpSpPr>
          <p:cNvPr id="15" name="Group 14">
            <a:extLst>
              <a:ext uri="{FF2B5EF4-FFF2-40B4-BE49-F238E27FC236}">
                <a16:creationId xmlns:a16="http://schemas.microsoft.com/office/drawing/2014/main" id="{02355309-B73C-4A8D-B1A5-13C62E95D56D}"/>
              </a:ext>
            </a:extLst>
          </p:cNvPr>
          <p:cNvGrpSpPr/>
          <p:nvPr/>
        </p:nvGrpSpPr>
        <p:grpSpPr>
          <a:xfrm>
            <a:off x="10112310" y="3224887"/>
            <a:ext cx="1334703" cy="765407"/>
            <a:chOff x="10217758" y="2774226"/>
            <a:chExt cx="1273202" cy="765407"/>
          </a:xfrm>
        </p:grpSpPr>
        <p:sp>
          <p:nvSpPr>
            <p:cNvPr id="16" name="Text 4">
              <a:extLst>
                <a:ext uri="{FF2B5EF4-FFF2-40B4-BE49-F238E27FC236}">
                  <a16:creationId xmlns:a16="http://schemas.microsoft.com/office/drawing/2014/main" id="{E0216153-0B12-46A3-9B78-718263126C41}"/>
                </a:ext>
              </a:extLst>
            </p:cNvPr>
            <p:cNvSpPr/>
            <p:nvPr/>
          </p:nvSpPr>
          <p:spPr>
            <a:xfrm>
              <a:off x="10217759" y="2774226"/>
              <a:ext cx="1273201" cy="454609"/>
            </a:xfrm>
            <a:prstGeom prst="rect">
              <a:avLst/>
            </a:prstGeom>
            <a:noFill/>
            <a:ln/>
          </p:spPr>
          <p:txBody>
            <a:bodyPr wrap="square" lIns="0" tIns="0" rIns="0" bIns="0" rtlCol="0" anchor="b"/>
            <a:lstStyle/>
            <a:p>
              <a:pPr marL="0" indent="0">
                <a:buNone/>
              </a:pPr>
              <a:r>
                <a:rPr lang="en-US" sz="3200" b="1" dirty="0">
                  <a:solidFill>
                    <a:schemeClr val="accent1"/>
                  </a:solidFill>
                  <a:ea typeface="Georgia" pitchFamily="34" charset="-122"/>
                  <a:cs typeface="Georgia" pitchFamily="34" charset="-120"/>
                </a:rPr>
                <a:t>38</a:t>
              </a:r>
            </a:p>
          </p:txBody>
        </p:sp>
        <p:sp>
          <p:nvSpPr>
            <p:cNvPr id="17" name="Text 5">
              <a:extLst>
                <a:ext uri="{FF2B5EF4-FFF2-40B4-BE49-F238E27FC236}">
                  <a16:creationId xmlns:a16="http://schemas.microsoft.com/office/drawing/2014/main" id="{69069831-BC1A-43AE-9831-FE3ECAAB5C2D}"/>
                </a:ext>
              </a:extLst>
            </p:cNvPr>
            <p:cNvSpPr/>
            <p:nvPr/>
          </p:nvSpPr>
          <p:spPr>
            <a:xfrm>
              <a:off x="10217758" y="3241819"/>
              <a:ext cx="1273201" cy="297814"/>
            </a:xfrm>
            <a:prstGeom prst="rect">
              <a:avLst/>
            </a:prstGeom>
            <a:noFill/>
            <a:ln/>
          </p:spPr>
          <p:txBody>
            <a:bodyPr wrap="square" lIns="0" tIns="0" rIns="0" bIns="0" rtlCol="0" anchor="t"/>
            <a:lstStyle/>
            <a:p>
              <a:pPr marL="0" indent="0">
                <a:buNone/>
              </a:pPr>
              <a:r>
                <a:rPr lang="en-US" sz="1600" dirty="0">
                  <a:ea typeface="Calibri" pitchFamily="34" charset="-122"/>
                  <a:cs typeface="Calibri" pitchFamily="34" charset="-120"/>
                </a:rPr>
                <a:t>school sites</a:t>
              </a:r>
            </a:p>
          </p:txBody>
        </p:sp>
      </p:grpSp>
      <p:grpSp>
        <p:nvGrpSpPr>
          <p:cNvPr id="18" name="Group 17">
            <a:extLst>
              <a:ext uri="{FF2B5EF4-FFF2-40B4-BE49-F238E27FC236}">
                <a16:creationId xmlns:a16="http://schemas.microsoft.com/office/drawing/2014/main" id="{72B9119A-9F18-4EE9-B1BB-39BB75FA644B}"/>
              </a:ext>
            </a:extLst>
          </p:cNvPr>
          <p:cNvGrpSpPr/>
          <p:nvPr/>
        </p:nvGrpSpPr>
        <p:grpSpPr>
          <a:xfrm>
            <a:off x="7298863" y="5082114"/>
            <a:ext cx="1334703" cy="765407"/>
            <a:chOff x="7635240" y="4631453"/>
            <a:chExt cx="1273202" cy="765407"/>
          </a:xfrm>
        </p:grpSpPr>
        <p:sp>
          <p:nvSpPr>
            <p:cNvPr id="19" name="Text 4">
              <a:extLst>
                <a:ext uri="{FF2B5EF4-FFF2-40B4-BE49-F238E27FC236}">
                  <a16:creationId xmlns:a16="http://schemas.microsoft.com/office/drawing/2014/main" id="{9F95CF9C-6668-4F9D-B2A8-FB61FE3B947E}"/>
                </a:ext>
              </a:extLst>
            </p:cNvPr>
            <p:cNvSpPr/>
            <p:nvPr/>
          </p:nvSpPr>
          <p:spPr>
            <a:xfrm>
              <a:off x="7635241" y="4631453"/>
              <a:ext cx="1273201" cy="454609"/>
            </a:xfrm>
            <a:prstGeom prst="rect">
              <a:avLst/>
            </a:prstGeom>
            <a:noFill/>
            <a:ln/>
          </p:spPr>
          <p:txBody>
            <a:bodyPr wrap="square" lIns="0" tIns="0" rIns="0" bIns="0" rtlCol="0" anchor="b"/>
            <a:lstStyle/>
            <a:p>
              <a:pPr marL="0" indent="0">
                <a:buNone/>
              </a:pPr>
              <a:r>
                <a:rPr lang="en-US" sz="3200" b="1" dirty="0">
                  <a:solidFill>
                    <a:schemeClr val="accent1"/>
                  </a:solidFill>
                  <a:ea typeface="Georgia" pitchFamily="34" charset="-122"/>
                  <a:cs typeface="Georgia" pitchFamily="34" charset="-120"/>
                </a:rPr>
                <a:t>92%</a:t>
              </a:r>
            </a:p>
          </p:txBody>
        </p:sp>
        <p:sp>
          <p:nvSpPr>
            <p:cNvPr id="20" name="Text 5">
              <a:extLst>
                <a:ext uri="{FF2B5EF4-FFF2-40B4-BE49-F238E27FC236}">
                  <a16:creationId xmlns:a16="http://schemas.microsoft.com/office/drawing/2014/main" id="{4F4ED428-6C52-41B9-999F-DE4A34C5B07A}"/>
                </a:ext>
              </a:extLst>
            </p:cNvPr>
            <p:cNvSpPr/>
            <p:nvPr/>
          </p:nvSpPr>
          <p:spPr>
            <a:xfrm>
              <a:off x="7635240" y="5099046"/>
              <a:ext cx="1273201" cy="297814"/>
            </a:xfrm>
            <a:prstGeom prst="rect">
              <a:avLst/>
            </a:prstGeom>
            <a:noFill/>
            <a:ln/>
          </p:spPr>
          <p:txBody>
            <a:bodyPr wrap="square" lIns="0" tIns="0" rIns="0" bIns="0" rtlCol="0" anchor="t"/>
            <a:lstStyle/>
            <a:p>
              <a:pPr marL="0" indent="0">
                <a:buNone/>
              </a:pPr>
              <a:r>
                <a:rPr lang="en-US" sz="1600" dirty="0">
                  <a:ea typeface="Calibri" pitchFamily="34" charset="-122"/>
                  <a:cs typeface="Calibri" pitchFamily="34" charset="-120"/>
                </a:rPr>
                <a:t>completion</a:t>
              </a:r>
            </a:p>
          </p:txBody>
        </p:sp>
      </p:grpSp>
      <p:grpSp>
        <p:nvGrpSpPr>
          <p:cNvPr id="35" name="Group 34">
            <a:extLst>
              <a:ext uri="{FF2B5EF4-FFF2-40B4-BE49-F238E27FC236}">
                <a16:creationId xmlns:a16="http://schemas.microsoft.com/office/drawing/2014/main" id="{4B4769C6-CC44-4B89-974E-3A31C9A74309}"/>
              </a:ext>
            </a:extLst>
          </p:cNvPr>
          <p:cNvGrpSpPr/>
          <p:nvPr/>
        </p:nvGrpSpPr>
        <p:grpSpPr>
          <a:xfrm>
            <a:off x="10112310" y="5085158"/>
            <a:ext cx="1334703" cy="759319"/>
            <a:chOff x="10286426" y="4608509"/>
            <a:chExt cx="1334703" cy="759319"/>
          </a:xfrm>
        </p:grpSpPr>
        <p:sp>
          <p:nvSpPr>
            <p:cNvPr id="22" name="Text 4">
              <a:extLst>
                <a:ext uri="{FF2B5EF4-FFF2-40B4-BE49-F238E27FC236}">
                  <a16:creationId xmlns:a16="http://schemas.microsoft.com/office/drawing/2014/main" id="{64CFDBC3-76CD-459E-ACF0-F1ED64CCF4AA}"/>
                </a:ext>
              </a:extLst>
            </p:cNvPr>
            <p:cNvSpPr/>
            <p:nvPr/>
          </p:nvSpPr>
          <p:spPr>
            <a:xfrm>
              <a:off x="10286427" y="4608509"/>
              <a:ext cx="1334702" cy="454609"/>
            </a:xfrm>
            <a:prstGeom prst="rect">
              <a:avLst/>
            </a:prstGeom>
            <a:noFill/>
            <a:ln/>
          </p:spPr>
          <p:txBody>
            <a:bodyPr wrap="square" lIns="0" tIns="0" rIns="0" bIns="0" rtlCol="0" anchor="b"/>
            <a:lstStyle/>
            <a:p>
              <a:pPr marL="0" indent="0">
                <a:buNone/>
              </a:pPr>
              <a:r>
                <a:rPr lang="en-US" sz="3200" b="1" dirty="0">
                  <a:solidFill>
                    <a:schemeClr val="accent1"/>
                  </a:solidFill>
                  <a:ea typeface="Georgia" pitchFamily="34" charset="-122"/>
                  <a:cs typeface="Georgia" pitchFamily="34" charset="-120"/>
                </a:rPr>
                <a:t>720</a:t>
              </a:r>
            </a:p>
          </p:txBody>
        </p:sp>
        <p:sp>
          <p:nvSpPr>
            <p:cNvPr id="23" name="Text 5">
              <a:extLst>
                <a:ext uri="{FF2B5EF4-FFF2-40B4-BE49-F238E27FC236}">
                  <a16:creationId xmlns:a16="http://schemas.microsoft.com/office/drawing/2014/main" id="{C28E7E42-87ED-4B18-931F-7D390818CF80}"/>
                </a:ext>
              </a:extLst>
            </p:cNvPr>
            <p:cNvSpPr/>
            <p:nvPr/>
          </p:nvSpPr>
          <p:spPr>
            <a:xfrm>
              <a:off x="10286426" y="5076102"/>
              <a:ext cx="1334702" cy="291726"/>
            </a:xfrm>
            <a:prstGeom prst="rect">
              <a:avLst/>
            </a:prstGeom>
            <a:noFill/>
            <a:ln/>
          </p:spPr>
          <p:txBody>
            <a:bodyPr wrap="square" lIns="0" tIns="0" rIns="0" bIns="0" rtlCol="0" anchor="t"/>
            <a:lstStyle/>
            <a:p>
              <a:pPr marL="0" indent="0">
                <a:buNone/>
              </a:pPr>
              <a:r>
                <a:rPr lang="en-US" sz="1600" dirty="0">
                  <a:ea typeface="Calibri" pitchFamily="34" charset="-122"/>
                  <a:cs typeface="Calibri" pitchFamily="34" charset="-120"/>
                </a:rPr>
                <a:t>volunteers</a:t>
              </a:r>
            </a:p>
          </p:txBody>
        </p:sp>
      </p:grpSp>
      <p:sp>
        <p:nvSpPr>
          <p:cNvPr id="25" name="Oval 24">
            <a:extLst>
              <a:ext uri="{FF2B5EF4-FFF2-40B4-BE49-F238E27FC236}">
                <a16:creationId xmlns:a16="http://schemas.microsoft.com/office/drawing/2014/main" id="{7E8958F1-90ED-4407-8227-FF7D366CF137}"/>
              </a:ext>
            </a:extLst>
          </p:cNvPr>
          <p:cNvSpPr/>
          <p:nvPr/>
        </p:nvSpPr>
        <p:spPr>
          <a:xfrm>
            <a:off x="6484311" y="3194793"/>
            <a:ext cx="674902" cy="6749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6" name="Oval 25">
            <a:extLst>
              <a:ext uri="{FF2B5EF4-FFF2-40B4-BE49-F238E27FC236}">
                <a16:creationId xmlns:a16="http://schemas.microsoft.com/office/drawing/2014/main" id="{E8D29A37-DB4F-45B4-BFA3-E0D436DAD32C}"/>
              </a:ext>
            </a:extLst>
          </p:cNvPr>
          <p:cNvSpPr/>
          <p:nvPr/>
        </p:nvSpPr>
        <p:spPr>
          <a:xfrm>
            <a:off x="6484311" y="5052146"/>
            <a:ext cx="674902" cy="6749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7" name="Oval 26">
            <a:extLst>
              <a:ext uri="{FF2B5EF4-FFF2-40B4-BE49-F238E27FC236}">
                <a16:creationId xmlns:a16="http://schemas.microsoft.com/office/drawing/2014/main" id="{20BF1549-ED68-4634-ACDD-ACC88766F184}"/>
              </a:ext>
            </a:extLst>
          </p:cNvPr>
          <p:cNvSpPr/>
          <p:nvPr/>
        </p:nvSpPr>
        <p:spPr>
          <a:xfrm>
            <a:off x="9227511" y="3189519"/>
            <a:ext cx="674902" cy="6749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8" name="Oval 27">
            <a:extLst>
              <a:ext uri="{FF2B5EF4-FFF2-40B4-BE49-F238E27FC236}">
                <a16:creationId xmlns:a16="http://schemas.microsoft.com/office/drawing/2014/main" id="{4259BF9C-384E-4057-9309-1A9FE16CEDDE}"/>
              </a:ext>
            </a:extLst>
          </p:cNvPr>
          <p:cNvSpPr/>
          <p:nvPr/>
        </p:nvSpPr>
        <p:spPr>
          <a:xfrm>
            <a:off x="9227511" y="5052146"/>
            <a:ext cx="674902" cy="6749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3" name="TextBox 32">
            <a:extLst>
              <a:ext uri="{FF2B5EF4-FFF2-40B4-BE49-F238E27FC236}">
                <a16:creationId xmlns:a16="http://schemas.microsoft.com/office/drawing/2014/main" id="{67846552-5439-403F-B736-DD414BA8FF29}"/>
              </a:ext>
            </a:extLst>
          </p:cNvPr>
          <p:cNvSpPr txBox="1"/>
          <p:nvPr/>
        </p:nvSpPr>
        <p:spPr>
          <a:xfrm>
            <a:off x="6333363" y="1968133"/>
            <a:ext cx="5240821" cy="33513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b="1" dirty="0">
                <a:solidFill>
                  <a:schemeClr val="accent1"/>
                </a:solidFill>
              </a:rPr>
              <a:t>Growth has averaged 24% a year while quality held steady</a:t>
            </a:r>
          </a:p>
        </p:txBody>
      </p:sp>
      <p:cxnSp>
        <p:nvCxnSpPr>
          <p:cNvPr id="34" name="Straight Connector 33">
            <a:extLst>
              <a:ext uri="{FF2B5EF4-FFF2-40B4-BE49-F238E27FC236}">
                <a16:creationId xmlns:a16="http://schemas.microsoft.com/office/drawing/2014/main" id="{0ABFC8E1-AE22-4C55-9319-087AD05F5684}"/>
              </a:ext>
            </a:extLst>
          </p:cNvPr>
          <p:cNvCxnSpPr>
            <a:cxnSpLocks/>
          </p:cNvCxnSpPr>
          <p:nvPr/>
        </p:nvCxnSpPr>
        <p:spPr>
          <a:xfrm>
            <a:off x="6333364" y="2532543"/>
            <a:ext cx="5240824" cy="0"/>
          </a:xfrm>
          <a:prstGeom prst="line">
            <a:avLst/>
          </a:prstGeom>
          <a:ln w="22225">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51" name="Group 38"/>
          <p:cNvGrpSpPr/>
          <p:nvPr/>
        </p:nvGrpSpPr>
        <p:grpSpPr>
          <a:xfrm>
            <a:off x="6534329" y="3244811"/>
            <a:ext cx="574866" cy="574866"/>
            <a:chOff x="9756372" y="861060"/>
            <a:chExt cx="633600" cy="633600"/>
          </a:xfrm>
        </p:grpSpPr>
        <p:sp>
          <p:nvSpPr>
            <p:cNvPr id="52" name="Accent"/>
            <p:cNvSpPr/>
            <p:nvPr/>
          </p:nvSpPr>
          <p:spPr>
            <a:xfrm>
              <a:off x="9756372" y="861060"/>
              <a:ext cx="633600" cy="633600"/>
            </a:xfrm>
            <a:custGeom>
              <a:avLst/>
              <a:gdLst/>
              <a:ahLst/>
              <a:cxnLst/>
              <a:rect l="0" t="0" r="10000" b="10000"/>
              <a:pathLst>
                <a:path w="10000" h="1000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chemeClr val="accent1"/>
            </a:solidFill>
            <a:ln>
              <a:noFill/>
            </a:ln>
          </p:spPr>
          <p:txBody>
            <a:bodyPr/>
            <a:lstStyle/>
            <a:p>
              <a:endParaRPr/>
            </a:p>
          </p:txBody>
        </p:sp>
        <p:sp>
          <p:nvSpPr>
            <p:cNvPr id="53" name="Outline"/>
            <p:cNvSpPr/>
            <p:nvPr/>
          </p:nvSpPr>
          <p:spPr>
            <a:xfrm>
              <a:off x="9756372" y="861060"/>
              <a:ext cx="633600" cy="633600"/>
            </a:xfrm>
            <a:custGeom>
              <a:avLst/>
              <a:gdLst/>
              <a:ahLst/>
              <a:cxnLst/>
              <a:rect l="0" t="0" r="10000" b="10000"/>
              <a:pathLst>
                <a:path w="10000" h="1000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chemeClr val="accent1">
                <a:lumMod val="50000"/>
              </a:schemeClr>
            </a:solidFill>
            <a:ln>
              <a:noFill/>
            </a:ln>
          </p:spPr>
          <p:txBody>
            <a:bodyPr/>
            <a:lstStyle/>
            <a:p>
              <a:endParaRPr/>
            </a:p>
          </p:txBody>
        </p:sp>
      </p:grpSp>
      <p:grpSp>
        <p:nvGrpSpPr>
          <p:cNvPr id="54" name="Group 41"/>
          <p:cNvGrpSpPr/>
          <p:nvPr/>
        </p:nvGrpSpPr>
        <p:grpSpPr>
          <a:xfrm>
            <a:off x="9277529" y="3244811"/>
            <a:ext cx="574866" cy="574866"/>
            <a:chOff x="5227152" y="5358687"/>
            <a:chExt cx="633600" cy="633600"/>
          </a:xfrm>
        </p:grpSpPr>
        <p:sp>
          <p:nvSpPr>
            <p:cNvPr id="55" name="Accent"/>
            <p:cNvSpPr/>
            <p:nvPr/>
          </p:nvSpPr>
          <p:spPr>
            <a:xfrm>
              <a:off x="5227152" y="5358687"/>
              <a:ext cx="633600" cy="633600"/>
            </a:xfrm>
            <a:custGeom>
              <a:avLst/>
              <a:gdLst/>
              <a:ahLst/>
              <a:cxnLst/>
              <a:rect l="0" t="0" r="10000" b="10000"/>
              <a:pathLst>
                <a:path w="10000" h="1000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solidFill>
              <a:schemeClr val="accent1"/>
            </a:solidFill>
            <a:ln>
              <a:noFill/>
            </a:ln>
          </p:spPr>
          <p:txBody>
            <a:bodyPr/>
            <a:lstStyle/>
            <a:p>
              <a:endParaRPr/>
            </a:p>
          </p:txBody>
        </p:sp>
        <p:sp>
          <p:nvSpPr>
            <p:cNvPr id="56" name="Outline"/>
            <p:cNvSpPr/>
            <p:nvPr/>
          </p:nvSpPr>
          <p:spPr>
            <a:xfrm>
              <a:off x="5227152" y="5358687"/>
              <a:ext cx="633600" cy="633600"/>
            </a:xfrm>
            <a:custGeom>
              <a:avLst/>
              <a:gdLst/>
              <a:ahLst/>
              <a:cxnLst/>
              <a:rect l="0" t="0" r="10000" b="10000"/>
              <a:pathLst>
                <a:path w="10000" h="1000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solidFill>
              <a:schemeClr val="accent1">
                <a:lumMod val="50000"/>
              </a:schemeClr>
            </a:solidFill>
            <a:ln>
              <a:noFill/>
            </a:ln>
          </p:spPr>
          <p:txBody>
            <a:bodyPr/>
            <a:lstStyle/>
            <a:p>
              <a:endParaRPr/>
            </a:p>
          </p:txBody>
        </p:sp>
      </p:grpSp>
      <p:grpSp>
        <p:nvGrpSpPr>
          <p:cNvPr id="57" name="Group 44"/>
          <p:cNvGrpSpPr/>
          <p:nvPr/>
        </p:nvGrpSpPr>
        <p:grpSpPr>
          <a:xfrm>
            <a:off x="6534329" y="5102164"/>
            <a:ext cx="574866" cy="574866"/>
            <a:chOff x="6359457" y="2660110"/>
            <a:chExt cx="633600" cy="633600"/>
          </a:xfrm>
        </p:grpSpPr>
        <p:sp>
          <p:nvSpPr>
            <p:cNvPr id="58" name="Accent"/>
            <p:cNvSpPr/>
            <p:nvPr/>
          </p:nvSpPr>
          <p:spPr>
            <a:xfrm>
              <a:off x="6359457" y="2660110"/>
              <a:ext cx="633600" cy="633600"/>
            </a:xfrm>
            <a:custGeom>
              <a:avLst/>
              <a:gdLst/>
              <a:ahLst/>
              <a:cxnLst/>
              <a:rect l="0" t="0" r="10000" b="10000"/>
              <a:pathLst>
                <a:path w="10000" h="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chemeClr val="accent1"/>
            </a:solidFill>
            <a:ln>
              <a:noFill/>
            </a:ln>
          </p:spPr>
          <p:txBody>
            <a:bodyPr/>
            <a:lstStyle/>
            <a:p>
              <a:endParaRPr/>
            </a:p>
          </p:txBody>
        </p:sp>
        <p:sp>
          <p:nvSpPr>
            <p:cNvPr id="59" name="Outline"/>
            <p:cNvSpPr/>
            <p:nvPr/>
          </p:nvSpPr>
          <p:spPr>
            <a:xfrm>
              <a:off x="6359457" y="2660110"/>
              <a:ext cx="633600" cy="633600"/>
            </a:xfrm>
            <a:custGeom>
              <a:avLst/>
              <a:gdLst/>
              <a:ahLst/>
              <a:cxnLst/>
              <a:rect l="0" t="0" r="10000" b="10000"/>
              <a:pathLst>
                <a:path w="10000" h="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chemeClr val="accent1">
                <a:lumMod val="50000"/>
              </a:schemeClr>
            </a:solidFill>
            <a:ln>
              <a:noFill/>
            </a:ln>
          </p:spPr>
          <p:txBody>
            <a:bodyPr/>
            <a:lstStyle/>
            <a:p>
              <a:endParaRPr/>
            </a:p>
          </p:txBody>
        </p:sp>
      </p:grpSp>
      <p:grpSp>
        <p:nvGrpSpPr>
          <p:cNvPr id="60" name="Group 47"/>
          <p:cNvGrpSpPr/>
          <p:nvPr/>
        </p:nvGrpSpPr>
        <p:grpSpPr>
          <a:xfrm>
            <a:off x="9277529" y="5102164"/>
            <a:ext cx="574866" cy="574866"/>
            <a:chOff x="4124395" y="4494616"/>
            <a:chExt cx="589280" cy="589280"/>
          </a:xfrm>
        </p:grpSpPr>
        <p:sp>
          <p:nvSpPr>
            <p:cNvPr id="61" name="Accent"/>
            <p:cNvSpPr/>
            <p:nvPr/>
          </p:nvSpPr>
          <p:spPr>
            <a:xfrm>
              <a:off x="4124395" y="4494616"/>
              <a:ext cx="589280" cy="589280"/>
            </a:xfrm>
            <a:custGeom>
              <a:avLst/>
              <a:gdLst/>
              <a:ahLst/>
              <a:cxnLst/>
              <a:rect l="0" t="0" r="10000" b="10000"/>
              <a:pathLst>
                <a:path w="10000" h="10000">
                  <a:moveTo>
                    <a:pt x="7091" y="7788"/>
                  </a:moveTo>
                  <a:lnTo>
                    <a:pt x="2909" y="7788"/>
                  </a:lnTo>
                  <a:lnTo>
                    <a:pt x="2970" y="7418"/>
                  </a:lnTo>
                  <a:lnTo>
                    <a:pt x="3141" y="7105"/>
                  </a:lnTo>
                  <a:lnTo>
                    <a:pt x="3403" y="6849"/>
                  </a:lnTo>
                  <a:lnTo>
                    <a:pt x="3738" y="6650"/>
                  </a:lnTo>
                  <a:lnTo>
                    <a:pt x="4128" y="6508"/>
                  </a:lnTo>
                  <a:lnTo>
                    <a:pt x="4555" y="6422"/>
                  </a:lnTo>
                  <a:lnTo>
                    <a:pt x="5000" y="6394"/>
                  </a:lnTo>
                  <a:lnTo>
                    <a:pt x="5445" y="6422"/>
                  </a:lnTo>
                  <a:lnTo>
                    <a:pt x="5872" y="6508"/>
                  </a:lnTo>
                  <a:lnTo>
                    <a:pt x="6262" y="6650"/>
                  </a:lnTo>
                  <a:lnTo>
                    <a:pt x="6597" y="6849"/>
                  </a:lnTo>
                  <a:lnTo>
                    <a:pt x="6859" y="7105"/>
                  </a:lnTo>
                  <a:lnTo>
                    <a:pt x="7030" y="7418"/>
                  </a:lnTo>
                  <a:lnTo>
                    <a:pt x="7091" y="7788"/>
                  </a:lnTo>
                  <a:close/>
                  <a:moveTo>
                    <a:pt x="6161" y="3330"/>
                  </a:moveTo>
                  <a:lnTo>
                    <a:pt x="6162" y="3374"/>
                  </a:lnTo>
                  <a:lnTo>
                    <a:pt x="6161" y="3417"/>
                  </a:lnTo>
                  <a:lnTo>
                    <a:pt x="6159" y="3461"/>
                  </a:lnTo>
                  <a:lnTo>
                    <a:pt x="6155" y="3504"/>
                  </a:lnTo>
                  <a:lnTo>
                    <a:pt x="6149" y="3547"/>
                  </a:lnTo>
                  <a:lnTo>
                    <a:pt x="6142" y="3590"/>
                  </a:lnTo>
                  <a:lnTo>
                    <a:pt x="6133" y="3632"/>
                  </a:lnTo>
                  <a:lnTo>
                    <a:pt x="6122" y="3674"/>
                  </a:lnTo>
                  <a:lnTo>
                    <a:pt x="6110" y="3716"/>
                  </a:lnTo>
                  <a:lnTo>
                    <a:pt x="6097" y="3757"/>
                  </a:lnTo>
                  <a:lnTo>
                    <a:pt x="6082" y="3798"/>
                  </a:lnTo>
                  <a:lnTo>
                    <a:pt x="6065" y="3838"/>
                  </a:lnTo>
                  <a:lnTo>
                    <a:pt x="6047" y="3877"/>
                  </a:lnTo>
                  <a:lnTo>
                    <a:pt x="6027" y="3916"/>
                  </a:lnTo>
                  <a:lnTo>
                    <a:pt x="6006" y="3954"/>
                  </a:lnTo>
                  <a:lnTo>
                    <a:pt x="5983" y="3991"/>
                  </a:lnTo>
                  <a:lnTo>
                    <a:pt x="5960" y="4028"/>
                  </a:lnTo>
                  <a:lnTo>
                    <a:pt x="5934" y="4064"/>
                  </a:lnTo>
                  <a:lnTo>
                    <a:pt x="5908" y="4098"/>
                  </a:lnTo>
                  <a:lnTo>
                    <a:pt x="5880" y="4131"/>
                  </a:lnTo>
                  <a:lnTo>
                    <a:pt x="5851" y="4164"/>
                  </a:lnTo>
                  <a:lnTo>
                    <a:pt x="5821" y="4195"/>
                  </a:lnTo>
                  <a:lnTo>
                    <a:pt x="5790" y="4225"/>
                  </a:lnTo>
                  <a:lnTo>
                    <a:pt x="5758" y="4254"/>
                  </a:lnTo>
                  <a:lnTo>
                    <a:pt x="5724" y="4282"/>
                  </a:lnTo>
                  <a:lnTo>
                    <a:pt x="5690" y="4308"/>
                  </a:lnTo>
                  <a:lnTo>
                    <a:pt x="5655" y="4334"/>
                  </a:lnTo>
                  <a:lnTo>
                    <a:pt x="5618" y="4357"/>
                  </a:lnTo>
                  <a:lnTo>
                    <a:pt x="5581" y="4380"/>
                  </a:lnTo>
                  <a:lnTo>
                    <a:pt x="5543" y="4401"/>
                  </a:lnTo>
                  <a:lnTo>
                    <a:pt x="5504" y="4421"/>
                  </a:lnTo>
                  <a:lnTo>
                    <a:pt x="5464" y="4439"/>
                  </a:lnTo>
                  <a:lnTo>
                    <a:pt x="5424" y="4455"/>
                  </a:lnTo>
                  <a:lnTo>
                    <a:pt x="5383" y="4470"/>
                  </a:lnTo>
                  <a:lnTo>
                    <a:pt x="5342" y="4484"/>
                  </a:lnTo>
                  <a:lnTo>
                    <a:pt x="5301" y="4496"/>
                  </a:lnTo>
                  <a:lnTo>
                    <a:pt x="5259" y="4506"/>
                  </a:lnTo>
                  <a:lnTo>
                    <a:pt x="5216" y="4515"/>
                  </a:lnTo>
                  <a:lnTo>
                    <a:pt x="5173" y="4522"/>
                  </a:lnTo>
                  <a:lnTo>
                    <a:pt x="5130" y="4528"/>
                  </a:lnTo>
                  <a:lnTo>
                    <a:pt x="5087" y="4532"/>
                  </a:lnTo>
                  <a:lnTo>
                    <a:pt x="5044" y="4534"/>
                  </a:lnTo>
                  <a:lnTo>
                    <a:pt x="5000" y="4535"/>
                  </a:lnTo>
                  <a:lnTo>
                    <a:pt x="4956" y="4534"/>
                  </a:lnTo>
                  <a:lnTo>
                    <a:pt x="4913" y="4532"/>
                  </a:lnTo>
                  <a:lnTo>
                    <a:pt x="4870" y="4528"/>
                  </a:lnTo>
                  <a:lnTo>
                    <a:pt x="4827" y="4522"/>
                  </a:lnTo>
                  <a:lnTo>
                    <a:pt x="4784" y="4515"/>
                  </a:lnTo>
                  <a:lnTo>
                    <a:pt x="4741" y="4506"/>
                  </a:lnTo>
                  <a:lnTo>
                    <a:pt x="4699" y="4496"/>
                  </a:lnTo>
                  <a:lnTo>
                    <a:pt x="4658" y="4484"/>
                  </a:lnTo>
                  <a:lnTo>
                    <a:pt x="4617" y="4470"/>
                  </a:lnTo>
                  <a:lnTo>
                    <a:pt x="4576" y="4455"/>
                  </a:lnTo>
                  <a:lnTo>
                    <a:pt x="4536" y="4439"/>
                  </a:lnTo>
                  <a:lnTo>
                    <a:pt x="4496" y="4421"/>
                  </a:lnTo>
                  <a:lnTo>
                    <a:pt x="4457" y="4401"/>
                  </a:lnTo>
                  <a:lnTo>
                    <a:pt x="4419" y="4380"/>
                  </a:lnTo>
                  <a:lnTo>
                    <a:pt x="4382" y="4357"/>
                  </a:lnTo>
                  <a:lnTo>
                    <a:pt x="4345" y="4334"/>
                  </a:lnTo>
                  <a:lnTo>
                    <a:pt x="4310" y="4308"/>
                  </a:lnTo>
                  <a:lnTo>
                    <a:pt x="4276" y="4282"/>
                  </a:lnTo>
                  <a:lnTo>
                    <a:pt x="4242" y="4254"/>
                  </a:lnTo>
                  <a:lnTo>
                    <a:pt x="4210" y="4225"/>
                  </a:lnTo>
                  <a:lnTo>
                    <a:pt x="4179" y="4195"/>
                  </a:lnTo>
                  <a:lnTo>
                    <a:pt x="4149" y="4164"/>
                  </a:lnTo>
                  <a:lnTo>
                    <a:pt x="4120" y="4131"/>
                  </a:lnTo>
                  <a:lnTo>
                    <a:pt x="4092" y="4098"/>
                  </a:lnTo>
                  <a:lnTo>
                    <a:pt x="4066" y="4064"/>
                  </a:lnTo>
                  <a:lnTo>
                    <a:pt x="4040" y="4028"/>
                  </a:lnTo>
                  <a:lnTo>
                    <a:pt x="4017" y="3991"/>
                  </a:lnTo>
                  <a:lnTo>
                    <a:pt x="3994" y="3954"/>
                  </a:lnTo>
                  <a:lnTo>
                    <a:pt x="3973" y="3916"/>
                  </a:lnTo>
                  <a:lnTo>
                    <a:pt x="3953" y="3877"/>
                  </a:lnTo>
                  <a:lnTo>
                    <a:pt x="3935" y="3838"/>
                  </a:lnTo>
                  <a:lnTo>
                    <a:pt x="3918" y="3798"/>
                  </a:lnTo>
                  <a:lnTo>
                    <a:pt x="3903" y="3757"/>
                  </a:lnTo>
                  <a:lnTo>
                    <a:pt x="3890" y="3716"/>
                  </a:lnTo>
                  <a:lnTo>
                    <a:pt x="3878" y="3674"/>
                  </a:lnTo>
                  <a:lnTo>
                    <a:pt x="3867" y="3632"/>
                  </a:lnTo>
                  <a:lnTo>
                    <a:pt x="3858" y="3590"/>
                  </a:lnTo>
                  <a:lnTo>
                    <a:pt x="3851" y="3547"/>
                  </a:lnTo>
                  <a:lnTo>
                    <a:pt x="3845" y="3504"/>
                  </a:lnTo>
                  <a:lnTo>
                    <a:pt x="3841" y="3461"/>
                  </a:lnTo>
                  <a:lnTo>
                    <a:pt x="3839" y="3417"/>
                  </a:lnTo>
                  <a:lnTo>
                    <a:pt x="3838" y="3374"/>
                  </a:lnTo>
                  <a:lnTo>
                    <a:pt x="3839" y="3330"/>
                  </a:lnTo>
                  <a:lnTo>
                    <a:pt x="3841" y="3287"/>
                  </a:lnTo>
                  <a:lnTo>
                    <a:pt x="3845" y="3243"/>
                  </a:lnTo>
                  <a:lnTo>
                    <a:pt x="3851" y="3200"/>
                  </a:lnTo>
                  <a:lnTo>
                    <a:pt x="3858" y="3158"/>
                  </a:lnTo>
                  <a:lnTo>
                    <a:pt x="3867" y="3115"/>
                  </a:lnTo>
                  <a:lnTo>
                    <a:pt x="3878" y="3073"/>
                  </a:lnTo>
                  <a:lnTo>
                    <a:pt x="3890" y="3031"/>
                  </a:lnTo>
                  <a:lnTo>
                    <a:pt x="3903" y="2990"/>
                  </a:lnTo>
                  <a:lnTo>
                    <a:pt x="3918" y="2949"/>
                  </a:lnTo>
                  <a:lnTo>
                    <a:pt x="3935" y="2909"/>
                  </a:lnTo>
                  <a:lnTo>
                    <a:pt x="3953" y="2870"/>
                  </a:lnTo>
                  <a:lnTo>
                    <a:pt x="3973" y="2831"/>
                  </a:lnTo>
                  <a:lnTo>
                    <a:pt x="3994" y="2793"/>
                  </a:lnTo>
                  <a:lnTo>
                    <a:pt x="4017" y="2756"/>
                  </a:lnTo>
                  <a:lnTo>
                    <a:pt x="4040" y="2719"/>
                  </a:lnTo>
                  <a:lnTo>
                    <a:pt x="4066" y="2683"/>
                  </a:lnTo>
                  <a:lnTo>
                    <a:pt x="4092" y="2649"/>
                  </a:lnTo>
                  <a:lnTo>
                    <a:pt x="4120" y="2616"/>
                  </a:lnTo>
                  <a:lnTo>
                    <a:pt x="4149" y="2583"/>
                  </a:lnTo>
                  <a:lnTo>
                    <a:pt x="4179" y="2552"/>
                  </a:lnTo>
                  <a:lnTo>
                    <a:pt x="4210" y="2522"/>
                  </a:lnTo>
                  <a:lnTo>
                    <a:pt x="4242" y="2493"/>
                  </a:lnTo>
                  <a:lnTo>
                    <a:pt x="4276" y="2465"/>
                  </a:lnTo>
                  <a:lnTo>
                    <a:pt x="4310" y="2439"/>
                  </a:lnTo>
                  <a:lnTo>
                    <a:pt x="4345" y="2413"/>
                  </a:lnTo>
                  <a:lnTo>
                    <a:pt x="4382" y="2390"/>
                  </a:lnTo>
                  <a:lnTo>
                    <a:pt x="4419" y="2367"/>
                  </a:lnTo>
                  <a:lnTo>
                    <a:pt x="4457" y="2346"/>
                  </a:lnTo>
                  <a:lnTo>
                    <a:pt x="4496" y="2326"/>
                  </a:lnTo>
                  <a:lnTo>
                    <a:pt x="4536" y="2308"/>
                  </a:lnTo>
                  <a:lnTo>
                    <a:pt x="4576" y="2292"/>
                  </a:lnTo>
                  <a:lnTo>
                    <a:pt x="4617" y="2277"/>
                  </a:lnTo>
                  <a:lnTo>
                    <a:pt x="4658" y="2263"/>
                  </a:lnTo>
                  <a:lnTo>
                    <a:pt x="4699" y="2251"/>
                  </a:lnTo>
                  <a:lnTo>
                    <a:pt x="4741" y="2241"/>
                  </a:lnTo>
                  <a:lnTo>
                    <a:pt x="4784" y="2232"/>
                  </a:lnTo>
                  <a:lnTo>
                    <a:pt x="4827" y="2225"/>
                  </a:lnTo>
                  <a:lnTo>
                    <a:pt x="4870" y="2219"/>
                  </a:lnTo>
                  <a:lnTo>
                    <a:pt x="4913" y="2215"/>
                  </a:lnTo>
                  <a:lnTo>
                    <a:pt x="4956" y="2213"/>
                  </a:lnTo>
                  <a:lnTo>
                    <a:pt x="5000" y="2212"/>
                  </a:lnTo>
                  <a:lnTo>
                    <a:pt x="5044" y="2213"/>
                  </a:lnTo>
                  <a:lnTo>
                    <a:pt x="5087" y="2215"/>
                  </a:lnTo>
                  <a:lnTo>
                    <a:pt x="5130" y="2219"/>
                  </a:lnTo>
                  <a:lnTo>
                    <a:pt x="5173" y="2225"/>
                  </a:lnTo>
                  <a:lnTo>
                    <a:pt x="5216" y="2232"/>
                  </a:lnTo>
                  <a:lnTo>
                    <a:pt x="5259" y="2241"/>
                  </a:lnTo>
                  <a:lnTo>
                    <a:pt x="5301" y="2251"/>
                  </a:lnTo>
                  <a:lnTo>
                    <a:pt x="5342" y="2263"/>
                  </a:lnTo>
                  <a:lnTo>
                    <a:pt x="5383" y="2277"/>
                  </a:lnTo>
                  <a:lnTo>
                    <a:pt x="5424" y="2292"/>
                  </a:lnTo>
                  <a:lnTo>
                    <a:pt x="5464" y="2308"/>
                  </a:lnTo>
                  <a:lnTo>
                    <a:pt x="5504" y="2326"/>
                  </a:lnTo>
                  <a:lnTo>
                    <a:pt x="5543" y="2346"/>
                  </a:lnTo>
                  <a:lnTo>
                    <a:pt x="5581" y="2367"/>
                  </a:lnTo>
                  <a:lnTo>
                    <a:pt x="5618" y="2390"/>
                  </a:lnTo>
                  <a:lnTo>
                    <a:pt x="5655" y="2413"/>
                  </a:lnTo>
                  <a:lnTo>
                    <a:pt x="5690" y="2439"/>
                  </a:lnTo>
                  <a:lnTo>
                    <a:pt x="5724" y="2465"/>
                  </a:lnTo>
                  <a:lnTo>
                    <a:pt x="5758" y="2493"/>
                  </a:lnTo>
                  <a:lnTo>
                    <a:pt x="5790" y="2522"/>
                  </a:lnTo>
                  <a:lnTo>
                    <a:pt x="5821" y="2552"/>
                  </a:lnTo>
                  <a:lnTo>
                    <a:pt x="5851" y="2583"/>
                  </a:lnTo>
                  <a:lnTo>
                    <a:pt x="5880" y="2616"/>
                  </a:lnTo>
                  <a:lnTo>
                    <a:pt x="5908" y="2649"/>
                  </a:lnTo>
                  <a:lnTo>
                    <a:pt x="5934" y="2683"/>
                  </a:lnTo>
                  <a:lnTo>
                    <a:pt x="5960" y="2719"/>
                  </a:lnTo>
                  <a:lnTo>
                    <a:pt x="5983" y="2756"/>
                  </a:lnTo>
                  <a:lnTo>
                    <a:pt x="6006" y="2793"/>
                  </a:lnTo>
                  <a:lnTo>
                    <a:pt x="6027" y="2831"/>
                  </a:lnTo>
                  <a:lnTo>
                    <a:pt x="6047" y="2870"/>
                  </a:lnTo>
                  <a:lnTo>
                    <a:pt x="6065" y="2909"/>
                  </a:lnTo>
                  <a:lnTo>
                    <a:pt x="6082" y="2949"/>
                  </a:lnTo>
                  <a:lnTo>
                    <a:pt x="6097" y="2990"/>
                  </a:lnTo>
                  <a:lnTo>
                    <a:pt x="6110" y="3031"/>
                  </a:lnTo>
                  <a:lnTo>
                    <a:pt x="6122" y="3073"/>
                  </a:lnTo>
                  <a:lnTo>
                    <a:pt x="6133" y="3115"/>
                  </a:lnTo>
                  <a:lnTo>
                    <a:pt x="6142" y="3158"/>
                  </a:lnTo>
                  <a:lnTo>
                    <a:pt x="6149" y="3200"/>
                  </a:lnTo>
                  <a:lnTo>
                    <a:pt x="6155" y="3243"/>
                  </a:lnTo>
                  <a:lnTo>
                    <a:pt x="6159" y="3287"/>
                  </a:lnTo>
                  <a:lnTo>
                    <a:pt x="6161" y="3330"/>
                  </a:lnTo>
                  <a:close/>
                </a:path>
              </a:pathLst>
            </a:custGeom>
            <a:solidFill>
              <a:schemeClr val="accent1"/>
            </a:solidFill>
            <a:ln>
              <a:noFill/>
            </a:ln>
          </p:spPr>
          <p:txBody>
            <a:bodyPr/>
            <a:lstStyle/>
            <a:p>
              <a:endParaRPr/>
            </a:p>
          </p:txBody>
        </p:sp>
        <p:sp>
          <p:nvSpPr>
            <p:cNvPr id="62" name="Outline"/>
            <p:cNvSpPr/>
            <p:nvPr/>
          </p:nvSpPr>
          <p:spPr>
            <a:xfrm>
              <a:off x="4124395" y="4494616"/>
              <a:ext cx="589280" cy="589280"/>
            </a:xfrm>
            <a:custGeom>
              <a:avLst/>
              <a:gdLst/>
              <a:ahLst/>
              <a:cxnLst/>
              <a:rect l="0" t="0" r="10000" b="10000"/>
              <a:pathLst>
                <a:path w="10000" h="10000">
                  <a:moveTo>
                    <a:pt x="6231" y="6357"/>
                  </a:moveTo>
                  <a:lnTo>
                    <a:pt x="6076" y="6503"/>
                  </a:lnTo>
                  <a:lnTo>
                    <a:pt x="5983" y="6667"/>
                  </a:lnTo>
                  <a:lnTo>
                    <a:pt x="5943" y="6901"/>
                  </a:lnTo>
                  <a:lnTo>
                    <a:pt x="5936" y="6933"/>
                  </a:lnTo>
                  <a:lnTo>
                    <a:pt x="5924" y="6963"/>
                  </a:lnTo>
                  <a:lnTo>
                    <a:pt x="5909" y="6992"/>
                  </a:lnTo>
                  <a:lnTo>
                    <a:pt x="5889" y="7019"/>
                  </a:lnTo>
                  <a:lnTo>
                    <a:pt x="5867" y="7042"/>
                  </a:lnTo>
                  <a:lnTo>
                    <a:pt x="5841" y="7063"/>
                  </a:lnTo>
                  <a:lnTo>
                    <a:pt x="5814" y="7080"/>
                  </a:lnTo>
                  <a:lnTo>
                    <a:pt x="5784" y="7093"/>
                  </a:lnTo>
                  <a:lnTo>
                    <a:pt x="5752" y="7103"/>
                  </a:lnTo>
                  <a:lnTo>
                    <a:pt x="5720" y="7108"/>
                  </a:lnTo>
                  <a:lnTo>
                    <a:pt x="5687" y="7109"/>
                  </a:lnTo>
                  <a:lnTo>
                    <a:pt x="5655" y="7105"/>
                  </a:lnTo>
                  <a:lnTo>
                    <a:pt x="5623" y="7098"/>
                  </a:lnTo>
                  <a:lnTo>
                    <a:pt x="5593" y="7086"/>
                  </a:lnTo>
                  <a:lnTo>
                    <a:pt x="5564" y="7071"/>
                  </a:lnTo>
                  <a:lnTo>
                    <a:pt x="5537" y="7051"/>
                  </a:lnTo>
                  <a:lnTo>
                    <a:pt x="5514" y="7029"/>
                  </a:lnTo>
                  <a:lnTo>
                    <a:pt x="5493" y="7003"/>
                  </a:lnTo>
                  <a:lnTo>
                    <a:pt x="5476" y="6976"/>
                  </a:lnTo>
                  <a:lnTo>
                    <a:pt x="5463" y="6946"/>
                  </a:lnTo>
                  <a:lnTo>
                    <a:pt x="5453" y="6914"/>
                  </a:lnTo>
                  <a:lnTo>
                    <a:pt x="5448" y="6882"/>
                  </a:lnTo>
                  <a:lnTo>
                    <a:pt x="5447" y="6849"/>
                  </a:lnTo>
                  <a:lnTo>
                    <a:pt x="5451" y="6817"/>
                  </a:lnTo>
                  <a:lnTo>
                    <a:pt x="5498" y="6539"/>
                  </a:lnTo>
                  <a:lnTo>
                    <a:pt x="5504" y="6511"/>
                  </a:lnTo>
                  <a:lnTo>
                    <a:pt x="5514" y="6484"/>
                  </a:lnTo>
                  <a:lnTo>
                    <a:pt x="5527" y="6459"/>
                  </a:lnTo>
                  <a:lnTo>
                    <a:pt x="5660" y="6224"/>
                  </a:lnTo>
                  <a:lnTo>
                    <a:pt x="5680" y="6193"/>
                  </a:lnTo>
                  <a:lnTo>
                    <a:pt x="5706" y="6165"/>
                  </a:lnTo>
                  <a:lnTo>
                    <a:pt x="5910" y="5973"/>
                  </a:lnTo>
                  <a:lnTo>
                    <a:pt x="5932" y="5954"/>
                  </a:lnTo>
                  <a:lnTo>
                    <a:pt x="5957" y="5938"/>
                  </a:lnTo>
                  <a:lnTo>
                    <a:pt x="6218" y="5789"/>
                  </a:lnTo>
                  <a:lnTo>
                    <a:pt x="6259" y="5770"/>
                  </a:lnTo>
                  <a:lnTo>
                    <a:pt x="6562" y="5663"/>
                  </a:lnTo>
                  <a:lnTo>
                    <a:pt x="6598" y="5653"/>
                  </a:lnTo>
                  <a:lnTo>
                    <a:pt x="6930" y="5589"/>
                  </a:lnTo>
                  <a:lnTo>
                    <a:pt x="6962" y="5585"/>
                  </a:lnTo>
                  <a:lnTo>
                    <a:pt x="7308" y="5564"/>
                  </a:lnTo>
                  <a:lnTo>
                    <a:pt x="7339" y="5564"/>
                  </a:lnTo>
                  <a:lnTo>
                    <a:pt x="7685" y="5585"/>
                  </a:lnTo>
                  <a:lnTo>
                    <a:pt x="7717" y="5589"/>
                  </a:lnTo>
                  <a:lnTo>
                    <a:pt x="8049" y="5653"/>
                  </a:lnTo>
                  <a:lnTo>
                    <a:pt x="8085" y="5663"/>
                  </a:lnTo>
                  <a:lnTo>
                    <a:pt x="8388" y="5770"/>
                  </a:lnTo>
                  <a:lnTo>
                    <a:pt x="8429" y="5789"/>
                  </a:lnTo>
                  <a:lnTo>
                    <a:pt x="8690" y="5938"/>
                  </a:lnTo>
                  <a:lnTo>
                    <a:pt x="8715" y="5954"/>
                  </a:lnTo>
                  <a:lnTo>
                    <a:pt x="8737" y="5973"/>
                  </a:lnTo>
                  <a:lnTo>
                    <a:pt x="8941" y="6165"/>
                  </a:lnTo>
                  <a:lnTo>
                    <a:pt x="8967" y="6193"/>
                  </a:lnTo>
                  <a:lnTo>
                    <a:pt x="8987" y="6224"/>
                  </a:lnTo>
                  <a:lnTo>
                    <a:pt x="9120" y="6459"/>
                  </a:lnTo>
                  <a:lnTo>
                    <a:pt x="9133" y="6484"/>
                  </a:lnTo>
                  <a:lnTo>
                    <a:pt x="9143" y="6511"/>
                  </a:lnTo>
                  <a:lnTo>
                    <a:pt x="9149" y="6539"/>
                  </a:lnTo>
                  <a:lnTo>
                    <a:pt x="9196" y="6817"/>
                  </a:lnTo>
                  <a:lnTo>
                    <a:pt x="9200" y="6849"/>
                  </a:lnTo>
                  <a:lnTo>
                    <a:pt x="9199" y="6882"/>
                  </a:lnTo>
                  <a:lnTo>
                    <a:pt x="9194" y="6914"/>
                  </a:lnTo>
                  <a:lnTo>
                    <a:pt x="9184" y="6946"/>
                  </a:lnTo>
                  <a:lnTo>
                    <a:pt x="9171" y="6976"/>
                  </a:lnTo>
                  <a:lnTo>
                    <a:pt x="9154" y="7003"/>
                  </a:lnTo>
                  <a:lnTo>
                    <a:pt x="9133" y="7029"/>
                  </a:lnTo>
                  <a:lnTo>
                    <a:pt x="9110" y="7051"/>
                  </a:lnTo>
                  <a:lnTo>
                    <a:pt x="9083" y="7071"/>
                  </a:lnTo>
                  <a:lnTo>
                    <a:pt x="9054" y="7086"/>
                  </a:lnTo>
                  <a:lnTo>
                    <a:pt x="9024" y="7098"/>
                  </a:lnTo>
                  <a:lnTo>
                    <a:pt x="8992" y="7105"/>
                  </a:lnTo>
                  <a:lnTo>
                    <a:pt x="8960" y="7109"/>
                  </a:lnTo>
                  <a:lnTo>
                    <a:pt x="8927" y="7108"/>
                  </a:lnTo>
                  <a:lnTo>
                    <a:pt x="8895" y="7103"/>
                  </a:lnTo>
                  <a:lnTo>
                    <a:pt x="8863" y="7093"/>
                  </a:lnTo>
                  <a:lnTo>
                    <a:pt x="8833" y="7080"/>
                  </a:lnTo>
                  <a:lnTo>
                    <a:pt x="8806" y="7063"/>
                  </a:lnTo>
                  <a:lnTo>
                    <a:pt x="8780" y="7042"/>
                  </a:lnTo>
                  <a:lnTo>
                    <a:pt x="8758" y="7019"/>
                  </a:lnTo>
                  <a:lnTo>
                    <a:pt x="8738" y="6992"/>
                  </a:lnTo>
                  <a:lnTo>
                    <a:pt x="8723" y="6963"/>
                  </a:lnTo>
                  <a:lnTo>
                    <a:pt x="8711" y="6933"/>
                  </a:lnTo>
                  <a:lnTo>
                    <a:pt x="8704" y="6901"/>
                  </a:lnTo>
                  <a:lnTo>
                    <a:pt x="8664" y="6667"/>
                  </a:lnTo>
                  <a:lnTo>
                    <a:pt x="8571" y="6503"/>
                  </a:lnTo>
                  <a:lnTo>
                    <a:pt x="8416" y="6357"/>
                  </a:lnTo>
                  <a:lnTo>
                    <a:pt x="8201" y="6234"/>
                  </a:lnTo>
                  <a:lnTo>
                    <a:pt x="7936" y="6141"/>
                  </a:lnTo>
                  <a:lnTo>
                    <a:pt x="7638" y="6083"/>
                  </a:lnTo>
                  <a:lnTo>
                    <a:pt x="7323" y="6064"/>
                  </a:lnTo>
                  <a:lnTo>
                    <a:pt x="7009" y="6083"/>
                  </a:lnTo>
                  <a:lnTo>
                    <a:pt x="6711" y="6141"/>
                  </a:lnTo>
                  <a:lnTo>
                    <a:pt x="6446" y="6234"/>
                  </a:lnTo>
                  <a:lnTo>
                    <a:pt x="6231" y="6357"/>
                  </a:lnTo>
                  <a:close/>
                  <a:moveTo>
                    <a:pt x="8502" y="4022"/>
                  </a:moveTo>
                  <a:lnTo>
                    <a:pt x="8502" y="4031"/>
                  </a:lnTo>
                  <a:lnTo>
                    <a:pt x="8503" y="4066"/>
                  </a:lnTo>
                  <a:lnTo>
                    <a:pt x="8503" y="4076"/>
                  </a:lnTo>
                  <a:lnTo>
                    <a:pt x="8502" y="4111"/>
                  </a:lnTo>
                  <a:lnTo>
                    <a:pt x="8502" y="4120"/>
                  </a:lnTo>
                  <a:lnTo>
                    <a:pt x="8500" y="4155"/>
                  </a:lnTo>
                  <a:lnTo>
                    <a:pt x="8499" y="4164"/>
                  </a:lnTo>
                  <a:lnTo>
                    <a:pt x="8496" y="4199"/>
                  </a:lnTo>
                  <a:lnTo>
                    <a:pt x="8495" y="4208"/>
                  </a:lnTo>
                  <a:lnTo>
                    <a:pt x="8490" y="4242"/>
                  </a:lnTo>
                  <a:lnTo>
                    <a:pt x="8489" y="4252"/>
                  </a:lnTo>
                  <a:lnTo>
                    <a:pt x="8483" y="4286"/>
                  </a:lnTo>
                  <a:lnTo>
                    <a:pt x="8481" y="4295"/>
                  </a:lnTo>
                  <a:lnTo>
                    <a:pt x="8474" y="4329"/>
                  </a:lnTo>
                  <a:lnTo>
                    <a:pt x="8472" y="4338"/>
                  </a:lnTo>
                  <a:lnTo>
                    <a:pt x="8464" y="4372"/>
                  </a:lnTo>
                  <a:lnTo>
                    <a:pt x="8461" y="4381"/>
                  </a:lnTo>
                  <a:lnTo>
                    <a:pt x="8452" y="4414"/>
                  </a:lnTo>
                  <a:lnTo>
                    <a:pt x="8449" y="4423"/>
                  </a:lnTo>
                  <a:lnTo>
                    <a:pt x="8438" y="4456"/>
                  </a:lnTo>
                  <a:lnTo>
                    <a:pt x="8435" y="4465"/>
                  </a:lnTo>
                  <a:lnTo>
                    <a:pt x="8423" y="4497"/>
                  </a:lnTo>
                  <a:lnTo>
                    <a:pt x="8419" y="4506"/>
                  </a:lnTo>
                  <a:lnTo>
                    <a:pt x="8406" y="4538"/>
                  </a:lnTo>
                  <a:lnTo>
                    <a:pt x="8402" y="4547"/>
                  </a:lnTo>
                  <a:lnTo>
                    <a:pt x="8388" y="4578"/>
                  </a:lnTo>
                  <a:lnTo>
                    <a:pt x="8384" y="4587"/>
                  </a:lnTo>
                  <a:lnTo>
                    <a:pt x="8368" y="4618"/>
                  </a:lnTo>
                  <a:lnTo>
                    <a:pt x="8363" y="4626"/>
                  </a:lnTo>
                  <a:lnTo>
                    <a:pt x="8346" y="4657"/>
                  </a:lnTo>
                  <a:lnTo>
                    <a:pt x="8343" y="4663"/>
                  </a:lnTo>
                  <a:lnTo>
                    <a:pt x="8325" y="4693"/>
                  </a:lnTo>
                  <a:lnTo>
                    <a:pt x="8320" y="4701"/>
                  </a:lnTo>
                  <a:lnTo>
                    <a:pt x="8301" y="4730"/>
                  </a:lnTo>
                  <a:lnTo>
                    <a:pt x="8295" y="4738"/>
                  </a:lnTo>
                  <a:lnTo>
                    <a:pt x="8275" y="4767"/>
                  </a:lnTo>
                  <a:lnTo>
                    <a:pt x="8270" y="4774"/>
                  </a:lnTo>
                  <a:lnTo>
                    <a:pt x="8249" y="4802"/>
                  </a:lnTo>
                  <a:lnTo>
                    <a:pt x="8243" y="4809"/>
                  </a:lnTo>
                  <a:lnTo>
                    <a:pt x="8221" y="4836"/>
                  </a:lnTo>
                  <a:lnTo>
                    <a:pt x="8215" y="4843"/>
                  </a:lnTo>
                  <a:lnTo>
                    <a:pt x="8191" y="4869"/>
                  </a:lnTo>
                  <a:lnTo>
                    <a:pt x="8185" y="4876"/>
                  </a:lnTo>
                  <a:lnTo>
                    <a:pt x="8161" y="4901"/>
                  </a:lnTo>
                  <a:lnTo>
                    <a:pt x="8154" y="4908"/>
                  </a:lnTo>
                  <a:lnTo>
                    <a:pt x="8129" y="4932"/>
                  </a:lnTo>
                  <a:lnTo>
                    <a:pt x="8122" y="4938"/>
                  </a:lnTo>
                  <a:lnTo>
                    <a:pt x="8096" y="4962"/>
                  </a:lnTo>
                  <a:lnTo>
                    <a:pt x="8089" y="4968"/>
                  </a:lnTo>
                  <a:lnTo>
                    <a:pt x="8062" y="4990"/>
                  </a:lnTo>
                  <a:lnTo>
                    <a:pt x="8055" y="4996"/>
                  </a:lnTo>
                  <a:lnTo>
                    <a:pt x="8027" y="5017"/>
                  </a:lnTo>
                  <a:lnTo>
                    <a:pt x="8020" y="5022"/>
                  </a:lnTo>
                  <a:lnTo>
                    <a:pt x="7991" y="5042"/>
                  </a:lnTo>
                  <a:lnTo>
                    <a:pt x="7983" y="5048"/>
                  </a:lnTo>
                  <a:lnTo>
                    <a:pt x="7954" y="5067"/>
                  </a:lnTo>
                  <a:lnTo>
                    <a:pt x="7946" y="5072"/>
                  </a:lnTo>
                  <a:lnTo>
                    <a:pt x="7916" y="5090"/>
                  </a:lnTo>
                  <a:lnTo>
                    <a:pt x="7910" y="5093"/>
                  </a:lnTo>
                  <a:lnTo>
                    <a:pt x="7879" y="5110"/>
                  </a:lnTo>
                  <a:lnTo>
                    <a:pt x="7871" y="5115"/>
                  </a:lnTo>
                  <a:lnTo>
                    <a:pt x="7840" y="5131"/>
                  </a:lnTo>
                  <a:lnTo>
                    <a:pt x="7831" y="5135"/>
                  </a:lnTo>
                  <a:lnTo>
                    <a:pt x="7800" y="5149"/>
                  </a:lnTo>
                  <a:lnTo>
                    <a:pt x="7791" y="5153"/>
                  </a:lnTo>
                  <a:lnTo>
                    <a:pt x="7759" y="5166"/>
                  </a:lnTo>
                  <a:lnTo>
                    <a:pt x="7750" y="5170"/>
                  </a:lnTo>
                  <a:lnTo>
                    <a:pt x="7718" y="5182"/>
                  </a:lnTo>
                  <a:lnTo>
                    <a:pt x="7709" y="5185"/>
                  </a:lnTo>
                  <a:lnTo>
                    <a:pt x="7676" y="5196"/>
                  </a:lnTo>
                  <a:lnTo>
                    <a:pt x="7667" y="5199"/>
                  </a:lnTo>
                  <a:lnTo>
                    <a:pt x="7634" y="5208"/>
                  </a:lnTo>
                  <a:lnTo>
                    <a:pt x="7625" y="5211"/>
                  </a:lnTo>
                  <a:lnTo>
                    <a:pt x="7591" y="5219"/>
                  </a:lnTo>
                  <a:lnTo>
                    <a:pt x="7582" y="5221"/>
                  </a:lnTo>
                  <a:lnTo>
                    <a:pt x="7548" y="5228"/>
                  </a:lnTo>
                  <a:lnTo>
                    <a:pt x="7539" y="5230"/>
                  </a:lnTo>
                  <a:lnTo>
                    <a:pt x="7505" y="5236"/>
                  </a:lnTo>
                  <a:lnTo>
                    <a:pt x="7495" y="5237"/>
                  </a:lnTo>
                  <a:lnTo>
                    <a:pt x="7461" y="5242"/>
                  </a:lnTo>
                  <a:lnTo>
                    <a:pt x="7452" y="5243"/>
                  </a:lnTo>
                  <a:lnTo>
                    <a:pt x="7417" y="5246"/>
                  </a:lnTo>
                  <a:lnTo>
                    <a:pt x="7408" y="5247"/>
                  </a:lnTo>
                  <a:lnTo>
                    <a:pt x="7373" y="5249"/>
                  </a:lnTo>
                  <a:lnTo>
                    <a:pt x="7364" y="5249"/>
                  </a:lnTo>
                  <a:lnTo>
                    <a:pt x="7329" y="5250"/>
                  </a:lnTo>
                  <a:lnTo>
                    <a:pt x="7319" y="5250"/>
                  </a:lnTo>
                  <a:lnTo>
                    <a:pt x="7284" y="5249"/>
                  </a:lnTo>
                  <a:lnTo>
                    <a:pt x="7275" y="5249"/>
                  </a:lnTo>
                  <a:lnTo>
                    <a:pt x="7240" y="5247"/>
                  </a:lnTo>
                  <a:lnTo>
                    <a:pt x="7231" y="5246"/>
                  </a:lnTo>
                  <a:lnTo>
                    <a:pt x="7196" y="5243"/>
                  </a:lnTo>
                  <a:lnTo>
                    <a:pt x="7187" y="5242"/>
                  </a:lnTo>
                  <a:lnTo>
                    <a:pt x="7152" y="5237"/>
                  </a:lnTo>
                  <a:lnTo>
                    <a:pt x="7143" y="5236"/>
                  </a:lnTo>
                  <a:lnTo>
                    <a:pt x="7109" y="5230"/>
                  </a:lnTo>
                  <a:lnTo>
                    <a:pt x="7099" y="5228"/>
                  </a:lnTo>
                  <a:lnTo>
                    <a:pt x="7065" y="5221"/>
                  </a:lnTo>
                  <a:lnTo>
                    <a:pt x="7056" y="5219"/>
                  </a:lnTo>
                  <a:lnTo>
                    <a:pt x="7023" y="5211"/>
                  </a:lnTo>
                  <a:lnTo>
                    <a:pt x="7013" y="5208"/>
                  </a:lnTo>
                  <a:lnTo>
                    <a:pt x="6980" y="5199"/>
                  </a:lnTo>
                  <a:lnTo>
                    <a:pt x="6971" y="5196"/>
                  </a:lnTo>
                  <a:lnTo>
                    <a:pt x="6938" y="5185"/>
                  </a:lnTo>
                  <a:lnTo>
                    <a:pt x="6929" y="5182"/>
                  </a:lnTo>
                  <a:lnTo>
                    <a:pt x="6897" y="5170"/>
                  </a:lnTo>
                  <a:lnTo>
                    <a:pt x="6888" y="5166"/>
                  </a:lnTo>
                  <a:lnTo>
                    <a:pt x="6856" y="5153"/>
                  </a:lnTo>
                  <a:lnTo>
                    <a:pt x="6847" y="5149"/>
                  </a:lnTo>
                  <a:lnTo>
                    <a:pt x="6816" y="5135"/>
                  </a:lnTo>
                  <a:lnTo>
                    <a:pt x="6807" y="5131"/>
                  </a:lnTo>
                  <a:lnTo>
                    <a:pt x="6776" y="5115"/>
                  </a:lnTo>
                  <a:lnTo>
                    <a:pt x="6768" y="5110"/>
                  </a:lnTo>
                  <a:lnTo>
                    <a:pt x="6737" y="5093"/>
                  </a:lnTo>
                  <a:lnTo>
                    <a:pt x="6730" y="5089"/>
                  </a:lnTo>
                  <a:lnTo>
                    <a:pt x="6701" y="5072"/>
                  </a:lnTo>
                  <a:lnTo>
                    <a:pt x="6693" y="5067"/>
                  </a:lnTo>
                  <a:lnTo>
                    <a:pt x="6664" y="5048"/>
                  </a:lnTo>
                  <a:lnTo>
                    <a:pt x="6656" y="5042"/>
                  </a:lnTo>
                  <a:lnTo>
                    <a:pt x="6627" y="5022"/>
                  </a:lnTo>
                  <a:lnTo>
                    <a:pt x="6620" y="5017"/>
                  </a:lnTo>
                  <a:lnTo>
                    <a:pt x="6592" y="4996"/>
                  </a:lnTo>
                  <a:lnTo>
                    <a:pt x="6585" y="4990"/>
                  </a:lnTo>
                  <a:lnTo>
                    <a:pt x="6558" y="4968"/>
                  </a:lnTo>
                  <a:lnTo>
                    <a:pt x="6551" y="4962"/>
                  </a:lnTo>
                  <a:lnTo>
                    <a:pt x="6525" y="4939"/>
                  </a:lnTo>
                  <a:lnTo>
                    <a:pt x="6518" y="4932"/>
                  </a:lnTo>
                  <a:lnTo>
                    <a:pt x="6493" y="4908"/>
                  </a:lnTo>
                  <a:lnTo>
                    <a:pt x="6487" y="4901"/>
                  </a:lnTo>
                  <a:lnTo>
                    <a:pt x="6463" y="4877"/>
                  </a:lnTo>
                  <a:lnTo>
                    <a:pt x="6456" y="4870"/>
                  </a:lnTo>
                  <a:lnTo>
                    <a:pt x="6433" y="4844"/>
                  </a:lnTo>
                  <a:lnTo>
                    <a:pt x="6427" y="4837"/>
                  </a:lnTo>
                  <a:lnTo>
                    <a:pt x="6405" y="4810"/>
                  </a:lnTo>
                  <a:lnTo>
                    <a:pt x="6399" y="4802"/>
                  </a:lnTo>
                  <a:lnTo>
                    <a:pt x="6378" y="4775"/>
                  </a:lnTo>
                  <a:lnTo>
                    <a:pt x="6372" y="4767"/>
                  </a:lnTo>
                  <a:lnTo>
                    <a:pt x="6352" y="4739"/>
                  </a:lnTo>
                  <a:lnTo>
                    <a:pt x="6346" y="4731"/>
                  </a:lnTo>
                  <a:lnTo>
                    <a:pt x="6327" y="4701"/>
                  </a:lnTo>
                  <a:lnTo>
                    <a:pt x="6322" y="4693"/>
                  </a:lnTo>
                  <a:lnTo>
                    <a:pt x="6304" y="4663"/>
                  </a:lnTo>
                  <a:lnTo>
                    <a:pt x="6301" y="4657"/>
                  </a:lnTo>
                  <a:lnTo>
                    <a:pt x="6284" y="4626"/>
                  </a:lnTo>
                  <a:lnTo>
                    <a:pt x="6279" y="4618"/>
                  </a:lnTo>
                  <a:lnTo>
                    <a:pt x="6263" y="4587"/>
                  </a:lnTo>
                  <a:lnTo>
                    <a:pt x="6259" y="4578"/>
                  </a:lnTo>
                  <a:lnTo>
                    <a:pt x="6245" y="4547"/>
                  </a:lnTo>
                  <a:lnTo>
                    <a:pt x="6241" y="4538"/>
                  </a:lnTo>
                  <a:lnTo>
                    <a:pt x="6228" y="4506"/>
                  </a:lnTo>
                  <a:lnTo>
                    <a:pt x="6224" y="4497"/>
                  </a:lnTo>
                  <a:lnTo>
                    <a:pt x="6212" y="4465"/>
                  </a:lnTo>
                  <a:lnTo>
                    <a:pt x="6209" y="4456"/>
                  </a:lnTo>
                  <a:lnTo>
                    <a:pt x="6198" y="4423"/>
                  </a:lnTo>
                  <a:lnTo>
                    <a:pt x="6195" y="4414"/>
                  </a:lnTo>
                  <a:lnTo>
                    <a:pt x="6186" y="4381"/>
                  </a:lnTo>
                  <a:lnTo>
                    <a:pt x="6183" y="4372"/>
                  </a:lnTo>
                  <a:lnTo>
                    <a:pt x="6175" y="4338"/>
                  </a:lnTo>
                  <a:lnTo>
                    <a:pt x="6173" y="4329"/>
                  </a:lnTo>
                  <a:lnTo>
                    <a:pt x="6166" y="4295"/>
                  </a:lnTo>
                  <a:lnTo>
                    <a:pt x="6164" y="4286"/>
                  </a:lnTo>
                  <a:lnTo>
                    <a:pt x="6158" y="4252"/>
                  </a:lnTo>
                  <a:lnTo>
                    <a:pt x="6157" y="4242"/>
                  </a:lnTo>
                  <a:lnTo>
                    <a:pt x="6152" y="4208"/>
                  </a:lnTo>
                  <a:lnTo>
                    <a:pt x="6151" y="4199"/>
                  </a:lnTo>
                  <a:lnTo>
                    <a:pt x="6148" y="4164"/>
                  </a:lnTo>
                  <a:lnTo>
                    <a:pt x="6147" y="4155"/>
                  </a:lnTo>
                  <a:lnTo>
                    <a:pt x="6145" y="4120"/>
                  </a:lnTo>
                  <a:lnTo>
                    <a:pt x="6145" y="4111"/>
                  </a:lnTo>
                  <a:lnTo>
                    <a:pt x="6144" y="4076"/>
                  </a:lnTo>
                  <a:lnTo>
                    <a:pt x="6144" y="4066"/>
                  </a:lnTo>
                  <a:lnTo>
                    <a:pt x="6145" y="4031"/>
                  </a:lnTo>
                  <a:lnTo>
                    <a:pt x="6145" y="4022"/>
                  </a:lnTo>
                  <a:lnTo>
                    <a:pt x="6147" y="3987"/>
                  </a:lnTo>
                  <a:lnTo>
                    <a:pt x="6148" y="3978"/>
                  </a:lnTo>
                  <a:lnTo>
                    <a:pt x="6151" y="3943"/>
                  </a:lnTo>
                  <a:lnTo>
                    <a:pt x="6152" y="3934"/>
                  </a:lnTo>
                  <a:lnTo>
                    <a:pt x="6157" y="3899"/>
                  </a:lnTo>
                  <a:lnTo>
                    <a:pt x="6158" y="3890"/>
                  </a:lnTo>
                  <a:lnTo>
                    <a:pt x="6164" y="3856"/>
                  </a:lnTo>
                  <a:lnTo>
                    <a:pt x="6166" y="3846"/>
                  </a:lnTo>
                  <a:lnTo>
                    <a:pt x="6173" y="3812"/>
                  </a:lnTo>
                  <a:lnTo>
                    <a:pt x="6175" y="3803"/>
                  </a:lnTo>
                  <a:lnTo>
                    <a:pt x="6183" y="3770"/>
                  </a:lnTo>
                  <a:lnTo>
                    <a:pt x="6186" y="3760"/>
                  </a:lnTo>
                  <a:lnTo>
                    <a:pt x="6195" y="3727"/>
                  </a:lnTo>
                  <a:lnTo>
                    <a:pt x="6198" y="3718"/>
                  </a:lnTo>
                  <a:lnTo>
                    <a:pt x="6209" y="3685"/>
                  </a:lnTo>
                  <a:lnTo>
                    <a:pt x="6212" y="3676"/>
                  </a:lnTo>
                  <a:lnTo>
                    <a:pt x="6224" y="3644"/>
                  </a:lnTo>
                  <a:lnTo>
                    <a:pt x="6228" y="3635"/>
                  </a:lnTo>
                  <a:lnTo>
                    <a:pt x="6241" y="3603"/>
                  </a:lnTo>
                  <a:lnTo>
                    <a:pt x="6245" y="3594"/>
                  </a:lnTo>
                  <a:lnTo>
                    <a:pt x="6259" y="3563"/>
                  </a:lnTo>
                  <a:lnTo>
                    <a:pt x="6263" y="3554"/>
                  </a:lnTo>
                  <a:lnTo>
                    <a:pt x="6279" y="3523"/>
                  </a:lnTo>
                  <a:lnTo>
                    <a:pt x="6284" y="3515"/>
                  </a:lnTo>
                  <a:lnTo>
                    <a:pt x="6301" y="3484"/>
                  </a:lnTo>
                  <a:lnTo>
                    <a:pt x="6305" y="3477"/>
                  </a:lnTo>
                  <a:lnTo>
                    <a:pt x="6323" y="3447"/>
                  </a:lnTo>
                  <a:lnTo>
                    <a:pt x="6328" y="3439"/>
                  </a:lnTo>
                  <a:lnTo>
                    <a:pt x="6347" y="3410"/>
                  </a:lnTo>
                  <a:lnTo>
                    <a:pt x="6352" y="3402"/>
                  </a:lnTo>
                  <a:lnTo>
                    <a:pt x="6372" y="3374"/>
                  </a:lnTo>
                  <a:lnTo>
                    <a:pt x="6378" y="3367"/>
                  </a:lnTo>
                  <a:lnTo>
                    <a:pt x="6399" y="3339"/>
                  </a:lnTo>
                  <a:lnTo>
                    <a:pt x="6405" y="3332"/>
                  </a:lnTo>
                  <a:lnTo>
                    <a:pt x="6427" y="3305"/>
                  </a:lnTo>
                  <a:lnTo>
                    <a:pt x="6433" y="3298"/>
                  </a:lnTo>
                  <a:lnTo>
                    <a:pt x="6456" y="3272"/>
                  </a:lnTo>
                  <a:lnTo>
                    <a:pt x="6462" y="3265"/>
                  </a:lnTo>
                  <a:lnTo>
                    <a:pt x="6486" y="3240"/>
                  </a:lnTo>
                  <a:lnTo>
                    <a:pt x="6493" y="3233"/>
                  </a:lnTo>
                  <a:lnTo>
                    <a:pt x="6518" y="3209"/>
                  </a:lnTo>
                  <a:lnTo>
                    <a:pt x="6525" y="3203"/>
                  </a:lnTo>
                  <a:lnTo>
                    <a:pt x="6551" y="3180"/>
                  </a:lnTo>
                  <a:lnTo>
                    <a:pt x="6558" y="3174"/>
                  </a:lnTo>
                  <a:lnTo>
                    <a:pt x="6585" y="3152"/>
                  </a:lnTo>
                  <a:lnTo>
                    <a:pt x="6592" y="3146"/>
                  </a:lnTo>
                  <a:lnTo>
                    <a:pt x="6620" y="3125"/>
                  </a:lnTo>
                  <a:lnTo>
                    <a:pt x="6627" y="3119"/>
                  </a:lnTo>
                  <a:lnTo>
                    <a:pt x="6655" y="3099"/>
                  </a:lnTo>
                  <a:lnTo>
                    <a:pt x="6663" y="3094"/>
                  </a:lnTo>
                  <a:lnTo>
                    <a:pt x="6692" y="3075"/>
                  </a:lnTo>
                  <a:lnTo>
                    <a:pt x="6700" y="3070"/>
                  </a:lnTo>
                  <a:lnTo>
                    <a:pt x="6730" y="3052"/>
                  </a:lnTo>
                  <a:lnTo>
                    <a:pt x="6737" y="3048"/>
                  </a:lnTo>
                  <a:lnTo>
                    <a:pt x="6768" y="3031"/>
                  </a:lnTo>
                  <a:lnTo>
                    <a:pt x="6776" y="3026"/>
                  </a:lnTo>
                  <a:lnTo>
                    <a:pt x="6807" y="3010"/>
                  </a:lnTo>
                  <a:lnTo>
                    <a:pt x="6816" y="3006"/>
                  </a:lnTo>
                  <a:lnTo>
                    <a:pt x="6847" y="2992"/>
                  </a:lnTo>
                  <a:lnTo>
                    <a:pt x="6856" y="2988"/>
                  </a:lnTo>
                  <a:lnTo>
                    <a:pt x="6888" y="2975"/>
                  </a:lnTo>
                  <a:lnTo>
                    <a:pt x="6897" y="2971"/>
                  </a:lnTo>
                  <a:lnTo>
                    <a:pt x="6929" y="2959"/>
                  </a:lnTo>
                  <a:lnTo>
                    <a:pt x="6938" y="2956"/>
                  </a:lnTo>
                  <a:lnTo>
                    <a:pt x="6971" y="2945"/>
                  </a:lnTo>
                  <a:lnTo>
                    <a:pt x="6980" y="2942"/>
                  </a:lnTo>
                  <a:lnTo>
                    <a:pt x="7013" y="2933"/>
                  </a:lnTo>
                  <a:lnTo>
                    <a:pt x="7023" y="2930"/>
                  </a:lnTo>
                  <a:lnTo>
                    <a:pt x="7056" y="2922"/>
                  </a:lnTo>
                  <a:lnTo>
                    <a:pt x="7065" y="2920"/>
                  </a:lnTo>
                  <a:lnTo>
                    <a:pt x="7099" y="2913"/>
                  </a:lnTo>
                  <a:lnTo>
                    <a:pt x="7109" y="2911"/>
                  </a:lnTo>
                  <a:lnTo>
                    <a:pt x="7143" y="2905"/>
                  </a:lnTo>
                  <a:lnTo>
                    <a:pt x="7152" y="2904"/>
                  </a:lnTo>
                  <a:lnTo>
                    <a:pt x="7187" y="2899"/>
                  </a:lnTo>
                  <a:lnTo>
                    <a:pt x="7196" y="2898"/>
                  </a:lnTo>
                  <a:lnTo>
                    <a:pt x="7231" y="2895"/>
                  </a:lnTo>
                  <a:lnTo>
                    <a:pt x="7240" y="2894"/>
                  </a:lnTo>
                  <a:lnTo>
                    <a:pt x="7275" y="2892"/>
                  </a:lnTo>
                  <a:lnTo>
                    <a:pt x="7284" y="2892"/>
                  </a:lnTo>
                  <a:lnTo>
                    <a:pt x="7319" y="2891"/>
                  </a:lnTo>
                  <a:lnTo>
                    <a:pt x="7329" y="2891"/>
                  </a:lnTo>
                  <a:lnTo>
                    <a:pt x="7364" y="2892"/>
                  </a:lnTo>
                  <a:lnTo>
                    <a:pt x="7373" y="2892"/>
                  </a:lnTo>
                  <a:lnTo>
                    <a:pt x="7408" y="2894"/>
                  </a:lnTo>
                  <a:lnTo>
                    <a:pt x="7417" y="2895"/>
                  </a:lnTo>
                  <a:lnTo>
                    <a:pt x="7452" y="2898"/>
                  </a:lnTo>
                  <a:lnTo>
                    <a:pt x="7461" y="2899"/>
                  </a:lnTo>
                  <a:lnTo>
                    <a:pt x="7495" y="2904"/>
                  </a:lnTo>
                  <a:lnTo>
                    <a:pt x="7505" y="2905"/>
                  </a:lnTo>
                  <a:lnTo>
                    <a:pt x="7539" y="2911"/>
                  </a:lnTo>
                  <a:lnTo>
                    <a:pt x="7548" y="2913"/>
                  </a:lnTo>
                  <a:lnTo>
                    <a:pt x="7582" y="2920"/>
                  </a:lnTo>
                  <a:lnTo>
                    <a:pt x="7591" y="2922"/>
                  </a:lnTo>
                  <a:lnTo>
                    <a:pt x="7625" y="2930"/>
                  </a:lnTo>
                  <a:lnTo>
                    <a:pt x="7634" y="2933"/>
                  </a:lnTo>
                  <a:lnTo>
                    <a:pt x="7667" y="2942"/>
                  </a:lnTo>
                  <a:lnTo>
                    <a:pt x="7676" y="2945"/>
                  </a:lnTo>
                  <a:lnTo>
                    <a:pt x="7709" y="2956"/>
                  </a:lnTo>
                  <a:lnTo>
                    <a:pt x="7718" y="2959"/>
                  </a:lnTo>
                  <a:lnTo>
                    <a:pt x="7750" y="2971"/>
                  </a:lnTo>
                  <a:lnTo>
                    <a:pt x="7759" y="2975"/>
                  </a:lnTo>
                  <a:lnTo>
                    <a:pt x="7791" y="2988"/>
                  </a:lnTo>
                  <a:lnTo>
                    <a:pt x="7800" y="2992"/>
                  </a:lnTo>
                  <a:lnTo>
                    <a:pt x="7831" y="3006"/>
                  </a:lnTo>
                  <a:lnTo>
                    <a:pt x="7840" y="3010"/>
                  </a:lnTo>
                  <a:lnTo>
                    <a:pt x="7871" y="3026"/>
                  </a:lnTo>
                  <a:lnTo>
                    <a:pt x="7879" y="3031"/>
                  </a:lnTo>
                  <a:lnTo>
                    <a:pt x="7910" y="3048"/>
                  </a:lnTo>
                  <a:lnTo>
                    <a:pt x="7916" y="3051"/>
                  </a:lnTo>
                  <a:lnTo>
                    <a:pt x="7946" y="3069"/>
                  </a:lnTo>
                  <a:lnTo>
                    <a:pt x="7954" y="3074"/>
                  </a:lnTo>
                  <a:lnTo>
                    <a:pt x="7984" y="3093"/>
                  </a:lnTo>
                  <a:lnTo>
                    <a:pt x="7992" y="3099"/>
                  </a:lnTo>
                  <a:lnTo>
                    <a:pt x="8020" y="3119"/>
                  </a:lnTo>
                  <a:lnTo>
                    <a:pt x="8028" y="3125"/>
                  </a:lnTo>
                  <a:lnTo>
                    <a:pt x="8055" y="3146"/>
                  </a:lnTo>
                  <a:lnTo>
                    <a:pt x="8063" y="3152"/>
                  </a:lnTo>
                  <a:lnTo>
                    <a:pt x="8090" y="3174"/>
                  </a:lnTo>
                  <a:lnTo>
                    <a:pt x="8097" y="3180"/>
                  </a:lnTo>
                  <a:lnTo>
                    <a:pt x="8123" y="3203"/>
                  </a:lnTo>
                  <a:lnTo>
                    <a:pt x="8130" y="3210"/>
                  </a:lnTo>
                  <a:lnTo>
                    <a:pt x="8154" y="3234"/>
                  </a:lnTo>
                  <a:lnTo>
                    <a:pt x="8161" y="3240"/>
                  </a:lnTo>
                  <a:lnTo>
                    <a:pt x="8185" y="3265"/>
                  </a:lnTo>
                  <a:lnTo>
                    <a:pt x="8192" y="3272"/>
                  </a:lnTo>
                  <a:lnTo>
                    <a:pt x="8215" y="3298"/>
                  </a:lnTo>
                  <a:lnTo>
                    <a:pt x="8221" y="3305"/>
                  </a:lnTo>
                  <a:lnTo>
                    <a:pt x="8243" y="3332"/>
                  </a:lnTo>
                  <a:lnTo>
                    <a:pt x="8249" y="3339"/>
                  </a:lnTo>
                  <a:lnTo>
                    <a:pt x="8270" y="3367"/>
                  </a:lnTo>
                  <a:lnTo>
                    <a:pt x="8275" y="3374"/>
                  </a:lnTo>
                  <a:lnTo>
                    <a:pt x="8295" y="3403"/>
                  </a:lnTo>
                  <a:lnTo>
                    <a:pt x="8301" y="3411"/>
                  </a:lnTo>
                  <a:lnTo>
                    <a:pt x="8320" y="3440"/>
                  </a:lnTo>
                  <a:lnTo>
                    <a:pt x="8325" y="3448"/>
                  </a:lnTo>
                  <a:lnTo>
                    <a:pt x="8342" y="3477"/>
                  </a:lnTo>
                  <a:lnTo>
                    <a:pt x="8346" y="3484"/>
                  </a:lnTo>
                  <a:lnTo>
                    <a:pt x="8363" y="3515"/>
                  </a:lnTo>
                  <a:lnTo>
                    <a:pt x="8368" y="3523"/>
                  </a:lnTo>
                  <a:lnTo>
                    <a:pt x="8384" y="3554"/>
                  </a:lnTo>
                  <a:lnTo>
                    <a:pt x="8388" y="3563"/>
                  </a:lnTo>
                  <a:lnTo>
                    <a:pt x="8402" y="3594"/>
                  </a:lnTo>
                  <a:lnTo>
                    <a:pt x="8406" y="3603"/>
                  </a:lnTo>
                  <a:lnTo>
                    <a:pt x="8419" y="3635"/>
                  </a:lnTo>
                  <a:lnTo>
                    <a:pt x="8423" y="3644"/>
                  </a:lnTo>
                  <a:lnTo>
                    <a:pt x="8435" y="3676"/>
                  </a:lnTo>
                  <a:lnTo>
                    <a:pt x="8438" y="3685"/>
                  </a:lnTo>
                  <a:lnTo>
                    <a:pt x="8449" y="3718"/>
                  </a:lnTo>
                  <a:lnTo>
                    <a:pt x="8452" y="3727"/>
                  </a:lnTo>
                  <a:lnTo>
                    <a:pt x="8461" y="3760"/>
                  </a:lnTo>
                  <a:lnTo>
                    <a:pt x="8464" y="3770"/>
                  </a:lnTo>
                  <a:lnTo>
                    <a:pt x="8472" y="3803"/>
                  </a:lnTo>
                  <a:lnTo>
                    <a:pt x="8474" y="3812"/>
                  </a:lnTo>
                  <a:lnTo>
                    <a:pt x="8481" y="3846"/>
                  </a:lnTo>
                  <a:lnTo>
                    <a:pt x="8483" y="3856"/>
                  </a:lnTo>
                  <a:lnTo>
                    <a:pt x="8489" y="3890"/>
                  </a:lnTo>
                  <a:lnTo>
                    <a:pt x="8490" y="3899"/>
                  </a:lnTo>
                  <a:lnTo>
                    <a:pt x="8495" y="3934"/>
                  </a:lnTo>
                  <a:lnTo>
                    <a:pt x="8496" y="3943"/>
                  </a:lnTo>
                  <a:lnTo>
                    <a:pt x="8499" y="3978"/>
                  </a:lnTo>
                  <a:lnTo>
                    <a:pt x="8500" y="3987"/>
                  </a:lnTo>
                  <a:lnTo>
                    <a:pt x="8502" y="4022"/>
                  </a:lnTo>
                  <a:close/>
                  <a:moveTo>
                    <a:pt x="8001" y="4122"/>
                  </a:moveTo>
                  <a:lnTo>
                    <a:pt x="8002" y="4096"/>
                  </a:lnTo>
                  <a:lnTo>
                    <a:pt x="8003" y="4071"/>
                  </a:lnTo>
                  <a:lnTo>
                    <a:pt x="8002" y="4045"/>
                  </a:lnTo>
                  <a:lnTo>
                    <a:pt x="8001" y="4020"/>
                  </a:lnTo>
                  <a:lnTo>
                    <a:pt x="7999" y="3994"/>
                  </a:lnTo>
                  <a:lnTo>
                    <a:pt x="7995" y="3969"/>
                  </a:lnTo>
                  <a:lnTo>
                    <a:pt x="7991" y="3944"/>
                  </a:lnTo>
                  <a:lnTo>
                    <a:pt x="7986" y="3919"/>
                  </a:lnTo>
                  <a:lnTo>
                    <a:pt x="7980" y="3895"/>
                  </a:lnTo>
                  <a:lnTo>
                    <a:pt x="7973" y="3871"/>
                  </a:lnTo>
                  <a:lnTo>
                    <a:pt x="7965" y="3847"/>
                  </a:lnTo>
                  <a:lnTo>
                    <a:pt x="7956" y="3823"/>
                  </a:lnTo>
                  <a:lnTo>
                    <a:pt x="7946" y="3800"/>
                  </a:lnTo>
                  <a:lnTo>
                    <a:pt x="7936" y="3777"/>
                  </a:lnTo>
                  <a:lnTo>
                    <a:pt x="7924" y="3754"/>
                  </a:lnTo>
                  <a:lnTo>
                    <a:pt x="7912" y="3731"/>
                  </a:lnTo>
                  <a:lnTo>
                    <a:pt x="7898" y="3709"/>
                  </a:lnTo>
                  <a:lnTo>
                    <a:pt x="7884" y="3687"/>
                  </a:lnTo>
                  <a:lnTo>
                    <a:pt x="7870" y="3667"/>
                  </a:lnTo>
                  <a:lnTo>
                    <a:pt x="7854" y="3647"/>
                  </a:lnTo>
                  <a:lnTo>
                    <a:pt x="7838" y="3627"/>
                  </a:lnTo>
                  <a:lnTo>
                    <a:pt x="7821" y="3608"/>
                  </a:lnTo>
                  <a:lnTo>
                    <a:pt x="7804" y="3590"/>
                  </a:lnTo>
                  <a:lnTo>
                    <a:pt x="7786" y="3573"/>
                  </a:lnTo>
                  <a:lnTo>
                    <a:pt x="7767" y="3556"/>
                  </a:lnTo>
                  <a:lnTo>
                    <a:pt x="7748" y="3540"/>
                  </a:lnTo>
                  <a:lnTo>
                    <a:pt x="7728" y="3524"/>
                  </a:lnTo>
                  <a:lnTo>
                    <a:pt x="7707" y="3510"/>
                  </a:lnTo>
                  <a:lnTo>
                    <a:pt x="7686" y="3496"/>
                  </a:lnTo>
                  <a:lnTo>
                    <a:pt x="7663" y="3483"/>
                  </a:lnTo>
                  <a:lnTo>
                    <a:pt x="7640" y="3470"/>
                  </a:lnTo>
                  <a:lnTo>
                    <a:pt x="7617" y="3458"/>
                  </a:lnTo>
                  <a:lnTo>
                    <a:pt x="7594" y="3448"/>
                  </a:lnTo>
                  <a:lnTo>
                    <a:pt x="7571" y="3438"/>
                  </a:lnTo>
                  <a:lnTo>
                    <a:pt x="7547" y="3429"/>
                  </a:lnTo>
                  <a:lnTo>
                    <a:pt x="7523" y="3421"/>
                  </a:lnTo>
                  <a:lnTo>
                    <a:pt x="7499" y="3414"/>
                  </a:lnTo>
                  <a:lnTo>
                    <a:pt x="7475" y="3408"/>
                  </a:lnTo>
                  <a:lnTo>
                    <a:pt x="7450" y="3403"/>
                  </a:lnTo>
                  <a:lnTo>
                    <a:pt x="7425" y="3399"/>
                  </a:lnTo>
                  <a:lnTo>
                    <a:pt x="7400" y="3395"/>
                  </a:lnTo>
                  <a:lnTo>
                    <a:pt x="7375" y="3393"/>
                  </a:lnTo>
                  <a:lnTo>
                    <a:pt x="7349" y="3392"/>
                  </a:lnTo>
                  <a:lnTo>
                    <a:pt x="7324" y="3391"/>
                  </a:lnTo>
                  <a:lnTo>
                    <a:pt x="7298" y="3392"/>
                  </a:lnTo>
                  <a:lnTo>
                    <a:pt x="7273" y="3393"/>
                  </a:lnTo>
                  <a:lnTo>
                    <a:pt x="7247" y="3395"/>
                  </a:lnTo>
                  <a:lnTo>
                    <a:pt x="7222" y="3399"/>
                  </a:lnTo>
                  <a:lnTo>
                    <a:pt x="7197" y="3403"/>
                  </a:lnTo>
                  <a:lnTo>
                    <a:pt x="7172" y="3408"/>
                  </a:lnTo>
                  <a:lnTo>
                    <a:pt x="7148" y="3414"/>
                  </a:lnTo>
                  <a:lnTo>
                    <a:pt x="7124" y="3421"/>
                  </a:lnTo>
                  <a:lnTo>
                    <a:pt x="7100" y="3429"/>
                  </a:lnTo>
                  <a:lnTo>
                    <a:pt x="7076" y="3438"/>
                  </a:lnTo>
                  <a:lnTo>
                    <a:pt x="7053" y="3448"/>
                  </a:lnTo>
                  <a:lnTo>
                    <a:pt x="7030" y="3458"/>
                  </a:lnTo>
                  <a:lnTo>
                    <a:pt x="7007" y="3470"/>
                  </a:lnTo>
                  <a:lnTo>
                    <a:pt x="6984" y="3482"/>
                  </a:lnTo>
                  <a:lnTo>
                    <a:pt x="6962" y="3496"/>
                  </a:lnTo>
                  <a:lnTo>
                    <a:pt x="6941" y="3510"/>
                  </a:lnTo>
                  <a:lnTo>
                    <a:pt x="6920" y="3524"/>
                  </a:lnTo>
                  <a:lnTo>
                    <a:pt x="6900" y="3540"/>
                  </a:lnTo>
                  <a:lnTo>
                    <a:pt x="6880" y="3556"/>
                  </a:lnTo>
                  <a:lnTo>
                    <a:pt x="6862" y="3573"/>
                  </a:lnTo>
                  <a:lnTo>
                    <a:pt x="6843" y="3590"/>
                  </a:lnTo>
                  <a:lnTo>
                    <a:pt x="6826" y="3609"/>
                  </a:lnTo>
                  <a:lnTo>
                    <a:pt x="6809" y="3627"/>
                  </a:lnTo>
                  <a:lnTo>
                    <a:pt x="6793" y="3647"/>
                  </a:lnTo>
                  <a:lnTo>
                    <a:pt x="6777" y="3667"/>
                  </a:lnTo>
                  <a:lnTo>
                    <a:pt x="6763" y="3688"/>
                  </a:lnTo>
                  <a:lnTo>
                    <a:pt x="6749" y="3709"/>
                  </a:lnTo>
                  <a:lnTo>
                    <a:pt x="6735" y="3731"/>
                  </a:lnTo>
                  <a:lnTo>
                    <a:pt x="6723" y="3754"/>
                  </a:lnTo>
                  <a:lnTo>
                    <a:pt x="6711" y="3777"/>
                  </a:lnTo>
                  <a:lnTo>
                    <a:pt x="6701" y="3800"/>
                  </a:lnTo>
                  <a:lnTo>
                    <a:pt x="6691" y="3823"/>
                  </a:lnTo>
                  <a:lnTo>
                    <a:pt x="6682" y="3847"/>
                  </a:lnTo>
                  <a:lnTo>
                    <a:pt x="6674" y="3871"/>
                  </a:lnTo>
                  <a:lnTo>
                    <a:pt x="6667" y="3895"/>
                  </a:lnTo>
                  <a:lnTo>
                    <a:pt x="6661" y="3919"/>
                  </a:lnTo>
                  <a:lnTo>
                    <a:pt x="6656" y="3944"/>
                  </a:lnTo>
                  <a:lnTo>
                    <a:pt x="6652" y="3969"/>
                  </a:lnTo>
                  <a:lnTo>
                    <a:pt x="6648" y="3994"/>
                  </a:lnTo>
                  <a:lnTo>
                    <a:pt x="6646" y="4020"/>
                  </a:lnTo>
                  <a:lnTo>
                    <a:pt x="6645" y="4045"/>
                  </a:lnTo>
                  <a:lnTo>
                    <a:pt x="6644" y="4071"/>
                  </a:lnTo>
                  <a:lnTo>
                    <a:pt x="6645" y="4096"/>
                  </a:lnTo>
                  <a:lnTo>
                    <a:pt x="6646" y="4122"/>
                  </a:lnTo>
                  <a:lnTo>
                    <a:pt x="6648" y="4147"/>
                  </a:lnTo>
                  <a:lnTo>
                    <a:pt x="6652" y="4172"/>
                  </a:lnTo>
                  <a:lnTo>
                    <a:pt x="6656" y="4197"/>
                  </a:lnTo>
                  <a:lnTo>
                    <a:pt x="6661" y="4222"/>
                  </a:lnTo>
                  <a:lnTo>
                    <a:pt x="6667" y="4246"/>
                  </a:lnTo>
                  <a:lnTo>
                    <a:pt x="6674" y="4270"/>
                  </a:lnTo>
                  <a:lnTo>
                    <a:pt x="6682" y="4294"/>
                  </a:lnTo>
                  <a:lnTo>
                    <a:pt x="6691" y="4318"/>
                  </a:lnTo>
                  <a:lnTo>
                    <a:pt x="6701" y="4341"/>
                  </a:lnTo>
                  <a:lnTo>
                    <a:pt x="6711" y="4364"/>
                  </a:lnTo>
                  <a:lnTo>
                    <a:pt x="6723" y="4387"/>
                  </a:lnTo>
                  <a:lnTo>
                    <a:pt x="6736" y="4410"/>
                  </a:lnTo>
                  <a:lnTo>
                    <a:pt x="6749" y="4433"/>
                  </a:lnTo>
                  <a:lnTo>
                    <a:pt x="6763" y="4454"/>
                  </a:lnTo>
                  <a:lnTo>
                    <a:pt x="6777" y="4475"/>
                  </a:lnTo>
                  <a:lnTo>
                    <a:pt x="6793" y="4495"/>
                  </a:lnTo>
                  <a:lnTo>
                    <a:pt x="6809" y="4514"/>
                  </a:lnTo>
                  <a:lnTo>
                    <a:pt x="6826" y="4533"/>
                  </a:lnTo>
                  <a:lnTo>
                    <a:pt x="6843" y="4551"/>
                  </a:lnTo>
                  <a:lnTo>
                    <a:pt x="6861" y="4568"/>
                  </a:lnTo>
                  <a:lnTo>
                    <a:pt x="6880" y="4585"/>
                  </a:lnTo>
                  <a:lnTo>
                    <a:pt x="6900" y="4601"/>
                  </a:lnTo>
                  <a:lnTo>
                    <a:pt x="6920" y="4617"/>
                  </a:lnTo>
                  <a:lnTo>
                    <a:pt x="6940" y="4631"/>
                  </a:lnTo>
                  <a:lnTo>
                    <a:pt x="6962" y="4645"/>
                  </a:lnTo>
                  <a:lnTo>
                    <a:pt x="6984" y="4659"/>
                  </a:lnTo>
                  <a:lnTo>
                    <a:pt x="7007" y="4671"/>
                  </a:lnTo>
                  <a:lnTo>
                    <a:pt x="7030" y="4683"/>
                  </a:lnTo>
                  <a:lnTo>
                    <a:pt x="7053" y="4693"/>
                  </a:lnTo>
                  <a:lnTo>
                    <a:pt x="7076" y="4703"/>
                  </a:lnTo>
                  <a:lnTo>
                    <a:pt x="7100" y="4712"/>
                  </a:lnTo>
                  <a:lnTo>
                    <a:pt x="7124" y="4720"/>
                  </a:lnTo>
                  <a:lnTo>
                    <a:pt x="7148" y="4727"/>
                  </a:lnTo>
                  <a:lnTo>
                    <a:pt x="7172" y="4733"/>
                  </a:lnTo>
                  <a:lnTo>
                    <a:pt x="7197" y="4738"/>
                  </a:lnTo>
                  <a:lnTo>
                    <a:pt x="7222" y="4742"/>
                  </a:lnTo>
                  <a:lnTo>
                    <a:pt x="7247" y="4746"/>
                  </a:lnTo>
                  <a:lnTo>
                    <a:pt x="7273" y="4748"/>
                  </a:lnTo>
                  <a:lnTo>
                    <a:pt x="7298" y="4749"/>
                  </a:lnTo>
                  <a:lnTo>
                    <a:pt x="7324" y="4750"/>
                  </a:lnTo>
                  <a:lnTo>
                    <a:pt x="7349" y="4749"/>
                  </a:lnTo>
                  <a:lnTo>
                    <a:pt x="7375" y="4748"/>
                  </a:lnTo>
                  <a:lnTo>
                    <a:pt x="7400" y="4746"/>
                  </a:lnTo>
                  <a:lnTo>
                    <a:pt x="7425" y="4742"/>
                  </a:lnTo>
                  <a:lnTo>
                    <a:pt x="7450" y="4738"/>
                  </a:lnTo>
                  <a:lnTo>
                    <a:pt x="7475" y="4733"/>
                  </a:lnTo>
                  <a:lnTo>
                    <a:pt x="7499" y="4727"/>
                  </a:lnTo>
                  <a:lnTo>
                    <a:pt x="7523" y="4720"/>
                  </a:lnTo>
                  <a:lnTo>
                    <a:pt x="7547" y="4712"/>
                  </a:lnTo>
                  <a:lnTo>
                    <a:pt x="7571" y="4703"/>
                  </a:lnTo>
                  <a:lnTo>
                    <a:pt x="7594" y="4693"/>
                  </a:lnTo>
                  <a:lnTo>
                    <a:pt x="7617" y="4683"/>
                  </a:lnTo>
                  <a:lnTo>
                    <a:pt x="7640" y="4671"/>
                  </a:lnTo>
                  <a:lnTo>
                    <a:pt x="7663" y="4658"/>
                  </a:lnTo>
                  <a:lnTo>
                    <a:pt x="7686" y="4645"/>
                  </a:lnTo>
                  <a:lnTo>
                    <a:pt x="7707" y="4631"/>
                  </a:lnTo>
                  <a:lnTo>
                    <a:pt x="7728" y="4616"/>
                  </a:lnTo>
                  <a:lnTo>
                    <a:pt x="7748" y="4601"/>
                  </a:lnTo>
                  <a:lnTo>
                    <a:pt x="7767" y="4585"/>
                  </a:lnTo>
                  <a:lnTo>
                    <a:pt x="7786" y="4568"/>
                  </a:lnTo>
                  <a:lnTo>
                    <a:pt x="7804" y="4551"/>
                  </a:lnTo>
                  <a:lnTo>
                    <a:pt x="7821" y="4533"/>
                  </a:lnTo>
                  <a:lnTo>
                    <a:pt x="7838" y="4514"/>
                  </a:lnTo>
                  <a:lnTo>
                    <a:pt x="7854" y="4495"/>
                  </a:lnTo>
                  <a:lnTo>
                    <a:pt x="7869" y="4475"/>
                  </a:lnTo>
                  <a:lnTo>
                    <a:pt x="7884" y="4454"/>
                  </a:lnTo>
                  <a:lnTo>
                    <a:pt x="7898" y="4433"/>
                  </a:lnTo>
                  <a:lnTo>
                    <a:pt x="7911" y="4410"/>
                  </a:lnTo>
                  <a:lnTo>
                    <a:pt x="7924" y="4387"/>
                  </a:lnTo>
                  <a:lnTo>
                    <a:pt x="7936" y="4364"/>
                  </a:lnTo>
                  <a:lnTo>
                    <a:pt x="7946" y="4341"/>
                  </a:lnTo>
                  <a:lnTo>
                    <a:pt x="7956" y="4318"/>
                  </a:lnTo>
                  <a:lnTo>
                    <a:pt x="7965" y="4294"/>
                  </a:lnTo>
                  <a:lnTo>
                    <a:pt x="7973" y="4270"/>
                  </a:lnTo>
                  <a:lnTo>
                    <a:pt x="7980" y="4246"/>
                  </a:lnTo>
                  <a:lnTo>
                    <a:pt x="7986" y="4222"/>
                  </a:lnTo>
                  <a:lnTo>
                    <a:pt x="7991" y="4197"/>
                  </a:lnTo>
                  <a:lnTo>
                    <a:pt x="7995" y="4172"/>
                  </a:lnTo>
                  <a:lnTo>
                    <a:pt x="7999" y="4147"/>
                  </a:lnTo>
                  <a:lnTo>
                    <a:pt x="8001" y="4122"/>
                  </a:lnTo>
                  <a:close/>
                  <a:moveTo>
                    <a:pt x="1584" y="6357"/>
                  </a:moveTo>
                  <a:lnTo>
                    <a:pt x="1429" y="6503"/>
                  </a:lnTo>
                  <a:lnTo>
                    <a:pt x="1336" y="6667"/>
                  </a:lnTo>
                  <a:lnTo>
                    <a:pt x="1296" y="6901"/>
                  </a:lnTo>
                  <a:lnTo>
                    <a:pt x="1289" y="6933"/>
                  </a:lnTo>
                  <a:lnTo>
                    <a:pt x="1277" y="6963"/>
                  </a:lnTo>
                  <a:lnTo>
                    <a:pt x="1262" y="6992"/>
                  </a:lnTo>
                  <a:lnTo>
                    <a:pt x="1242" y="7019"/>
                  </a:lnTo>
                  <a:lnTo>
                    <a:pt x="1220" y="7042"/>
                  </a:lnTo>
                  <a:lnTo>
                    <a:pt x="1194" y="7063"/>
                  </a:lnTo>
                  <a:lnTo>
                    <a:pt x="1167" y="7080"/>
                  </a:lnTo>
                  <a:lnTo>
                    <a:pt x="1137" y="7093"/>
                  </a:lnTo>
                  <a:lnTo>
                    <a:pt x="1105" y="7103"/>
                  </a:lnTo>
                  <a:lnTo>
                    <a:pt x="1073" y="7108"/>
                  </a:lnTo>
                  <a:lnTo>
                    <a:pt x="1040" y="7109"/>
                  </a:lnTo>
                  <a:lnTo>
                    <a:pt x="1008" y="7105"/>
                  </a:lnTo>
                  <a:lnTo>
                    <a:pt x="976" y="7098"/>
                  </a:lnTo>
                  <a:lnTo>
                    <a:pt x="946" y="7086"/>
                  </a:lnTo>
                  <a:lnTo>
                    <a:pt x="917" y="7071"/>
                  </a:lnTo>
                  <a:lnTo>
                    <a:pt x="890" y="7051"/>
                  </a:lnTo>
                  <a:lnTo>
                    <a:pt x="867" y="7029"/>
                  </a:lnTo>
                  <a:lnTo>
                    <a:pt x="846" y="7003"/>
                  </a:lnTo>
                  <a:lnTo>
                    <a:pt x="829" y="6976"/>
                  </a:lnTo>
                  <a:lnTo>
                    <a:pt x="816" y="6946"/>
                  </a:lnTo>
                  <a:lnTo>
                    <a:pt x="806" y="6914"/>
                  </a:lnTo>
                  <a:lnTo>
                    <a:pt x="801" y="6882"/>
                  </a:lnTo>
                  <a:lnTo>
                    <a:pt x="800" y="6849"/>
                  </a:lnTo>
                  <a:lnTo>
                    <a:pt x="804" y="6817"/>
                  </a:lnTo>
                  <a:lnTo>
                    <a:pt x="851" y="6539"/>
                  </a:lnTo>
                  <a:lnTo>
                    <a:pt x="857" y="6511"/>
                  </a:lnTo>
                  <a:lnTo>
                    <a:pt x="867" y="6484"/>
                  </a:lnTo>
                  <a:lnTo>
                    <a:pt x="880" y="6459"/>
                  </a:lnTo>
                  <a:lnTo>
                    <a:pt x="1013" y="6224"/>
                  </a:lnTo>
                  <a:lnTo>
                    <a:pt x="1033" y="6193"/>
                  </a:lnTo>
                  <a:lnTo>
                    <a:pt x="1059" y="6165"/>
                  </a:lnTo>
                  <a:lnTo>
                    <a:pt x="1263" y="5973"/>
                  </a:lnTo>
                  <a:lnTo>
                    <a:pt x="1285" y="5954"/>
                  </a:lnTo>
                  <a:lnTo>
                    <a:pt x="1310" y="5938"/>
                  </a:lnTo>
                  <a:lnTo>
                    <a:pt x="1571" y="5789"/>
                  </a:lnTo>
                  <a:lnTo>
                    <a:pt x="1612" y="5770"/>
                  </a:lnTo>
                  <a:lnTo>
                    <a:pt x="1915" y="5663"/>
                  </a:lnTo>
                  <a:lnTo>
                    <a:pt x="1951" y="5653"/>
                  </a:lnTo>
                  <a:lnTo>
                    <a:pt x="2283" y="5589"/>
                  </a:lnTo>
                  <a:lnTo>
                    <a:pt x="2315" y="5585"/>
                  </a:lnTo>
                  <a:lnTo>
                    <a:pt x="2661" y="5564"/>
                  </a:lnTo>
                  <a:lnTo>
                    <a:pt x="2692" y="5564"/>
                  </a:lnTo>
                  <a:lnTo>
                    <a:pt x="3038" y="5585"/>
                  </a:lnTo>
                  <a:lnTo>
                    <a:pt x="3070" y="5589"/>
                  </a:lnTo>
                  <a:lnTo>
                    <a:pt x="3402" y="5653"/>
                  </a:lnTo>
                  <a:lnTo>
                    <a:pt x="3438" y="5663"/>
                  </a:lnTo>
                  <a:lnTo>
                    <a:pt x="3741" y="5770"/>
                  </a:lnTo>
                  <a:lnTo>
                    <a:pt x="3782" y="5789"/>
                  </a:lnTo>
                  <a:lnTo>
                    <a:pt x="4043" y="5938"/>
                  </a:lnTo>
                  <a:lnTo>
                    <a:pt x="4068" y="5954"/>
                  </a:lnTo>
                  <a:lnTo>
                    <a:pt x="4090" y="5973"/>
                  </a:lnTo>
                  <a:lnTo>
                    <a:pt x="4294" y="6165"/>
                  </a:lnTo>
                  <a:lnTo>
                    <a:pt x="4320" y="6193"/>
                  </a:lnTo>
                  <a:lnTo>
                    <a:pt x="4340" y="6224"/>
                  </a:lnTo>
                  <a:lnTo>
                    <a:pt x="4473" y="6459"/>
                  </a:lnTo>
                  <a:lnTo>
                    <a:pt x="4486" y="6484"/>
                  </a:lnTo>
                  <a:lnTo>
                    <a:pt x="4496" y="6511"/>
                  </a:lnTo>
                  <a:lnTo>
                    <a:pt x="4502" y="6539"/>
                  </a:lnTo>
                  <a:lnTo>
                    <a:pt x="4549" y="6817"/>
                  </a:lnTo>
                  <a:lnTo>
                    <a:pt x="4553" y="6849"/>
                  </a:lnTo>
                  <a:lnTo>
                    <a:pt x="4552" y="6882"/>
                  </a:lnTo>
                  <a:lnTo>
                    <a:pt x="4547" y="6914"/>
                  </a:lnTo>
                  <a:lnTo>
                    <a:pt x="4537" y="6946"/>
                  </a:lnTo>
                  <a:lnTo>
                    <a:pt x="4524" y="6976"/>
                  </a:lnTo>
                  <a:lnTo>
                    <a:pt x="4507" y="7003"/>
                  </a:lnTo>
                  <a:lnTo>
                    <a:pt x="4486" y="7029"/>
                  </a:lnTo>
                  <a:lnTo>
                    <a:pt x="4463" y="7051"/>
                  </a:lnTo>
                  <a:lnTo>
                    <a:pt x="4436" y="7071"/>
                  </a:lnTo>
                  <a:lnTo>
                    <a:pt x="4407" y="7086"/>
                  </a:lnTo>
                  <a:lnTo>
                    <a:pt x="4377" y="7098"/>
                  </a:lnTo>
                  <a:lnTo>
                    <a:pt x="4345" y="7105"/>
                  </a:lnTo>
                  <a:lnTo>
                    <a:pt x="4313" y="7109"/>
                  </a:lnTo>
                  <a:lnTo>
                    <a:pt x="4280" y="7108"/>
                  </a:lnTo>
                  <a:lnTo>
                    <a:pt x="4248" y="7103"/>
                  </a:lnTo>
                  <a:lnTo>
                    <a:pt x="4216" y="7093"/>
                  </a:lnTo>
                  <a:lnTo>
                    <a:pt x="4186" y="7080"/>
                  </a:lnTo>
                  <a:lnTo>
                    <a:pt x="4159" y="7063"/>
                  </a:lnTo>
                  <a:lnTo>
                    <a:pt x="4133" y="7042"/>
                  </a:lnTo>
                  <a:lnTo>
                    <a:pt x="4111" y="7019"/>
                  </a:lnTo>
                  <a:lnTo>
                    <a:pt x="4091" y="6992"/>
                  </a:lnTo>
                  <a:lnTo>
                    <a:pt x="4076" y="6963"/>
                  </a:lnTo>
                  <a:lnTo>
                    <a:pt x="4064" y="6933"/>
                  </a:lnTo>
                  <a:lnTo>
                    <a:pt x="4057" y="6901"/>
                  </a:lnTo>
                  <a:lnTo>
                    <a:pt x="4017" y="6667"/>
                  </a:lnTo>
                  <a:lnTo>
                    <a:pt x="3924" y="6503"/>
                  </a:lnTo>
                  <a:lnTo>
                    <a:pt x="3769" y="6357"/>
                  </a:lnTo>
                  <a:lnTo>
                    <a:pt x="3554" y="6234"/>
                  </a:lnTo>
                  <a:lnTo>
                    <a:pt x="3289" y="6141"/>
                  </a:lnTo>
                  <a:lnTo>
                    <a:pt x="2991" y="6083"/>
                  </a:lnTo>
                  <a:lnTo>
                    <a:pt x="2676" y="6064"/>
                  </a:lnTo>
                  <a:lnTo>
                    <a:pt x="2362" y="6083"/>
                  </a:lnTo>
                  <a:lnTo>
                    <a:pt x="2064" y="6141"/>
                  </a:lnTo>
                  <a:lnTo>
                    <a:pt x="1799" y="6234"/>
                  </a:lnTo>
                  <a:lnTo>
                    <a:pt x="1584" y="6357"/>
                  </a:lnTo>
                  <a:close/>
                  <a:moveTo>
                    <a:pt x="3855" y="4022"/>
                  </a:moveTo>
                  <a:lnTo>
                    <a:pt x="3855" y="4031"/>
                  </a:lnTo>
                  <a:lnTo>
                    <a:pt x="3856" y="4066"/>
                  </a:lnTo>
                  <a:lnTo>
                    <a:pt x="3856" y="4076"/>
                  </a:lnTo>
                  <a:lnTo>
                    <a:pt x="3855" y="4111"/>
                  </a:lnTo>
                  <a:lnTo>
                    <a:pt x="3855" y="4120"/>
                  </a:lnTo>
                  <a:lnTo>
                    <a:pt x="3853" y="4155"/>
                  </a:lnTo>
                  <a:lnTo>
                    <a:pt x="3852" y="4164"/>
                  </a:lnTo>
                  <a:lnTo>
                    <a:pt x="3849" y="4199"/>
                  </a:lnTo>
                  <a:lnTo>
                    <a:pt x="3848" y="4208"/>
                  </a:lnTo>
                  <a:lnTo>
                    <a:pt x="3843" y="4242"/>
                  </a:lnTo>
                  <a:lnTo>
                    <a:pt x="3842" y="4252"/>
                  </a:lnTo>
                  <a:lnTo>
                    <a:pt x="3836" y="4286"/>
                  </a:lnTo>
                  <a:lnTo>
                    <a:pt x="3834" y="4295"/>
                  </a:lnTo>
                  <a:lnTo>
                    <a:pt x="3827" y="4329"/>
                  </a:lnTo>
                  <a:lnTo>
                    <a:pt x="3825" y="4338"/>
                  </a:lnTo>
                  <a:lnTo>
                    <a:pt x="3817" y="4372"/>
                  </a:lnTo>
                  <a:lnTo>
                    <a:pt x="3814" y="4381"/>
                  </a:lnTo>
                  <a:lnTo>
                    <a:pt x="3805" y="4414"/>
                  </a:lnTo>
                  <a:lnTo>
                    <a:pt x="3802" y="4423"/>
                  </a:lnTo>
                  <a:lnTo>
                    <a:pt x="3791" y="4456"/>
                  </a:lnTo>
                  <a:lnTo>
                    <a:pt x="3788" y="4465"/>
                  </a:lnTo>
                  <a:lnTo>
                    <a:pt x="3776" y="4497"/>
                  </a:lnTo>
                  <a:lnTo>
                    <a:pt x="3772" y="4506"/>
                  </a:lnTo>
                  <a:lnTo>
                    <a:pt x="3759" y="4538"/>
                  </a:lnTo>
                  <a:lnTo>
                    <a:pt x="3755" y="4547"/>
                  </a:lnTo>
                  <a:lnTo>
                    <a:pt x="3741" y="4578"/>
                  </a:lnTo>
                  <a:lnTo>
                    <a:pt x="3737" y="4587"/>
                  </a:lnTo>
                  <a:lnTo>
                    <a:pt x="3721" y="4618"/>
                  </a:lnTo>
                  <a:lnTo>
                    <a:pt x="3716" y="4626"/>
                  </a:lnTo>
                  <a:lnTo>
                    <a:pt x="3699" y="4657"/>
                  </a:lnTo>
                  <a:lnTo>
                    <a:pt x="3696" y="4663"/>
                  </a:lnTo>
                  <a:lnTo>
                    <a:pt x="3678" y="4693"/>
                  </a:lnTo>
                  <a:lnTo>
                    <a:pt x="3673" y="4701"/>
                  </a:lnTo>
                  <a:lnTo>
                    <a:pt x="3654" y="4731"/>
                  </a:lnTo>
                  <a:lnTo>
                    <a:pt x="3648" y="4739"/>
                  </a:lnTo>
                  <a:lnTo>
                    <a:pt x="3628" y="4767"/>
                  </a:lnTo>
                  <a:lnTo>
                    <a:pt x="3622" y="4775"/>
                  </a:lnTo>
                  <a:lnTo>
                    <a:pt x="3601" y="4802"/>
                  </a:lnTo>
                  <a:lnTo>
                    <a:pt x="3595" y="4810"/>
                  </a:lnTo>
                  <a:lnTo>
                    <a:pt x="3573" y="4837"/>
                  </a:lnTo>
                  <a:lnTo>
                    <a:pt x="3567" y="4844"/>
                  </a:lnTo>
                  <a:lnTo>
                    <a:pt x="3544" y="4870"/>
                  </a:lnTo>
                  <a:lnTo>
                    <a:pt x="3537" y="4877"/>
                  </a:lnTo>
                  <a:lnTo>
                    <a:pt x="3513" y="4901"/>
                  </a:lnTo>
                  <a:lnTo>
                    <a:pt x="3507" y="4908"/>
                  </a:lnTo>
                  <a:lnTo>
                    <a:pt x="3482" y="4932"/>
                  </a:lnTo>
                  <a:lnTo>
                    <a:pt x="3475" y="4939"/>
                  </a:lnTo>
                  <a:lnTo>
                    <a:pt x="3449" y="4962"/>
                  </a:lnTo>
                  <a:lnTo>
                    <a:pt x="3442" y="4968"/>
                  </a:lnTo>
                  <a:lnTo>
                    <a:pt x="3415" y="4990"/>
                  </a:lnTo>
                  <a:lnTo>
                    <a:pt x="3408" y="4996"/>
                  </a:lnTo>
                  <a:lnTo>
                    <a:pt x="3380" y="5017"/>
                  </a:lnTo>
                  <a:lnTo>
                    <a:pt x="3373" y="5022"/>
                  </a:lnTo>
                  <a:lnTo>
                    <a:pt x="3344" y="5042"/>
                  </a:lnTo>
                  <a:lnTo>
                    <a:pt x="3336" y="5048"/>
                  </a:lnTo>
                  <a:lnTo>
                    <a:pt x="3307" y="5067"/>
                  </a:lnTo>
                  <a:lnTo>
                    <a:pt x="3299" y="5072"/>
                  </a:lnTo>
                  <a:lnTo>
                    <a:pt x="3270" y="5089"/>
                  </a:lnTo>
                  <a:lnTo>
                    <a:pt x="3263" y="5093"/>
                  </a:lnTo>
                  <a:lnTo>
                    <a:pt x="3232" y="5110"/>
                  </a:lnTo>
                  <a:lnTo>
                    <a:pt x="3224" y="5115"/>
                  </a:lnTo>
                  <a:lnTo>
                    <a:pt x="3193" y="5131"/>
                  </a:lnTo>
                  <a:lnTo>
                    <a:pt x="3184" y="5135"/>
                  </a:lnTo>
                  <a:lnTo>
                    <a:pt x="3153" y="5149"/>
                  </a:lnTo>
                  <a:lnTo>
                    <a:pt x="3144" y="5153"/>
                  </a:lnTo>
                  <a:lnTo>
                    <a:pt x="3112" y="5166"/>
                  </a:lnTo>
                  <a:lnTo>
                    <a:pt x="3103" y="5170"/>
                  </a:lnTo>
                  <a:lnTo>
                    <a:pt x="3071" y="5182"/>
                  </a:lnTo>
                  <a:lnTo>
                    <a:pt x="3062" y="5185"/>
                  </a:lnTo>
                  <a:lnTo>
                    <a:pt x="3029" y="5196"/>
                  </a:lnTo>
                  <a:lnTo>
                    <a:pt x="3020" y="5199"/>
                  </a:lnTo>
                  <a:lnTo>
                    <a:pt x="2987" y="5208"/>
                  </a:lnTo>
                  <a:lnTo>
                    <a:pt x="2977" y="5211"/>
                  </a:lnTo>
                  <a:lnTo>
                    <a:pt x="2944" y="5219"/>
                  </a:lnTo>
                  <a:lnTo>
                    <a:pt x="2935" y="5221"/>
                  </a:lnTo>
                  <a:lnTo>
                    <a:pt x="2901" y="5228"/>
                  </a:lnTo>
                  <a:lnTo>
                    <a:pt x="2891" y="5230"/>
                  </a:lnTo>
                  <a:lnTo>
                    <a:pt x="2857" y="5236"/>
                  </a:lnTo>
                  <a:lnTo>
                    <a:pt x="2848" y="5237"/>
                  </a:lnTo>
                  <a:lnTo>
                    <a:pt x="2813" y="5242"/>
                  </a:lnTo>
                  <a:lnTo>
                    <a:pt x="2804" y="5243"/>
                  </a:lnTo>
                  <a:lnTo>
                    <a:pt x="2769" y="5246"/>
                  </a:lnTo>
                  <a:lnTo>
                    <a:pt x="2760" y="5247"/>
                  </a:lnTo>
                  <a:lnTo>
                    <a:pt x="2725" y="5249"/>
                  </a:lnTo>
                  <a:lnTo>
                    <a:pt x="2716" y="5249"/>
                  </a:lnTo>
                  <a:lnTo>
                    <a:pt x="2681" y="5250"/>
                  </a:lnTo>
                  <a:lnTo>
                    <a:pt x="2671" y="5250"/>
                  </a:lnTo>
                  <a:lnTo>
                    <a:pt x="2636" y="5249"/>
                  </a:lnTo>
                  <a:lnTo>
                    <a:pt x="2627" y="5249"/>
                  </a:lnTo>
                  <a:lnTo>
                    <a:pt x="2592" y="5247"/>
                  </a:lnTo>
                  <a:lnTo>
                    <a:pt x="2583" y="5246"/>
                  </a:lnTo>
                  <a:lnTo>
                    <a:pt x="2548" y="5243"/>
                  </a:lnTo>
                  <a:lnTo>
                    <a:pt x="2539" y="5242"/>
                  </a:lnTo>
                  <a:lnTo>
                    <a:pt x="2505" y="5237"/>
                  </a:lnTo>
                  <a:lnTo>
                    <a:pt x="2495" y="5236"/>
                  </a:lnTo>
                  <a:lnTo>
                    <a:pt x="2461" y="5230"/>
                  </a:lnTo>
                  <a:lnTo>
                    <a:pt x="2452" y="5228"/>
                  </a:lnTo>
                  <a:lnTo>
                    <a:pt x="2418" y="5221"/>
                  </a:lnTo>
                  <a:lnTo>
                    <a:pt x="2409" y="5219"/>
                  </a:lnTo>
                  <a:lnTo>
                    <a:pt x="2375" y="5211"/>
                  </a:lnTo>
                  <a:lnTo>
                    <a:pt x="2366" y="5208"/>
                  </a:lnTo>
                  <a:lnTo>
                    <a:pt x="2333" y="5199"/>
                  </a:lnTo>
                  <a:lnTo>
                    <a:pt x="2324" y="5196"/>
                  </a:lnTo>
                  <a:lnTo>
                    <a:pt x="2291" y="5185"/>
                  </a:lnTo>
                  <a:lnTo>
                    <a:pt x="2282" y="5182"/>
                  </a:lnTo>
                  <a:lnTo>
                    <a:pt x="2250" y="5170"/>
                  </a:lnTo>
                  <a:lnTo>
                    <a:pt x="2241" y="5166"/>
                  </a:lnTo>
                  <a:lnTo>
                    <a:pt x="2209" y="5153"/>
                  </a:lnTo>
                  <a:lnTo>
                    <a:pt x="2200" y="5149"/>
                  </a:lnTo>
                  <a:lnTo>
                    <a:pt x="2169" y="5135"/>
                  </a:lnTo>
                  <a:lnTo>
                    <a:pt x="2160" y="5131"/>
                  </a:lnTo>
                  <a:lnTo>
                    <a:pt x="2129" y="5115"/>
                  </a:lnTo>
                  <a:lnTo>
                    <a:pt x="2121" y="5110"/>
                  </a:lnTo>
                  <a:lnTo>
                    <a:pt x="2090" y="5093"/>
                  </a:lnTo>
                  <a:lnTo>
                    <a:pt x="2084" y="5090"/>
                  </a:lnTo>
                  <a:lnTo>
                    <a:pt x="2054" y="5072"/>
                  </a:lnTo>
                  <a:lnTo>
                    <a:pt x="2046" y="5067"/>
                  </a:lnTo>
                  <a:lnTo>
                    <a:pt x="2017" y="5048"/>
                  </a:lnTo>
                  <a:lnTo>
                    <a:pt x="2009" y="5042"/>
                  </a:lnTo>
                  <a:lnTo>
                    <a:pt x="1980" y="5022"/>
                  </a:lnTo>
                  <a:lnTo>
                    <a:pt x="1973" y="5017"/>
                  </a:lnTo>
                  <a:lnTo>
                    <a:pt x="1945" y="4996"/>
                  </a:lnTo>
                  <a:lnTo>
                    <a:pt x="1938" y="4990"/>
                  </a:lnTo>
                  <a:lnTo>
                    <a:pt x="1911" y="4968"/>
                  </a:lnTo>
                  <a:lnTo>
                    <a:pt x="1904" y="4962"/>
                  </a:lnTo>
                  <a:lnTo>
                    <a:pt x="1878" y="4938"/>
                  </a:lnTo>
                  <a:lnTo>
                    <a:pt x="1871" y="4932"/>
                  </a:lnTo>
                  <a:lnTo>
                    <a:pt x="1846" y="4908"/>
                  </a:lnTo>
                  <a:lnTo>
                    <a:pt x="1839" y="4901"/>
                  </a:lnTo>
                  <a:lnTo>
                    <a:pt x="1815" y="4876"/>
                  </a:lnTo>
                  <a:lnTo>
                    <a:pt x="1809" y="4869"/>
                  </a:lnTo>
                  <a:lnTo>
                    <a:pt x="1785" y="4843"/>
                  </a:lnTo>
                  <a:lnTo>
                    <a:pt x="1779" y="4836"/>
                  </a:lnTo>
                  <a:lnTo>
                    <a:pt x="1757" y="4809"/>
                  </a:lnTo>
                  <a:lnTo>
                    <a:pt x="1751" y="4802"/>
                  </a:lnTo>
                  <a:lnTo>
                    <a:pt x="1730" y="4774"/>
                  </a:lnTo>
                  <a:lnTo>
                    <a:pt x="1725" y="4767"/>
                  </a:lnTo>
                  <a:lnTo>
                    <a:pt x="1705" y="4738"/>
                  </a:lnTo>
                  <a:lnTo>
                    <a:pt x="1699" y="4730"/>
                  </a:lnTo>
                  <a:lnTo>
                    <a:pt x="1680" y="4701"/>
                  </a:lnTo>
                  <a:lnTo>
                    <a:pt x="1675" y="4693"/>
                  </a:lnTo>
                  <a:lnTo>
                    <a:pt x="1657" y="4663"/>
                  </a:lnTo>
                  <a:lnTo>
                    <a:pt x="1654" y="4657"/>
                  </a:lnTo>
                  <a:lnTo>
                    <a:pt x="1637" y="4626"/>
                  </a:lnTo>
                  <a:lnTo>
                    <a:pt x="1632" y="4618"/>
                  </a:lnTo>
                  <a:lnTo>
                    <a:pt x="1616" y="4587"/>
                  </a:lnTo>
                  <a:lnTo>
                    <a:pt x="1612" y="4578"/>
                  </a:lnTo>
                  <a:lnTo>
                    <a:pt x="1598" y="4547"/>
                  </a:lnTo>
                  <a:lnTo>
                    <a:pt x="1594" y="4538"/>
                  </a:lnTo>
                  <a:lnTo>
                    <a:pt x="1581" y="4506"/>
                  </a:lnTo>
                  <a:lnTo>
                    <a:pt x="1577" y="4497"/>
                  </a:lnTo>
                  <a:lnTo>
                    <a:pt x="1565" y="4465"/>
                  </a:lnTo>
                  <a:lnTo>
                    <a:pt x="1562" y="4456"/>
                  </a:lnTo>
                  <a:lnTo>
                    <a:pt x="1551" y="4423"/>
                  </a:lnTo>
                  <a:lnTo>
                    <a:pt x="1548" y="4414"/>
                  </a:lnTo>
                  <a:lnTo>
                    <a:pt x="1539" y="4381"/>
                  </a:lnTo>
                  <a:lnTo>
                    <a:pt x="1536" y="4372"/>
                  </a:lnTo>
                  <a:lnTo>
                    <a:pt x="1528" y="4338"/>
                  </a:lnTo>
                  <a:lnTo>
                    <a:pt x="1526" y="4329"/>
                  </a:lnTo>
                  <a:lnTo>
                    <a:pt x="1519" y="4295"/>
                  </a:lnTo>
                  <a:lnTo>
                    <a:pt x="1517" y="4286"/>
                  </a:lnTo>
                  <a:lnTo>
                    <a:pt x="1511" y="4252"/>
                  </a:lnTo>
                  <a:lnTo>
                    <a:pt x="1510" y="4242"/>
                  </a:lnTo>
                  <a:lnTo>
                    <a:pt x="1505" y="4208"/>
                  </a:lnTo>
                  <a:lnTo>
                    <a:pt x="1504" y="4199"/>
                  </a:lnTo>
                  <a:lnTo>
                    <a:pt x="1501" y="4164"/>
                  </a:lnTo>
                  <a:lnTo>
                    <a:pt x="1500" y="4155"/>
                  </a:lnTo>
                  <a:lnTo>
                    <a:pt x="1498" y="4120"/>
                  </a:lnTo>
                  <a:lnTo>
                    <a:pt x="1498" y="4111"/>
                  </a:lnTo>
                  <a:lnTo>
                    <a:pt x="1497" y="4076"/>
                  </a:lnTo>
                  <a:lnTo>
                    <a:pt x="1497" y="4066"/>
                  </a:lnTo>
                  <a:lnTo>
                    <a:pt x="1498" y="4031"/>
                  </a:lnTo>
                  <a:lnTo>
                    <a:pt x="1498" y="4022"/>
                  </a:lnTo>
                  <a:lnTo>
                    <a:pt x="1500" y="3987"/>
                  </a:lnTo>
                  <a:lnTo>
                    <a:pt x="1501" y="3978"/>
                  </a:lnTo>
                  <a:lnTo>
                    <a:pt x="1504" y="3943"/>
                  </a:lnTo>
                  <a:lnTo>
                    <a:pt x="1505" y="3934"/>
                  </a:lnTo>
                  <a:lnTo>
                    <a:pt x="1510" y="3899"/>
                  </a:lnTo>
                  <a:lnTo>
                    <a:pt x="1511" y="3890"/>
                  </a:lnTo>
                  <a:lnTo>
                    <a:pt x="1517" y="3856"/>
                  </a:lnTo>
                  <a:lnTo>
                    <a:pt x="1519" y="3846"/>
                  </a:lnTo>
                  <a:lnTo>
                    <a:pt x="1526" y="3812"/>
                  </a:lnTo>
                  <a:lnTo>
                    <a:pt x="1528" y="3803"/>
                  </a:lnTo>
                  <a:lnTo>
                    <a:pt x="1536" y="3770"/>
                  </a:lnTo>
                  <a:lnTo>
                    <a:pt x="1539" y="3760"/>
                  </a:lnTo>
                  <a:lnTo>
                    <a:pt x="1548" y="3727"/>
                  </a:lnTo>
                  <a:lnTo>
                    <a:pt x="1551" y="3718"/>
                  </a:lnTo>
                  <a:lnTo>
                    <a:pt x="1562" y="3685"/>
                  </a:lnTo>
                  <a:lnTo>
                    <a:pt x="1565" y="3676"/>
                  </a:lnTo>
                  <a:lnTo>
                    <a:pt x="1577" y="3644"/>
                  </a:lnTo>
                  <a:lnTo>
                    <a:pt x="1581" y="3635"/>
                  </a:lnTo>
                  <a:lnTo>
                    <a:pt x="1594" y="3603"/>
                  </a:lnTo>
                  <a:lnTo>
                    <a:pt x="1598" y="3594"/>
                  </a:lnTo>
                  <a:lnTo>
                    <a:pt x="1612" y="3563"/>
                  </a:lnTo>
                  <a:lnTo>
                    <a:pt x="1616" y="3554"/>
                  </a:lnTo>
                  <a:lnTo>
                    <a:pt x="1632" y="3523"/>
                  </a:lnTo>
                  <a:lnTo>
                    <a:pt x="1637" y="3515"/>
                  </a:lnTo>
                  <a:lnTo>
                    <a:pt x="1654" y="3484"/>
                  </a:lnTo>
                  <a:lnTo>
                    <a:pt x="1658" y="3477"/>
                  </a:lnTo>
                  <a:lnTo>
                    <a:pt x="1675" y="3448"/>
                  </a:lnTo>
                  <a:lnTo>
                    <a:pt x="1680" y="3440"/>
                  </a:lnTo>
                  <a:lnTo>
                    <a:pt x="1699" y="3411"/>
                  </a:lnTo>
                  <a:lnTo>
                    <a:pt x="1705" y="3403"/>
                  </a:lnTo>
                  <a:lnTo>
                    <a:pt x="1725" y="3374"/>
                  </a:lnTo>
                  <a:lnTo>
                    <a:pt x="1730" y="3367"/>
                  </a:lnTo>
                  <a:lnTo>
                    <a:pt x="1751" y="3339"/>
                  </a:lnTo>
                  <a:lnTo>
                    <a:pt x="1757" y="3332"/>
                  </a:lnTo>
                  <a:lnTo>
                    <a:pt x="1779" y="3305"/>
                  </a:lnTo>
                  <a:lnTo>
                    <a:pt x="1785" y="3298"/>
                  </a:lnTo>
                  <a:lnTo>
                    <a:pt x="1808" y="3272"/>
                  </a:lnTo>
                  <a:lnTo>
                    <a:pt x="1815" y="3265"/>
                  </a:lnTo>
                  <a:lnTo>
                    <a:pt x="1839" y="3240"/>
                  </a:lnTo>
                  <a:lnTo>
                    <a:pt x="1846" y="3234"/>
                  </a:lnTo>
                  <a:lnTo>
                    <a:pt x="1870" y="3210"/>
                  </a:lnTo>
                  <a:lnTo>
                    <a:pt x="1877" y="3203"/>
                  </a:lnTo>
                  <a:lnTo>
                    <a:pt x="1903" y="3180"/>
                  </a:lnTo>
                  <a:lnTo>
                    <a:pt x="1910" y="3174"/>
                  </a:lnTo>
                  <a:lnTo>
                    <a:pt x="1937" y="3152"/>
                  </a:lnTo>
                  <a:lnTo>
                    <a:pt x="1945" y="3146"/>
                  </a:lnTo>
                  <a:lnTo>
                    <a:pt x="1972" y="3125"/>
                  </a:lnTo>
                  <a:lnTo>
                    <a:pt x="1980" y="3119"/>
                  </a:lnTo>
                  <a:lnTo>
                    <a:pt x="2008" y="3099"/>
                  </a:lnTo>
                  <a:lnTo>
                    <a:pt x="2016" y="3093"/>
                  </a:lnTo>
                  <a:lnTo>
                    <a:pt x="2046" y="3074"/>
                  </a:lnTo>
                  <a:lnTo>
                    <a:pt x="2054" y="3069"/>
                  </a:lnTo>
                  <a:lnTo>
                    <a:pt x="2084" y="3051"/>
                  </a:lnTo>
                  <a:lnTo>
                    <a:pt x="2090" y="3048"/>
                  </a:lnTo>
                  <a:lnTo>
                    <a:pt x="2121" y="3031"/>
                  </a:lnTo>
                  <a:lnTo>
                    <a:pt x="2129" y="3026"/>
                  </a:lnTo>
                  <a:lnTo>
                    <a:pt x="2160" y="3010"/>
                  </a:lnTo>
                  <a:lnTo>
                    <a:pt x="2169" y="3006"/>
                  </a:lnTo>
                  <a:lnTo>
                    <a:pt x="2200" y="2992"/>
                  </a:lnTo>
                  <a:lnTo>
                    <a:pt x="2209" y="2988"/>
                  </a:lnTo>
                  <a:lnTo>
                    <a:pt x="2241" y="2975"/>
                  </a:lnTo>
                  <a:lnTo>
                    <a:pt x="2250" y="2971"/>
                  </a:lnTo>
                  <a:lnTo>
                    <a:pt x="2282" y="2959"/>
                  </a:lnTo>
                  <a:lnTo>
                    <a:pt x="2291" y="2956"/>
                  </a:lnTo>
                  <a:lnTo>
                    <a:pt x="2324" y="2945"/>
                  </a:lnTo>
                  <a:lnTo>
                    <a:pt x="2333" y="2942"/>
                  </a:lnTo>
                  <a:lnTo>
                    <a:pt x="2366" y="2933"/>
                  </a:lnTo>
                  <a:lnTo>
                    <a:pt x="2375" y="2930"/>
                  </a:lnTo>
                  <a:lnTo>
                    <a:pt x="2409" y="2922"/>
                  </a:lnTo>
                  <a:lnTo>
                    <a:pt x="2418" y="2920"/>
                  </a:lnTo>
                  <a:lnTo>
                    <a:pt x="2452" y="2913"/>
                  </a:lnTo>
                  <a:lnTo>
                    <a:pt x="2461" y="2911"/>
                  </a:lnTo>
                  <a:lnTo>
                    <a:pt x="2495" y="2905"/>
                  </a:lnTo>
                  <a:lnTo>
                    <a:pt x="2505" y="2904"/>
                  </a:lnTo>
                  <a:lnTo>
                    <a:pt x="2539" y="2899"/>
                  </a:lnTo>
                  <a:lnTo>
                    <a:pt x="2548" y="2898"/>
                  </a:lnTo>
                  <a:lnTo>
                    <a:pt x="2583" y="2895"/>
                  </a:lnTo>
                  <a:lnTo>
                    <a:pt x="2592" y="2894"/>
                  </a:lnTo>
                  <a:lnTo>
                    <a:pt x="2627" y="2892"/>
                  </a:lnTo>
                  <a:lnTo>
                    <a:pt x="2636" y="2892"/>
                  </a:lnTo>
                  <a:lnTo>
                    <a:pt x="2671" y="2891"/>
                  </a:lnTo>
                  <a:lnTo>
                    <a:pt x="2681" y="2891"/>
                  </a:lnTo>
                  <a:lnTo>
                    <a:pt x="2716" y="2892"/>
                  </a:lnTo>
                  <a:lnTo>
                    <a:pt x="2725" y="2892"/>
                  </a:lnTo>
                  <a:lnTo>
                    <a:pt x="2760" y="2894"/>
                  </a:lnTo>
                  <a:lnTo>
                    <a:pt x="2769" y="2895"/>
                  </a:lnTo>
                  <a:lnTo>
                    <a:pt x="2804" y="2898"/>
                  </a:lnTo>
                  <a:lnTo>
                    <a:pt x="2813" y="2899"/>
                  </a:lnTo>
                  <a:lnTo>
                    <a:pt x="2848" y="2904"/>
                  </a:lnTo>
                  <a:lnTo>
                    <a:pt x="2857" y="2905"/>
                  </a:lnTo>
                  <a:lnTo>
                    <a:pt x="2891" y="2911"/>
                  </a:lnTo>
                  <a:lnTo>
                    <a:pt x="2901" y="2913"/>
                  </a:lnTo>
                  <a:lnTo>
                    <a:pt x="2935" y="2920"/>
                  </a:lnTo>
                  <a:lnTo>
                    <a:pt x="2944" y="2922"/>
                  </a:lnTo>
                  <a:lnTo>
                    <a:pt x="2977" y="2930"/>
                  </a:lnTo>
                  <a:lnTo>
                    <a:pt x="2987" y="2933"/>
                  </a:lnTo>
                  <a:lnTo>
                    <a:pt x="3020" y="2942"/>
                  </a:lnTo>
                  <a:lnTo>
                    <a:pt x="3029" y="2945"/>
                  </a:lnTo>
                  <a:lnTo>
                    <a:pt x="3062" y="2956"/>
                  </a:lnTo>
                  <a:lnTo>
                    <a:pt x="3071" y="2959"/>
                  </a:lnTo>
                  <a:lnTo>
                    <a:pt x="3103" y="2971"/>
                  </a:lnTo>
                  <a:lnTo>
                    <a:pt x="3112" y="2975"/>
                  </a:lnTo>
                  <a:lnTo>
                    <a:pt x="3144" y="2988"/>
                  </a:lnTo>
                  <a:lnTo>
                    <a:pt x="3153" y="2992"/>
                  </a:lnTo>
                  <a:lnTo>
                    <a:pt x="3184" y="3006"/>
                  </a:lnTo>
                  <a:lnTo>
                    <a:pt x="3193" y="3010"/>
                  </a:lnTo>
                  <a:lnTo>
                    <a:pt x="3224" y="3026"/>
                  </a:lnTo>
                  <a:lnTo>
                    <a:pt x="3232" y="3031"/>
                  </a:lnTo>
                  <a:lnTo>
                    <a:pt x="3263" y="3048"/>
                  </a:lnTo>
                  <a:lnTo>
                    <a:pt x="3270" y="3052"/>
                  </a:lnTo>
                  <a:lnTo>
                    <a:pt x="3300" y="3070"/>
                  </a:lnTo>
                  <a:lnTo>
                    <a:pt x="3308" y="3075"/>
                  </a:lnTo>
                  <a:lnTo>
                    <a:pt x="3337" y="3094"/>
                  </a:lnTo>
                  <a:lnTo>
                    <a:pt x="3345" y="3099"/>
                  </a:lnTo>
                  <a:lnTo>
                    <a:pt x="3373" y="3119"/>
                  </a:lnTo>
                  <a:lnTo>
                    <a:pt x="3380" y="3125"/>
                  </a:lnTo>
                  <a:lnTo>
                    <a:pt x="3408" y="3146"/>
                  </a:lnTo>
                  <a:lnTo>
                    <a:pt x="3415" y="3152"/>
                  </a:lnTo>
                  <a:lnTo>
                    <a:pt x="3442" y="3174"/>
                  </a:lnTo>
                  <a:lnTo>
                    <a:pt x="3449" y="3180"/>
                  </a:lnTo>
                  <a:lnTo>
                    <a:pt x="3475" y="3203"/>
                  </a:lnTo>
                  <a:lnTo>
                    <a:pt x="3482" y="3209"/>
                  </a:lnTo>
                  <a:lnTo>
                    <a:pt x="3507" y="3233"/>
                  </a:lnTo>
                  <a:lnTo>
                    <a:pt x="3514" y="3240"/>
                  </a:lnTo>
                  <a:lnTo>
                    <a:pt x="3538" y="3265"/>
                  </a:lnTo>
                  <a:lnTo>
                    <a:pt x="3544" y="3272"/>
                  </a:lnTo>
                  <a:lnTo>
                    <a:pt x="3567" y="3298"/>
                  </a:lnTo>
                  <a:lnTo>
                    <a:pt x="3573" y="3305"/>
                  </a:lnTo>
                  <a:lnTo>
                    <a:pt x="3595" y="3332"/>
                  </a:lnTo>
                  <a:lnTo>
                    <a:pt x="3601" y="3339"/>
                  </a:lnTo>
                  <a:lnTo>
                    <a:pt x="3622" y="3367"/>
                  </a:lnTo>
                  <a:lnTo>
                    <a:pt x="3628" y="3374"/>
                  </a:lnTo>
                  <a:lnTo>
                    <a:pt x="3648" y="3402"/>
                  </a:lnTo>
                  <a:lnTo>
                    <a:pt x="3653" y="3410"/>
                  </a:lnTo>
                  <a:lnTo>
                    <a:pt x="3672" y="3439"/>
                  </a:lnTo>
                  <a:lnTo>
                    <a:pt x="3677" y="3447"/>
                  </a:lnTo>
                  <a:lnTo>
                    <a:pt x="3695" y="3477"/>
                  </a:lnTo>
                  <a:lnTo>
                    <a:pt x="3699" y="3484"/>
                  </a:lnTo>
                  <a:lnTo>
                    <a:pt x="3716" y="3515"/>
                  </a:lnTo>
                  <a:lnTo>
                    <a:pt x="3721" y="3523"/>
                  </a:lnTo>
                  <a:lnTo>
                    <a:pt x="3737" y="3554"/>
                  </a:lnTo>
                  <a:lnTo>
                    <a:pt x="3741" y="3563"/>
                  </a:lnTo>
                  <a:lnTo>
                    <a:pt x="3755" y="3594"/>
                  </a:lnTo>
                  <a:lnTo>
                    <a:pt x="3759" y="3603"/>
                  </a:lnTo>
                  <a:lnTo>
                    <a:pt x="3772" y="3635"/>
                  </a:lnTo>
                  <a:lnTo>
                    <a:pt x="3776" y="3644"/>
                  </a:lnTo>
                  <a:lnTo>
                    <a:pt x="3788" y="3676"/>
                  </a:lnTo>
                  <a:lnTo>
                    <a:pt x="3791" y="3685"/>
                  </a:lnTo>
                  <a:lnTo>
                    <a:pt x="3802" y="3718"/>
                  </a:lnTo>
                  <a:lnTo>
                    <a:pt x="3805" y="3727"/>
                  </a:lnTo>
                  <a:lnTo>
                    <a:pt x="3814" y="3760"/>
                  </a:lnTo>
                  <a:lnTo>
                    <a:pt x="3817" y="3770"/>
                  </a:lnTo>
                  <a:lnTo>
                    <a:pt x="3825" y="3803"/>
                  </a:lnTo>
                  <a:lnTo>
                    <a:pt x="3827" y="3812"/>
                  </a:lnTo>
                  <a:lnTo>
                    <a:pt x="3834" y="3846"/>
                  </a:lnTo>
                  <a:lnTo>
                    <a:pt x="3836" y="3856"/>
                  </a:lnTo>
                  <a:lnTo>
                    <a:pt x="3842" y="3890"/>
                  </a:lnTo>
                  <a:lnTo>
                    <a:pt x="3843" y="3899"/>
                  </a:lnTo>
                  <a:lnTo>
                    <a:pt x="3848" y="3934"/>
                  </a:lnTo>
                  <a:lnTo>
                    <a:pt x="3849" y="3943"/>
                  </a:lnTo>
                  <a:lnTo>
                    <a:pt x="3852" y="3978"/>
                  </a:lnTo>
                  <a:lnTo>
                    <a:pt x="3853" y="3987"/>
                  </a:lnTo>
                  <a:lnTo>
                    <a:pt x="3855" y="4022"/>
                  </a:lnTo>
                  <a:close/>
                  <a:moveTo>
                    <a:pt x="3354" y="4122"/>
                  </a:moveTo>
                  <a:lnTo>
                    <a:pt x="3355" y="4096"/>
                  </a:lnTo>
                  <a:lnTo>
                    <a:pt x="3356" y="4071"/>
                  </a:lnTo>
                  <a:lnTo>
                    <a:pt x="3355" y="4045"/>
                  </a:lnTo>
                  <a:lnTo>
                    <a:pt x="3354" y="4020"/>
                  </a:lnTo>
                  <a:lnTo>
                    <a:pt x="3352" y="3994"/>
                  </a:lnTo>
                  <a:lnTo>
                    <a:pt x="3348" y="3969"/>
                  </a:lnTo>
                  <a:lnTo>
                    <a:pt x="3344" y="3944"/>
                  </a:lnTo>
                  <a:lnTo>
                    <a:pt x="3339" y="3919"/>
                  </a:lnTo>
                  <a:lnTo>
                    <a:pt x="3333" y="3895"/>
                  </a:lnTo>
                  <a:lnTo>
                    <a:pt x="3326" y="3871"/>
                  </a:lnTo>
                  <a:lnTo>
                    <a:pt x="3318" y="3847"/>
                  </a:lnTo>
                  <a:lnTo>
                    <a:pt x="3309" y="3823"/>
                  </a:lnTo>
                  <a:lnTo>
                    <a:pt x="3299" y="3800"/>
                  </a:lnTo>
                  <a:lnTo>
                    <a:pt x="3289" y="3777"/>
                  </a:lnTo>
                  <a:lnTo>
                    <a:pt x="3277" y="3754"/>
                  </a:lnTo>
                  <a:lnTo>
                    <a:pt x="3265" y="3731"/>
                  </a:lnTo>
                  <a:lnTo>
                    <a:pt x="3251" y="3709"/>
                  </a:lnTo>
                  <a:lnTo>
                    <a:pt x="3237" y="3688"/>
                  </a:lnTo>
                  <a:lnTo>
                    <a:pt x="3223" y="3667"/>
                  </a:lnTo>
                  <a:lnTo>
                    <a:pt x="3207" y="3647"/>
                  </a:lnTo>
                  <a:lnTo>
                    <a:pt x="3191" y="3627"/>
                  </a:lnTo>
                  <a:lnTo>
                    <a:pt x="3174" y="3609"/>
                  </a:lnTo>
                  <a:lnTo>
                    <a:pt x="3157" y="3590"/>
                  </a:lnTo>
                  <a:lnTo>
                    <a:pt x="3138" y="3573"/>
                  </a:lnTo>
                  <a:lnTo>
                    <a:pt x="3120" y="3556"/>
                  </a:lnTo>
                  <a:lnTo>
                    <a:pt x="3100" y="3540"/>
                  </a:lnTo>
                  <a:lnTo>
                    <a:pt x="3080" y="3524"/>
                  </a:lnTo>
                  <a:lnTo>
                    <a:pt x="3059" y="3510"/>
                  </a:lnTo>
                  <a:lnTo>
                    <a:pt x="3038" y="3496"/>
                  </a:lnTo>
                  <a:lnTo>
                    <a:pt x="3016" y="3482"/>
                  </a:lnTo>
                  <a:lnTo>
                    <a:pt x="2993" y="3470"/>
                  </a:lnTo>
                  <a:lnTo>
                    <a:pt x="2970" y="3458"/>
                  </a:lnTo>
                  <a:lnTo>
                    <a:pt x="2947" y="3448"/>
                  </a:lnTo>
                  <a:lnTo>
                    <a:pt x="2924" y="3438"/>
                  </a:lnTo>
                  <a:lnTo>
                    <a:pt x="2900" y="3429"/>
                  </a:lnTo>
                  <a:lnTo>
                    <a:pt x="2876" y="3421"/>
                  </a:lnTo>
                  <a:lnTo>
                    <a:pt x="2852" y="3414"/>
                  </a:lnTo>
                  <a:lnTo>
                    <a:pt x="2828" y="3408"/>
                  </a:lnTo>
                  <a:lnTo>
                    <a:pt x="2803" y="3403"/>
                  </a:lnTo>
                  <a:lnTo>
                    <a:pt x="2778" y="3399"/>
                  </a:lnTo>
                  <a:lnTo>
                    <a:pt x="2753" y="3395"/>
                  </a:lnTo>
                  <a:lnTo>
                    <a:pt x="2727" y="3393"/>
                  </a:lnTo>
                  <a:lnTo>
                    <a:pt x="2702" y="3392"/>
                  </a:lnTo>
                  <a:lnTo>
                    <a:pt x="2676" y="3391"/>
                  </a:lnTo>
                  <a:lnTo>
                    <a:pt x="2651" y="3392"/>
                  </a:lnTo>
                  <a:lnTo>
                    <a:pt x="2625" y="3393"/>
                  </a:lnTo>
                  <a:lnTo>
                    <a:pt x="2600" y="3395"/>
                  </a:lnTo>
                  <a:lnTo>
                    <a:pt x="2575" y="3399"/>
                  </a:lnTo>
                  <a:lnTo>
                    <a:pt x="2550" y="3403"/>
                  </a:lnTo>
                  <a:lnTo>
                    <a:pt x="2525" y="3408"/>
                  </a:lnTo>
                  <a:lnTo>
                    <a:pt x="2501" y="3414"/>
                  </a:lnTo>
                  <a:lnTo>
                    <a:pt x="2477" y="3421"/>
                  </a:lnTo>
                  <a:lnTo>
                    <a:pt x="2453" y="3429"/>
                  </a:lnTo>
                  <a:lnTo>
                    <a:pt x="2429" y="3438"/>
                  </a:lnTo>
                  <a:lnTo>
                    <a:pt x="2406" y="3448"/>
                  </a:lnTo>
                  <a:lnTo>
                    <a:pt x="2383" y="3458"/>
                  </a:lnTo>
                  <a:lnTo>
                    <a:pt x="2360" y="3470"/>
                  </a:lnTo>
                  <a:lnTo>
                    <a:pt x="2337" y="3483"/>
                  </a:lnTo>
                  <a:lnTo>
                    <a:pt x="2314" y="3496"/>
                  </a:lnTo>
                  <a:lnTo>
                    <a:pt x="2293" y="3510"/>
                  </a:lnTo>
                  <a:lnTo>
                    <a:pt x="2272" y="3524"/>
                  </a:lnTo>
                  <a:lnTo>
                    <a:pt x="2252" y="3540"/>
                  </a:lnTo>
                  <a:lnTo>
                    <a:pt x="2233" y="3556"/>
                  </a:lnTo>
                  <a:lnTo>
                    <a:pt x="2214" y="3573"/>
                  </a:lnTo>
                  <a:lnTo>
                    <a:pt x="2196" y="3590"/>
                  </a:lnTo>
                  <a:lnTo>
                    <a:pt x="2179" y="3608"/>
                  </a:lnTo>
                  <a:lnTo>
                    <a:pt x="2162" y="3627"/>
                  </a:lnTo>
                  <a:lnTo>
                    <a:pt x="2146" y="3647"/>
                  </a:lnTo>
                  <a:lnTo>
                    <a:pt x="2130" y="3667"/>
                  </a:lnTo>
                  <a:lnTo>
                    <a:pt x="2116" y="3687"/>
                  </a:lnTo>
                  <a:lnTo>
                    <a:pt x="2102" y="3709"/>
                  </a:lnTo>
                  <a:lnTo>
                    <a:pt x="2088" y="3731"/>
                  </a:lnTo>
                  <a:lnTo>
                    <a:pt x="2076" y="3754"/>
                  </a:lnTo>
                  <a:lnTo>
                    <a:pt x="2064" y="3777"/>
                  </a:lnTo>
                  <a:lnTo>
                    <a:pt x="2054" y="3800"/>
                  </a:lnTo>
                  <a:lnTo>
                    <a:pt x="2044" y="3823"/>
                  </a:lnTo>
                  <a:lnTo>
                    <a:pt x="2035" y="3847"/>
                  </a:lnTo>
                  <a:lnTo>
                    <a:pt x="2027" y="3871"/>
                  </a:lnTo>
                  <a:lnTo>
                    <a:pt x="2020" y="3895"/>
                  </a:lnTo>
                  <a:lnTo>
                    <a:pt x="2014" y="3919"/>
                  </a:lnTo>
                  <a:lnTo>
                    <a:pt x="2009" y="3944"/>
                  </a:lnTo>
                  <a:lnTo>
                    <a:pt x="2005" y="3969"/>
                  </a:lnTo>
                  <a:lnTo>
                    <a:pt x="2001" y="3994"/>
                  </a:lnTo>
                  <a:lnTo>
                    <a:pt x="1999" y="4020"/>
                  </a:lnTo>
                  <a:lnTo>
                    <a:pt x="1998" y="4045"/>
                  </a:lnTo>
                  <a:lnTo>
                    <a:pt x="1997" y="4071"/>
                  </a:lnTo>
                  <a:lnTo>
                    <a:pt x="1998" y="4096"/>
                  </a:lnTo>
                  <a:lnTo>
                    <a:pt x="1999" y="4122"/>
                  </a:lnTo>
                  <a:lnTo>
                    <a:pt x="2001" y="4147"/>
                  </a:lnTo>
                  <a:lnTo>
                    <a:pt x="2005" y="4172"/>
                  </a:lnTo>
                  <a:lnTo>
                    <a:pt x="2009" y="4197"/>
                  </a:lnTo>
                  <a:lnTo>
                    <a:pt x="2014" y="4222"/>
                  </a:lnTo>
                  <a:lnTo>
                    <a:pt x="2020" y="4246"/>
                  </a:lnTo>
                  <a:lnTo>
                    <a:pt x="2027" y="4270"/>
                  </a:lnTo>
                  <a:lnTo>
                    <a:pt x="2035" y="4294"/>
                  </a:lnTo>
                  <a:lnTo>
                    <a:pt x="2044" y="4318"/>
                  </a:lnTo>
                  <a:lnTo>
                    <a:pt x="2054" y="4341"/>
                  </a:lnTo>
                  <a:lnTo>
                    <a:pt x="2064" y="4364"/>
                  </a:lnTo>
                  <a:lnTo>
                    <a:pt x="2076" y="4387"/>
                  </a:lnTo>
                  <a:lnTo>
                    <a:pt x="2089" y="4410"/>
                  </a:lnTo>
                  <a:lnTo>
                    <a:pt x="2102" y="4433"/>
                  </a:lnTo>
                  <a:lnTo>
                    <a:pt x="2116" y="4454"/>
                  </a:lnTo>
                  <a:lnTo>
                    <a:pt x="2131" y="4475"/>
                  </a:lnTo>
                  <a:lnTo>
                    <a:pt x="2146" y="4495"/>
                  </a:lnTo>
                  <a:lnTo>
                    <a:pt x="2162" y="4514"/>
                  </a:lnTo>
                  <a:lnTo>
                    <a:pt x="2179" y="4533"/>
                  </a:lnTo>
                  <a:lnTo>
                    <a:pt x="2196" y="4551"/>
                  </a:lnTo>
                  <a:lnTo>
                    <a:pt x="2214" y="4568"/>
                  </a:lnTo>
                  <a:lnTo>
                    <a:pt x="2233" y="4585"/>
                  </a:lnTo>
                  <a:lnTo>
                    <a:pt x="2252" y="4601"/>
                  </a:lnTo>
                  <a:lnTo>
                    <a:pt x="2272" y="4616"/>
                  </a:lnTo>
                  <a:lnTo>
                    <a:pt x="2293" y="4631"/>
                  </a:lnTo>
                  <a:lnTo>
                    <a:pt x="2314" y="4645"/>
                  </a:lnTo>
                  <a:lnTo>
                    <a:pt x="2337" y="4658"/>
                  </a:lnTo>
                  <a:lnTo>
                    <a:pt x="2360" y="4671"/>
                  </a:lnTo>
                  <a:lnTo>
                    <a:pt x="2383" y="4683"/>
                  </a:lnTo>
                  <a:lnTo>
                    <a:pt x="2406" y="4693"/>
                  </a:lnTo>
                  <a:lnTo>
                    <a:pt x="2429" y="4703"/>
                  </a:lnTo>
                  <a:lnTo>
                    <a:pt x="2453" y="4712"/>
                  </a:lnTo>
                  <a:lnTo>
                    <a:pt x="2477" y="4720"/>
                  </a:lnTo>
                  <a:lnTo>
                    <a:pt x="2501" y="4727"/>
                  </a:lnTo>
                  <a:lnTo>
                    <a:pt x="2525" y="4733"/>
                  </a:lnTo>
                  <a:lnTo>
                    <a:pt x="2550" y="4738"/>
                  </a:lnTo>
                  <a:lnTo>
                    <a:pt x="2575" y="4742"/>
                  </a:lnTo>
                  <a:lnTo>
                    <a:pt x="2600" y="4746"/>
                  </a:lnTo>
                  <a:lnTo>
                    <a:pt x="2625" y="4748"/>
                  </a:lnTo>
                  <a:lnTo>
                    <a:pt x="2651" y="4749"/>
                  </a:lnTo>
                  <a:lnTo>
                    <a:pt x="2676" y="4750"/>
                  </a:lnTo>
                  <a:lnTo>
                    <a:pt x="2702" y="4749"/>
                  </a:lnTo>
                  <a:lnTo>
                    <a:pt x="2727" y="4748"/>
                  </a:lnTo>
                  <a:lnTo>
                    <a:pt x="2753" y="4746"/>
                  </a:lnTo>
                  <a:lnTo>
                    <a:pt x="2778" y="4742"/>
                  </a:lnTo>
                  <a:lnTo>
                    <a:pt x="2803" y="4738"/>
                  </a:lnTo>
                  <a:lnTo>
                    <a:pt x="2828" y="4733"/>
                  </a:lnTo>
                  <a:lnTo>
                    <a:pt x="2852" y="4727"/>
                  </a:lnTo>
                  <a:lnTo>
                    <a:pt x="2876" y="4720"/>
                  </a:lnTo>
                  <a:lnTo>
                    <a:pt x="2900" y="4712"/>
                  </a:lnTo>
                  <a:lnTo>
                    <a:pt x="2924" y="4703"/>
                  </a:lnTo>
                  <a:lnTo>
                    <a:pt x="2947" y="4693"/>
                  </a:lnTo>
                  <a:lnTo>
                    <a:pt x="2970" y="4683"/>
                  </a:lnTo>
                  <a:lnTo>
                    <a:pt x="2993" y="4671"/>
                  </a:lnTo>
                  <a:lnTo>
                    <a:pt x="3016" y="4659"/>
                  </a:lnTo>
                  <a:lnTo>
                    <a:pt x="3038" y="4645"/>
                  </a:lnTo>
                  <a:lnTo>
                    <a:pt x="3060" y="4631"/>
                  </a:lnTo>
                  <a:lnTo>
                    <a:pt x="3080" y="4617"/>
                  </a:lnTo>
                  <a:lnTo>
                    <a:pt x="3100" y="4601"/>
                  </a:lnTo>
                  <a:lnTo>
                    <a:pt x="3120" y="4585"/>
                  </a:lnTo>
                  <a:lnTo>
                    <a:pt x="3139" y="4568"/>
                  </a:lnTo>
                  <a:lnTo>
                    <a:pt x="3157" y="4551"/>
                  </a:lnTo>
                  <a:lnTo>
                    <a:pt x="3174" y="4533"/>
                  </a:lnTo>
                  <a:lnTo>
                    <a:pt x="3191" y="4514"/>
                  </a:lnTo>
                  <a:lnTo>
                    <a:pt x="3207" y="4495"/>
                  </a:lnTo>
                  <a:lnTo>
                    <a:pt x="3223" y="4475"/>
                  </a:lnTo>
                  <a:lnTo>
                    <a:pt x="3237" y="4454"/>
                  </a:lnTo>
                  <a:lnTo>
                    <a:pt x="3251" y="4433"/>
                  </a:lnTo>
                  <a:lnTo>
                    <a:pt x="3264" y="4410"/>
                  </a:lnTo>
                  <a:lnTo>
                    <a:pt x="3277" y="4387"/>
                  </a:lnTo>
                  <a:lnTo>
                    <a:pt x="3289" y="4364"/>
                  </a:lnTo>
                  <a:lnTo>
                    <a:pt x="3299" y="4341"/>
                  </a:lnTo>
                  <a:lnTo>
                    <a:pt x="3309" y="4318"/>
                  </a:lnTo>
                  <a:lnTo>
                    <a:pt x="3318" y="4294"/>
                  </a:lnTo>
                  <a:lnTo>
                    <a:pt x="3326" y="4270"/>
                  </a:lnTo>
                  <a:lnTo>
                    <a:pt x="3333" y="4246"/>
                  </a:lnTo>
                  <a:lnTo>
                    <a:pt x="3339" y="4222"/>
                  </a:lnTo>
                  <a:lnTo>
                    <a:pt x="3344" y="4197"/>
                  </a:lnTo>
                  <a:lnTo>
                    <a:pt x="3348" y="4172"/>
                  </a:lnTo>
                  <a:lnTo>
                    <a:pt x="3352" y="4147"/>
                  </a:lnTo>
                  <a:lnTo>
                    <a:pt x="3354" y="4122"/>
                  </a:lnTo>
                  <a:close/>
                </a:path>
              </a:pathLst>
            </a:custGeom>
            <a:solidFill>
              <a:schemeClr val="accent1">
                <a:lumMod val="50000"/>
              </a:schemeClr>
            </a:solidFill>
            <a:ln>
              <a:noFill/>
            </a:ln>
          </p:spPr>
          <p:txBody>
            <a:bodyPr/>
            <a:lstStyle/>
            <a:p>
              <a:endParaRPr/>
            </a:p>
          </p:txBody>
        </p:sp>
      </p:grpSp>
    </p:spTree>
    <p:extLst>
      <p:ext uri="{BB962C8B-B14F-4D97-AF65-F5344CB8AC3E}">
        <p14:creationId xmlns:p14="http://schemas.microsoft.com/office/powerpoint/2010/main" val="4231108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1DCE79D-1FBA-4037-BC7D-A180F468B19F}"/>
              </a:ext>
            </a:extLst>
          </p:cNvPr>
          <p:cNvSpPr>
            <a:spLocks noGrp="1"/>
          </p:cNvSpPr>
          <p:nvPr>
            <p:ph type="title"/>
          </p:nvPr>
        </p:nvSpPr>
        <p:spPr/>
        <p:txBody>
          <a:bodyPr/>
          <a:lstStyle/>
          <a:p>
            <a:r>
              <a:rPr lang="en-US" dirty="0"/>
              <a:t>Program Completion Rates</a:t>
            </a:r>
            <a:endParaRPr lang="en-PH" dirty="0"/>
          </a:p>
        </p:txBody>
      </p:sp>
      <p:sp>
        <p:nvSpPr>
          <p:cNvPr id="4" name="Slide Number Placeholder 3">
            <a:extLst>
              <a:ext uri="{FF2B5EF4-FFF2-40B4-BE49-F238E27FC236}">
                <a16:creationId xmlns:a16="http://schemas.microsoft.com/office/drawing/2014/main" id="{C766C8E3-C3CB-464A-8F4C-98A220584F68}"/>
              </a:ext>
            </a:extLst>
          </p:cNvPr>
          <p:cNvSpPr>
            <a:spLocks noGrp="1"/>
          </p:cNvSpPr>
          <p:nvPr>
            <p:ph type="sldNum" sz="quarter" idx="12"/>
          </p:nvPr>
        </p:nvSpPr>
        <p:spPr/>
        <p:txBody>
          <a:bodyPr/>
          <a:lstStyle/>
          <a:p>
            <a:fld id="{50F76E71-DC84-4890-822E-724286D636E2}" type="slidenum">
              <a:rPr lang="en-PH" smtClean="0"/>
              <a:pPr/>
              <a:t>14</a:t>
            </a:fld>
            <a:endParaRPr lang="en-PH" dirty="0"/>
          </a:p>
        </p:txBody>
      </p:sp>
      <p:graphicFrame>
        <p:nvGraphicFramePr>
          <p:cNvPr id="9" name="Chart 8">
            <a:extLst>
              <a:ext uri="{FF2B5EF4-FFF2-40B4-BE49-F238E27FC236}">
                <a16:creationId xmlns:a16="http://schemas.microsoft.com/office/drawing/2014/main" id="{4E57D17E-299E-4B95-A68A-961AB966EE91}"/>
              </a:ext>
            </a:extLst>
          </p:cNvPr>
          <p:cNvGraphicFramePr/>
          <p:nvPr>
            <p:extLst>
              <p:ext uri="{D42A27DB-BD31-4B8C-83A1-F6EECF244321}">
                <p14:modId xmlns:p14="http://schemas.microsoft.com/office/powerpoint/2010/main" val="1668813966"/>
              </p:ext>
            </p:extLst>
          </p:nvPr>
        </p:nvGraphicFramePr>
        <p:xfrm>
          <a:off x="820248" y="2317099"/>
          <a:ext cx="3082082" cy="2436546"/>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a:extLst>
              <a:ext uri="{FF2B5EF4-FFF2-40B4-BE49-F238E27FC236}">
                <a16:creationId xmlns:a16="http://schemas.microsoft.com/office/drawing/2014/main" id="{6CFADC7A-6825-42DB-9C87-0E98047CC217}"/>
              </a:ext>
            </a:extLst>
          </p:cNvPr>
          <p:cNvSpPr txBox="1"/>
          <p:nvPr/>
        </p:nvSpPr>
        <p:spPr>
          <a:xfrm>
            <a:off x="566677" y="1848452"/>
            <a:ext cx="3578603" cy="365125"/>
          </a:xfrm>
          <a:prstGeom prst="rect">
            <a:avLst/>
          </a:prstGeom>
          <a:solidFill>
            <a:schemeClr val="accent1"/>
          </a:solidFill>
          <a:ln>
            <a:noFill/>
          </a:ln>
        </p:spPr>
        <p:txBody>
          <a:bodyPr wrap="square" lIns="0" tIns="0" rIns="0" bIns="0" rtlCol="0" anchor="ctr">
            <a:normAutofit/>
          </a:bodyPr>
          <a:lstStyle/>
          <a:p>
            <a:pPr algn="ctr"/>
            <a:r>
              <a:rPr lang="en-US" b="1" dirty="0">
                <a:solidFill>
                  <a:schemeClr val="bg1"/>
                </a:solidFill>
                <a:latin typeface="Arial" panose="020B0604020202020204" pitchFamily="34" charset="0"/>
              </a:rPr>
              <a:t>Learning Labs</a:t>
            </a:r>
            <a:endParaRPr lang="en-PH" b="1" dirty="0">
              <a:solidFill>
                <a:schemeClr val="bg1"/>
              </a:solidFill>
              <a:latin typeface="Arial" panose="020B0604020202020204" pitchFamily="34" charset="0"/>
            </a:endParaRPr>
          </a:p>
        </p:txBody>
      </p:sp>
      <p:sp>
        <p:nvSpPr>
          <p:cNvPr id="25" name="TextBox 24">
            <a:extLst>
              <a:ext uri="{FF2B5EF4-FFF2-40B4-BE49-F238E27FC236}">
                <a16:creationId xmlns:a16="http://schemas.microsoft.com/office/drawing/2014/main" id="{AE4A5133-E9CE-4F40-B37F-320957966F30}"/>
              </a:ext>
            </a:extLst>
          </p:cNvPr>
          <p:cNvSpPr txBox="1"/>
          <p:nvPr/>
        </p:nvSpPr>
        <p:spPr>
          <a:xfrm>
            <a:off x="706109" y="4645617"/>
            <a:ext cx="3310360" cy="696759"/>
          </a:xfrm>
          <a:prstGeom prst="rect">
            <a:avLst/>
          </a:prstGeom>
          <a:noFill/>
        </p:spPr>
        <p:txBody>
          <a:bodyPr wrap="square" lIns="0" tIns="0" rIns="0" bIns="0" rtlCol="0" anchor="ctr">
            <a:normAutofit fontScale="77500" lnSpcReduction="20000"/>
          </a:bodyPr>
          <a:lstStyle/>
          <a:p>
            <a:pPr algn="ctr"/>
            <a:r>
              <a:rPr lang="en-US" dirty="0">
                <a:latin typeface="Arial" panose="020B0604020202020204" pitchFamily="34" charset="0"/>
              </a:rPr>
              <a:t>92% of Learning Labs students complete the full program year — attendance that rivals the school day itself.</a:t>
            </a:r>
          </a:p>
        </p:txBody>
      </p:sp>
      <p:sp>
        <p:nvSpPr>
          <p:cNvPr id="29" name="TextBox 28">
            <a:extLst>
              <a:ext uri="{FF2B5EF4-FFF2-40B4-BE49-F238E27FC236}">
                <a16:creationId xmlns:a16="http://schemas.microsoft.com/office/drawing/2014/main" id="{B52038DA-7740-4EA6-9E2F-2902A5F890D0}"/>
              </a:ext>
            </a:extLst>
          </p:cNvPr>
          <p:cNvSpPr txBox="1"/>
          <p:nvPr/>
        </p:nvSpPr>
        <p:spPr>
          <a:xfrm>
            <a:off x="4430159" y="4645617"/>
            <a:ext cx="3310360" cy="696759"/>
          </a:xfrm>
          <a:prstGeom prst="rect">
            <a:avLst/>
          </a:prstGeom>
          <a:noFill/>
        </p:spPr>
        <p:txBody>
          <a:bodyPr wrap="square" lIns="0" tIns="0" rIns="0" bIns="0" rtlCol="0" anchor="ctr">
            <a:normAutofit fontScale="85000" lnSpcReduction="10000"/>
          </a:bodyPr>
          <a:lstStyle/>
          <a:p>
            <a:pPr algn="ctr"/>
            <a:r>
              <a:rPr lang="en-US" dirty="0">
                <a:latin typeface="Arial" panose="020B0604020202020204" pitchFamily="34" charset="0"/>
              </a:rPr>
              <a:t>88% of mentees maintain their match for the full year; the average mentoring relationship lasts 2.7 years.</a:t>
            </a:r>
          </a:p>
        </p:txBody>
      </p:sp>
      <p:graphicFrame>
        <p:nvGraphicFramePr>
          <p:cNvPr id="30" name="Chart 29">
            <a:extLst>
              <a:ext uri="{FF2B5EF4-FFF2-40B4-BE49-F238E27FC236}">
                <a16:creationId xmlns:a16="http://schemas.microsoft.com/office/drawing/2014/main" id="{1EFA59E4-49B5-4D6E-A97B-14EE3CD2688D}"/>
              </a:ext>
            </a:extLst>
          </p:cNvPr>
          <p:cNvGraphicFramePr/>
          <p:nvPr>
            <p:extLst>
              <p:ext uri="{D42A27DB-BD31-4B8C-83A1-F6EECF244321}">
                <p14:modId xmlns:p14="http://schemas.microsoft.com/office/powerpoint/2010/main" val="3726017236"/>
              </p:ext>
            </p:extLst>
          </p:nvPr>
        </p:nvGraphicFramePr>
        <p:xfrm>
          <a:off x="8289670" y="2317099"/>
          <a:ext cx="3082082" cy="24365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Chart 25">
            <a:extLst>
              <a:ext uri="{FF2B5EF4-FFF2-40B4-BE49-F238E27FC236}">
                <a16:creationId xmlns:a16="http://schemas.microsoft.com/office/drawing/2014/main" id="{D427363A-8D65-4ACE-8C90-39B382DAB35F}"/>
              </a:ext>
            </a:extLst>
          </p:cNvPr>
          <p:cNvGraphicFramePr/>
          <p:nvPr>
            <p:extLst>
              <p:ext uri="{D42A27DB-BD31-4B8C-83A1-F6EECF244321}">
                <p14:modId xmlns:p14="http://schemas.microsoft.com/office/powerpoint/2010/main" val="286060466"/>
              </p:ext>
            </p:extLst>
          </p:nvPr>
        </p:nvGraphicFramePr>
        <p:xfrm>
          <a:off x="4568545" y="2317099"/>
          <a:ext cx="3033588" cy="2436546"/>
        </p:xfrm>
        <a:graphic>
          <a:graphicData uri="http://schemas.openxmlformats.org/drawingml/2006/chart">
            <c:chart xmlns:c="http://schemas.openxmlformats.org/drawingml/2006/chart" xmlns:r="http://schemas.openxmlformats.org/officeDocument/2006/relationships" r:id="rId4"/>
          </a:graphicData>
        </a:graphic>
      </p:graphicFrame>
      <p:sp>
        <p:nvSpPr>
          <p:cNvPr id="28" name="Rectangle: Rounded Corners 27">
            <a:extLst>
              <a:ext uri="{FF2B5EF4-FFF2-40B4-BE49-F238E27FC236}">
                <a16:creationId xmlns:a16="http://schemas.microsoft.com/office/drawing/2014/main" id="{52112683-0F37-482D-B1B6-F6A041C9C9DC}"/>
              </a:ext>
            </a:extLst>
          </p:cNvPr>
          <p:cNvSpPr/>
          <p:nvPr/>
        </p:nvSpPr>
        <p:spPr>
          <a:xfrm>
            <a:off x="4295068" y="1513840"/>
            <a:ext cx="3580542" cy="4226560"/>
          </a:xfrm>
          <a:prstGeom prst="roundRect">
            <a:avLst>
              <a:gd name="adj" fmla="val 938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sp>
        <p:nvSpPr>
          <p:cNvPr id="24" name="Rectangle: Rounded Corners 23">
            <a:extLst>
              <a:ext uri="{FF2B5EF4-FFF2-40B4-BE49-F238E27FC236}">
                <a16:creationId xmlns:a16="http://schemas.microsoft.com/office/drawing/2014/main" id="{59F8E1F7-C923-406A-81C4-BE7DCD57AD1B}"/>
              </a:ext>
            </a:extLst>
          </p:cNvPr>
          <p:cNvSpPr/>
          <p:nvPr/>
        </p:nvSpPr>
        <p:spPr>
          <a:xfrm>
            <a:off x="571018" y="1513840"/>
            <a:ext cx="3580542" cy="4226560"/>
          </a:xfrm>
          <a:prstGeom prst="roundRect">
            <a:avLst>
              <a:gd name="adj" fmla="val 938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sp>
        <p:nvSpPr>
          <p:cNvPr id="32" name="Rectangle: Rounded Corners 31">
            <a:extLst>
              <a:ext uri="{FF2B5EF4-FFF2-40B4-BE49-F238E27FC236}">
                <a16:creationId xmlns:a16="http://schemas.microsoft.com/office/drawing/2014/main" id="{BD7B8C92-8ED1-4413-BB1F-A49945E9FEF7}"/>
              </a:ext>
            </a:extLst>
          </p:cNvPr>
          <p:cNvSpPr/>
          <p:nvPr/>
        </p:nvSpPr>
        <p:spPr>
          <a:xfrm>
            <a:off x="8040440" y="1513840"/>
            <a:ext cx="3580542" cy="4226560"/>
          </a:xfrm>
          <a:prstGeom prst="roundRect">
            <a:avLst>
              <a:gd name="adj" fmla="val 938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sp>
        <p:nvSpPr>
          <p:cNvPr id="33" name="TextBox 32">
            <a:extLst>
              <a:ext uri="{FF2B5EF4-FFF2-40B4-BE49-F238E27FC236}">
                <a16:creationId xmlns:a16="http://schemas.microsoft.com/office/drawing/2014/main" id="{750427A1-FF0B-4EBA-8A8B-8383B379C79A}"/>
              </a:ext>
            </a:extLst>
          </p:cNvPr>
          <p:cNvSpPr txBox="1"/>
          <p:nvPr/>
        </p:nvSpPr>
        <p:spPr>
          <a:xfrm>
            <a:off x="8175531" y="4645617"/>
            <a:ext cx="3310360" cy="696759"/>
          </a:xfrm>
          <a:prstGeom prst="rect">
            <a:avLst/>
          </a:prstGeom>
          <a:noFill/>
        </p:spPr>
        <p:txBody>
          <a:bodyPr wrap="square" lIns="0" tIns="0" rIns="0" bIns="0" rtlCol="0" anchor="ctr">
            <a:normAutofit fontScale="92500" lnSpcReduction="20000"/>
          </a:bodyPr>
          <a:lstStyle/>
          <a:p>
            <a:pPr algn="ctr"/>
            <a:r>
              <a:rPr lang="en-US" dirty="0">
                <a:latin typeface="Arial" panose="020B0604020202020204" pitchFamily="34" charset="0"/>
              </a:rPr>
              <a:t>95% of Launch seniors finish the college and career curriculum, including FAFSA and applications.</a:t>
            </a:r>
          </a:p>
        </p:txBody>
      </p:sp>
      <p:sp>
        <p:nvSpPr>
          <p:cNvPr id="21" name="TextBox 20">
            <a:extLst>
              <a:ext uri="{FF2B5EF4-FFF2-40B4-BE49-F238E27FC236}">
                <a16:creationId xmlns:a16="http://schemas.microsoft.com/office/drawing/2014/main" id="{9D90AA7B-0C46-4C08-AB5A-2C0D1E20A0C6}"/>
              </a:ext>
            </a:extLst>
          </p:cNvPr>
          <p:cNvSpPr txBox="1"/>
          <p:nvPr/>
        </p:nvSpPr>
        <p:spPr>
          <a:xfrm>
            <a:off x="4304528" y="1848452"/>
            <a:ext cx="3578603" cy="365125"/>
          </a:xfrm>
          <a:prstGeom prst="rect">
            <a:avLst/>
          </a:prstGeom>
          <a:solidFill>
            <a:schemeClr val="accent1"/>
          </a:solidFill>
          <a:ln>
            <a:noFill/>
          </a:ln>
        </p:spPr>
        <p:txBody>
          <a:bodyPr wrap="square" lIns="0" tIns="0" rIns="0" bIns="0" rtlCol="0" anchor="ctr">
            <a:normAutofit/>
          </a:bodyPr>
          <a:lstStyle/>
          <a:p>
            <a:pPr algn="ctr"/>
            <a:r>
              <a:rPr lang="en-US" b="1" dirty="0">
                <a:solidFill>
                  <a:schemeClr val="bg1"/>
                </a:solidFill>
                <a:latin typeface="Arial" panose="020B0604020202020204" pitchFamily="34" charset="0"/>
              </a:rPr>
              <a:t>Pathways</a:t>
            </a:r>
            <a:endParaRPr lang="en-PH" b="1" dirty="0">
              <a:solidFill>
                <a:schemeClr val="bg1"/>
              </a:solidFill>
              <a:latin typeface="Arial" panose="020B0604020202020204" pitchFamily="34" charset="0"/>
            </a:endParaRPr>
          </a:p>
        </p:txBody>
      </p:sp>
      <p:sp>
        <p:nvSpPr>
          <p:cNvPr id="22" name="TextBox 21">
            <a:extLst>
              <a:ext uri="{FF2B5EF4-FFF2-40B4-BE49-F238E27FC236}">
                <a16:creationId xmlns:a16="http://schemas.microsoft.com/office/drawing/2014/main" id="{106D6E87-9BF0-476F-B0D7-27EC7D077A30}"/>
              </a:ext>
            </a:extLst>
          </p:cNvPr>
          <p:cNvSpPr txBox="1"/>
          <p:nvPr/>
        </p:nvSpPr>
        <p:spPr>
          <a:xfrm>
            <a:off x="8042379" y="1848452"/>
            <a:ext cx="3578603" cy="365125"/>
          </a:xfrm>
          <a:prstGeom prst="rect">
            <a:avLst/>
          </a:prstGeom>
          <a:solidFill>
            <a:schemeClr val="accent1"/>
          </a:solidFill>
          <a:ln>
            <a:noFill/>
          </a:ln>
        </p:spPr>
        <p:txBody>
          <a:bodyPr wrap="square" lIns="0" tIns="0" rIns="0" bIns="0" rtlCol="0" anchor="ctr">
            <a:normAutofit/>
          </a:bodyPr>
          <a:lstStyle/>
          <a:p>
            <a:pPr algn="ctr"/>
            <a:r>
              <a:rPr lang="en-US" b="1" dirty="0">
                <a:solidFill>
                  <a:schemeClr val="bg1"/>
                </a:solidFill>
                <a:latin typeface="Arial" panose="020B0604020202020204" pitchFamily="34" charset="0"/>
              </a:rPr>
              <a:t>Launch</a:t>
            </a:r>
            <a:endParaRPr lang="en-PH" b="1" dirty="0">
              <a:solidFill>
                <a:schemeClr val="bg1"/>
              </a:solidFill>
              <a:latin typeface="Arial" panose="020B0604020202020204" pitchFamily="34" charset="0"/>
            </a:endParaRPr>
          </a:p>
        </p:txBody>
      </p:sp>
    </p:spTree>
    <p:extLst>
      <p:ext uri="{BB962C8B-B14F-4D97-AF65-F5344CB8AC3E}">
        <p14:creationId xmlns:p14="http://schemas.microsoft.com/office/powerpoint/2010/main" val="3730235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04DF5D0-5B46-4E82-9568-4C96F83BB05F}"/>
              </a:ext>
            </a:extLst>
          </p:cNvPr>
          <p:cNvSpPr>
            <a:spLocks noGrp="1"/>
          </p:cNvSpPr>
          <p:nvPr>
            <p:ph type="title"/>
          </p:nvPr>
        </p:nvSpPr>
        <p:spPr>
          <a:xfrm>
            <a:off x="571018" y="365126"/>
            <a:ext cx="11049964" cy="578772"/>
          </a:xfrm>
        </p:spPr>
        <p:txBody>
          <a:bodyPr/>
          <a:lstStyle/>
          <a:p>
            <a:r>
              <a:rPr lang="en-PH" dirty="0"/>
              <a:t>Where We Work</a:t>
            </a:r>
          </a:p>
        </p:txBody>
      </p:sp>
      <p:sp>
        <p:nvSpPr>
          <p:cNvPr id="4" name="Slide Number Placeholder 3">
            <a:extLst>
              <a:ext uri="{FF2B5EF4-FFF2-40B4-BE49-F238E27FC236}">
                <a16:creationId xmlns:a16="http://schemas.microsoft.com/office/drawing/2014/main" id="{5707BDB2-DC31-4E1E-BF0D-729A689E3C00}"/>
              </a:ext>
            </a:extLst>
          </p:cNvPr>
          <p:cNvSpPr>
            <a:spLocks noGrp="1"/>
          </p:cNvSpPr>
          <p:nvPr>
            <p:ph type="sldNum" sz="quarter" idx="12"/>
          </p:nvPr>
        </p:nvSpPr>
        <p:spPr/>
        <p:txBody>
          <a:bodyPr/>
          <a:lstStyle/>
          <a:p>
            <a:fld id="{40FCC99B-2112-4769-A0F7-9B55781EDC8A}" type="slidenum">
              <a:rPr lang="en-PH" smtClean="0"/>
              <a:t>15</a:t>
            </a:fld>
            <a:endParaRPr lang="en-PH" dirty="0"/>
          </a:p>
        </p:txBody>
      </p:sp>
      <p:sp>
        <p:nvSpPr>
          <p:cNvPr id="8" name="Rectangle 7">
            <a:extLst>
              <a:ext uri="{FF2B5EF4-FFF2-40B4-BE49-F238E27FC236}">
                <a16:creationId xmlns:a16="http://schemas.microsoft.com/office/drawing/2014/main" id="{550654E4-5974-4375-8493-71409F9D4F24}"/>
              </a:ext>
            </a:extLst>
          </p:cNvPr>
          <p:cNvSpPr/>
          <p:nvPr/>
        </p:nvSpPr>
        <p:spPr>
          <a:xfrm>
            <a:off x="571018" y="1523764"/>
            <a:ext cx="11049964" cy="369332"/>
          </a:xfrm>
          <a:prstGeom prst="rect">
            <a:avLst/>
          </a:prstGeom>
        </p:spPr>
        <p:txBody>
          <a:bodyPr vert="horz" wrap="square" lIns="0" tIns="0" rIns="0" bIns="0" anchor="b" anchorCtr="0">
            <a:noAutofit/>
          </a:bodyPr>
          <a:lstStyle/>
          <a:p>
            <a:r>
              <a:rPr lang="da-DK" sz="2800" dirty="0">
                <a:solidFill>
                  <a:schemeClr val="accent1"/>
                </a:solidFill>
                <a:latin typeface="Arial" panose="020B0604020202020204" pitchFamily="34" charset="0"/>
              </a:rPr>
              <a:t>38 schools, three districts</a:t>
            </a:r>
            <a:endParaRPr lang="en-US" sz="2800" dirty="0">
              <a:solidFill>
                <a:schemeClr val="accent1"/>
              </a:solidFill>
              <a:latin typeface="Arial" panose="020B0604020202020204" pitchFamily="34" charset="0"/>
            </a:endParaRPr>
          </a:p>
        </p:txBody>
      </p:sp>
      <p:grpSp>
        <p:nvGrpSpPr>
          <p:cNvPr id="55" name="Graphic 40"/>
          <p:cNvGrpSpPr/>
          <p:nvPr/>
        </p:nvGrpSpPr>
        <p:grpSpPr>
          <a:xfrm>
            <a:off x="745653" y="2560510"/>
            <a:ext cx="1032490" cy="1032490"/>
            <a:chOff x="4094847" y="3559319"/>
            <a:chExt cx="633600" cy="633600"/>
          </a:xfrm>
        </p:grpSpPr>
        <p:sp>
          <p:nvSpPr>
            <p:cNvPr id="56" name="Accent"/>
            <p:cNvSpPr/>
            <p:nvPr/>
          </p:nvSpPr>
          <p:spPr>
            <a:xfrm>
              <a:off x="4094847" y="3559319"/>
              <a:ext cx="633600" cy="633600"/>
            </a:xfrm>
            <a:custGeom>
              <a:avLst/>
              <a:gdLst/>
              <a:ahLst/>
              <a:cxnLst/>
              <a:rect l="0" t="0" r="10000" b="10000"/>
              <a:pathLst>
                <a:path w="10000" h="10000">
                  <a:moveTo>
                    <a:pt x="3957" y="8389"/>
                  </a:moveTo>
                  <a:lnTo>
                    <a:pt x="3957" y="5521"/>
                  </a:lnTo>
                  <a:lnTo>
                    <a:pt x="6043" y="5521"/>
                  </a:lnTo>
                  <a:lnTo>
                    <a:pt x="6043" y="8389"/>
                  </a:lnTo>
                  <a:lnTo>
                    <a:pt x="3957" y="8389"/>
                  </a:lnTo>
                  <a:close/>
                </a:path>
              </a:pathLst>
            </a:custGeom>
            <a:solidFill>
              <a:schemeClr val="accent1"/>
            </a:solidFill>
            <a:ln>
              <a:noFill/>
            </a:ln>
          </p:spPr>
          <p:txBody>
            <a:bodyPr/>
            <a:lstStyle/>
            <a:p>
              <a:endParaRPr/>
            </a:p>
          </p:txBody>
        </p:sp>
        <p:sp>
          <p:nvSpPr>
            <p:cNvPr id="57" name="Outline"/>
            <p:cNvSpPr/>
            <p:nvPr/>
          </p:nvSpPr>
          <p:spPr>
            <a:xfrm>
              <a:off x="4094847" y="3559319"/>
              <a:ext cx="633600" cy="633600"/>
            </a:xfrm>
            <a:custGeom>
              <a:avLst/>
              <a:gdLst/>
              <a:ahLst/>
              <a:cxnLst/>
              <a:rect l="0" t="0" r="10000" b="10000"/>
              <a:pathLst>
                <a:path w="10000" h="10000">
                  <a:moveTo>
                    <a:pt x="1102" y="8422"/>
                  </a:moveTo>
                  <a:lnTo>
                    <a:pt x="1100" y="8389"/>
                  </a:lnTo>
                  <a:lnTo>
                    <a:pt x="1100" y="4479"/>
                  </a:lnTo>
                  <a:lnTo>
                    <a:pt x="1102" y="4447"/>
                  </a:lnTo>
                  <a:lnTo>
                    <a:pt x="1108" y="4415"/>
                  </a:lnTo>
                  <a:lnTo>
                    <a:pt x="1119" y="4384"/>
                  </a:lnTo>
                  <a:lnTo>
                    <a:pt x="1133" y="4355"/>
                  </a:lnTo>
                  <a:lnTo>
                    <a:pt x="1150" y="4328"/>
                  </a:lnTo>
                  <a:lnTo>
                    <a:pt x="1171" y="4304"/>
                  </a:lnTo>
                  <a:lnTo>
                    <a:pt x="1196" y="4282"/>
                  </a:lnTo>
                  <a:lnTo>
                    <a:pt x="4846" y="1414"/>
                  </a:lnTo>
                  <a:lnTo>
                    <a:pt x="4873" y="1396"/>
                  </a:lnTo>
                  <a:lnTo>
                    <a:pt x="4903" y="1381"/>
                  </a:lnTo>
                  <a:lnTo>
                    <a:pt x="4934" y="1370"/>
                  </a:lnTo>
                  <a:lnTo>
                    <a:pt x="4967" y="1363"/>
                  </a:lnTo>
                  <a:lnTo>
                    <a:pt x="5000" y="1361"/>
                  </a:lnTo>
                  <a:lnTo>
                    <a:pt x="5033" y="1363"/>
                  </a:lnTo>
                  <a:lnTo>
                    <a:pt x="5066" y="1370"/>
                  </a:lnTo>
                  <a:lnTo>
                    <a:pt x="5097" y="1381"/>
                  </a:lnTo>
                  <a:lnTo>
                    <a:pt x="5127" y="1396"/>
                  </a:lnTo>
                  <a:lnTo>
                    <a:pt x="5154" y="1414"/>
                  </a:lnTo>
                  <a:lnTo>
                    <a:pt x="8804" y="4282"/>
                  </a:lnTo>
                  <a:lnTo>
                    <a:pt x="8829" y="4304"/>
                  </a:lnTo>
                  <a:lnTo>
                    <a:pt x="8850" y="4328"/>
                  </a:lnTo>
                  <a:lnTo>
                    <a:pt x="8867" y="4355"/>
                  </a:lnTo>
                  <a:lnTo>
                    <a:pt x="8881" y="4384"/>
                  </a:lnTo>
                  <a:lnTo>
                    <a:pt x="8892" y="4415"/>
                  </a:lnTo>
                  <a:lnTo>
                    <a:pt x="8898" y="4447"/>
                  </a:lnTo>
                  <a:lnTo>
                    <a:pt x="8900" y="4479"/>
                  </a:lnTo>
                  <a:lnTo>
                    <a:pt x="8900" y="8389"/>
                  </a:lnTo>
                  <a:lnTo>
                    <a:pt x="8898" y="8422"/>
                  </a:lnTo>
                  <a:lnTo>
                    <a:pt x="8891" y="8454"/>
                  </a:lnTo>
                  <a:lnTo>
                    <a:pt x="8881" y="8485"/>
                  </a:lnTo>
                  <a:lnTo>
                    <a:pt x="8867" y="8514"/>
                  </a:lnTo>
                  <a:lnTo>
                    <a:pt x="8848" y="8541"/>
                  </a:lnTo>
                  <a:lnTo>
                    <a:pt x="8827" y="8566"/>
                  </a:lnTo>
                  <a:lnTo>
                    <a:pt x="8802" y="8587"/>
                  </a:lnTo>
                  <a:lnTo>
                    <a:pt x="8775" y="8606"/>
                  </a:lnTo>
                  <a:lnTo>
                    <a:pt x="8746" y="8620"/>
                  </a:lnTo>
                  <a:lnTo>
                    <a:pt x="8715" y="8630"/>
                  </a:lnTo>
                  <a:lnTo>
                    <a:pt x="8683" y="8637"/>
                  </a:lnTo>
                  <a:lnTo>
                    <a:pt x="8650" y="8639"/>
                  </a:lnTo>
                  <a:lnTo>
                    <a:pt x="6043" y="8639"/>
                  </a:lnTo>
                  <a:lnTo>
                    <a:pt x="3957" y="8639"/>
                  </a:lnTo>
                  <a:lnTo>
                    <a:pt x="1350" y="8639"/>
                  </a:lnTo>
                  <a:lnTo>
                    <a:pt x="1317" y="8637"/>
                  </a:lnTo>
                  <a:lnTo>
                    <a:pt x="1285" y="8630"/>
                  </a:lnTo>
                  <a:lnTo>
                    <a:pt x="1254" y="8620"/>
                  </a:lnTo>
                  <a:lnTo>
                    <a:pt x="1225" y="8606"/>
                  </a:lnTo>
                  <a:lnTo>
                    <a:pt x="1198" y="8587"/>
                  </a:lnTo>
                  <a:lnTo>
                    <a:pt x="1173" y="8566"/>
                  </a:lnTo>
                  <a:lnTo>
                    <a:pt x="1152" y="8541"/>
                  </a:lnTo>
                  <a:lnTo>
                    <a:pt x="1133" y="8514"/>
                  </a:lnTo>
                  <a:lnTo>
                    <a:pt x="1119" y="8485"/>
                  </a:lnTo>
                  <a:lnTo>
                    <a:pt x="1109" y="8454"/>
                  </a:lnTo>
                  <a:lnTo>
                    <a:pt x="1102" y="8422"/>
                  </a:lnTo>
                  <a:close/>
                  <a:moveTo>
                    <a:pt x="8400" y="4601"/>
                  </a:moveTo>
                  <a:lnTo>
                    <a:pt x="5000" y="1929"/>
                  </a:lnTo>
                  <a:lnTo>
                    <a:pt x="1600" y="4601"/>
                  </a:lnTo>
                  <a:lnTo>
                    <a:pt x="1600" y="8139"/>
                  </a:lnTo>
                  <a:lnTo>
                    <a:pt x="3707" y="8139"/>
                  </a:lnTo>
                  <a:lnTo>
                    <a:pt x="3707" y="5521"/>
                  </a:lnTo>
                  <a:lnTo>
                    <a:pt x="3709" y="5488"/>
                  </a:lnTo>
                  <a:lnTo>
                    <a:pt x="3716" y="5456"/>
                  </a:lnTo>
                  <a:lnTo>
                    <a:pt x="3726" y="5425"/>
                  </a:lnTo>
                  <a:lnTo>
                    <a:pt x="3740" y="5396"/>
                  </a:lnTo>
                  <a:lnTo>
                    <a:pt x="3759" y="5369"/>
                  </a:lnTo>
                  <a:lnTo>
                    <a:pt x="3780" y="5344"/>
                  </a:lnTo>
                  <a:lnTo>
                    <a:pt x="3805" y="5323"/>
                  </a:lnTo>
                  <a:lnTo>
                    <a:pt x="3832" y="5304"/>
                  </a:lnTo>
                  <a:lnTo>
                    <a:pt x="3861" y="5290"/>
                  </a:lnTo>
                  <a:lnTo>
                    <a:pt x="3892" y="5280"/>
                  </a:lnTo>
                  <a:lnTo>
                    <a:pt x="3924" y="5273"/>
                  </a:lnTo>
                  <a:lnTo>
                    <a:pt x="3957" y="5271"/>
                  </a:lnTo>
                  <a:lnTo>
                    <a:pt x="6043" y="5271"/>
                  </a:lnTo>
                  <a:lnTo>
                    <a:pt x="6076" y="5273"/>
                  </a:lnTo>
                  <a:lnTo>
                    <a:pt x="6108" y="5280"/>
                  </a:lnTo>
                  <a:lnTo>
                    <a:pt x="6139" y="5290"/>
                  </a:lnTo>
                  <a:lnTo>
                    <a:pt x="6168" y="5304"/>
                  </a:lnTo>
                  <a:lnTo>
                    <a:pt x="6195" y="5323"/>
                  </a:lnTo>
                  <a:lnTo>
                    <a:pt x="6220" y="5344"/>
                  </a:lnTo>
                  <a:lnTo>
                    <a:pt x="6241" y="5369"/>
                  </a:lnTo>
                  <a:lnTo>
                    <a:pt x="6260" y="5396"/>
                  </a:lnTo>
                  <a:lnTo>
                    <a:pt x="6274" y="5425"/>
                  </a:lnTo>
                  <a:lnTo>
                    <a:pt x="6284" y="5456"/>
                  </a:lnTo>
                  <a:lnTo>
                    <a:pt x="6291" y="5488"/>
                  </a:lnTo>
                  <a:lnTo>
                    <a:pt x="6293" y="5521"/>
                  </a:lnTo>
                  <a:lnTo>
                    <a:pt x="6293" y="8139"/>
                  </a:lnTo>
                  <a:lnTo>
                    <a:pt x="8400" y="8139"/>
                  </a:lnTo>
                  <a:lnTo>
                    <a:pt x="8400" y="4601"/>
                  </a:lnTo>
                  <a:close/>
                  <a:moveTo>
                    <a:pt x="5125" y="8139"/>
                  </a:moveTo>
                  <a:lnTo>
                    <a:pt x="5793" y="8139"/>
                  </a:lnTo>
                  <a:lnTo>
                    <a:pt x="5793" y="7080"/>
                  </a:lnTo>
                  <a:lnTo>
                    <a:pt x="5125" y="7080"/>
                  </a:lnTo>
                  <a:lnTo>
                    <a:pt x="5125" y="8139"/>
                  </a:lnTo>
                  <a:close/>
                  <a:moveTo>
                    <a:pt x="5793" y="6830"/>
                  </a:moveTo>
                  <a:lnTo>
                    <a:pt x="5793" y="5771"/>
                  </a:lnTo>
                  <a:lnTo>
                    <a:pt x="5125" y="5771"/>
                  </a:lnTo>
                  <a:lnTo>
                    <a:pt x="5125" y="6830"/>
                  </a:lnTo>
                  <a:lnTo>
                    <a:pt x="5793" y="6830"/>
                  </a:lnTo>
                  <a:close/>
                  <a:moveTo>
                    <a:pt x="4207" y="8139"/>
                  </a:moveTo>
                  <a:lnTo>
                    <a:pt x="4875" y="8139"/>
                  </a:lnTo>
                  <a:lnTo>
                    <a:pt x="4875" y="7080"/>
                  </a:lnTo>
                  <a:lnTo>
                    <a:pt x="4207" y="7080"/>
                  </a:lnTo>
                  <a:lnTo>
                    <a:pt x="4207" y="8139"/>
                  </a:lnTo>
                  <a:close/>
                  <a:moveTo>
                    <a:pt x="4875" y="6830"/>
                  </a:moveTo>
                  <a:lnTo>
                    <a:pt x="4875" y="5771"/>
                  </a:lnTo>
                  <a:lnTo>
                    <a:pt x="4207" y="5771"/>
                  </a:lnTo>
                  <a:lnTo>
                    <a:pt x="4207" y="6830"/>
                  </a:lnTo>
                  <a:lnTo>
                    <a:pt x="4875" y="6830"/>
                  </a:lnTo>
                  <a:close/>
                  <a:moveTo>
                    <a:pt x="4069" y="4238"/>
                  </a:moveTo>
                  <a:lnTo>
                    <a:pt x="4068" y="4218"/>
                  </a:lnTo>
                  <a:lnTo>
                    <a:pt x="4068" y="3175"/>
                  </a:lnTo>
                  <a:lnTo>
                    <a:pt x="4069" y="3155"/>
                  </a:lnTo>
                  <a:lnTo>
                    <a:pt x="4073" y="3136"/>
                  </a:lnTo>
                  <a:lnTo>
                    <a:pt x="4079" y="3118"/>
                  </a:lnTo>
                  <a:lnTo>
                    <a:pt x="4088" y="3100"/>
                  </a:lnTo>
                  <a:lnTo>
                    <a:pt x="4099" y="3084"/>
                  </a:lnTo>
                  <a:lnTo>
                    <a:pt x="4112" y="3069"/>
                  </a:lnTo>
                  <a:lnTo>
                    <a:pt x="4127" y="3056"/>
                  </a:lnTo>
                  <a:lnTo>
                    <a:pt x="4143" y="3045"/>
                  </a:lnTo>
                  <a:lnTo>
                    <a:pt x="4161" y="3036"/>
                  </a:lnTo>
                  <a:lnTo>
                    <a:pt x="4179" y="3030"/>
                  </a:lnTo>
                  <a:lnTo>
                    <a:pt x="4198" y="3026"/>
                  </a:lnTo>
                  <a:lnTo>
                    <a:pt x="4218" y="3025"/>
                  </a:lnTo>
                  <a:lnTo>
                    <a:pt x="5782" y="3025"/>
                  </a:lnTo>
                  <a:lnTo>
                    <a:pt x="5802" y="3026"/>
                  </a:lnTo>
                  <a:lnTo>
                    <a:pt x="5821" y="3030"/>
                  </a:lnTo>
                  <a:lnTo>
                    <a:pt x="5839" y="3036"/>
                  </a:lnTo>
                  <a:lnTo>
                    <a:pt x="5857" y="3045"/>
                  </a:lnTo>
                  <a:lnTo>
                    <a:pt x="5873" y="3056"/>
                  </a:lnTo>
                  <a:lnTo>
                    <a:pt x="5888" y="3069"/>
                  </a:lnTo>
                  <a:lnTo>
                    <a:pt x="5901" y="3084"/>
                  </a:lnTo>
                  <a:lnTo>
                    <a:pt x="5912" y="3100"/>
                  </a:lnTo>
                  <a:lnTo>
                    <a:pt x="5921" y="3118"/>
                  </a:lnTo>
                  <a:lnTo>
                    <a:pt x="5927" y="3136"/>
                  </a:lnTo>
                  <a:lnTo>
                    <a:pt x="5931" y="3155"/>
                  </a:lnTo>
                  <a:lnTo>
                    <a:pt x="5932" y="3175"/>
                  </a:lnTo>
                  <a:lnTo>
                    <a:pt x="5932" y="4218"/>
                  </a:lnTo>
                  <a:lnTo>
                    <a:pt x="5931" y="4238"/>
                  </a:lnTo>
                  <a:lnTo>
                    <a:pt x="5927" y="4257"/>
                  </a:lnTo>
                  <a:lnTo>
                    <a:pt x="5921" y="4275"/>
                  </a:lnTo>
                  <a:lnTo>
                    <a:pt x="5912" y="4293"/>
                  </a:lnTo>
                  <a:lnTo>
                    <a:pt x="5901" y="4309"/>
                  </a:lnTo>
                  <a:lnTo>
                    <a:pt x="5888" y="4324"/>
                  </a:lnTo>
                  <a:lnTo>
                    <a:pt x="5873" y="4337"/>
                  </a:lnTo>
                  <a:lnTo>
                    <a:pt x="5857" y="4348"/>
                  </a:lnTo>
                  <a:lnTo>
                    <a:pt x="5839" y="4357"/>
                  </a:lnTo>
                  <a:lnTo>
                    <a:pt x="5821" y="4363"/>
                  </a:lnTo>
                  <a:lnTo>
                    <a:pt x="5802" y="4367"/>
                  </a:lnTo>
                  <a:lnTo>
                    <a:pt x="5782" y="4368"/>
                  </a:lnTo>
                  <a:lnTo>
                    <a:pt x="4218" y="4368"/>
                  </a:lnTo>
                  <a:lnTo>
                    <a:pt x="4198" y="4367"/>
                  </a:lnTo>
                  <a:lnTo>
                    <a:pt x="4179" y="4363"/>
                  </a:lnTo>
                  <a:lnTo>
                    <a:pt x="4161" y="4357"/>
                  </a:lnTo>
                  <a:lnTo>
                    <a:pt x="4143" y="4348"/>
                  </a:lnTo>
                  <a:lnTo>
                    <a:pt x="4127" y="4337"/>
                  </a:lnTo>
                  <a:lnTo>
                    <a:pt x="4112" y="4324"/>
                  </a:lnTo>
                  <a:lnTo>
                    <a:pt x="4099" y="4309"/>
                  </a:lnTo>
                  <a:lnTo>
                    <a:pt x="4088" y="4293"/>
                  </a:lnTo>
                  <a:lnTo>
                    <a:pt x="4079" y="4275"/>
                  </a:lnTo>
                  <a:lnTo>
                    <a:pt x="4073" y="4257"/>
                  </a:lnTo>
                  <a:lnTo>
                    <a:pt x="4069" y="4238"/>
                  </a:lnTo>
                  <a:close/>
                  <a:moveTo>
                    <a:pt x="5632" y="4068"/>
                  </a:moveTo>
                  <a:lnTo>
                    <a:pt x="5632" y="3325"/>
                  </a:lnTo>
                  <a:lnTo>
                    <a:pt x="4368" y="3325"/>
                  </a:lnTo>
                  <a:lnTo>
                    <a:pt x="4368" y="4068"/>
                  </a:lnTo>
                  <a:lnTo>
                    <a:pt x="5632" y="4068"/>
                  </a:lnTo>
                  <a:close/>
                </a:path>
              </a:pathLst>
            </a:custGeom>
            <a:solidFill>
              <a:schemeClr val="accent1">
                <a:lumMod val="50000"/>
              </a:schemeClr>
            </a:solidFill>
            <a:ln>
              <a:noFill/>
            </a:ln>
          </p:spPr>
          <p:txBody>
            <a:bodyPr/>
            <a:lstStyle/>
            <a:p>
              <a:endParaRPr/>
            </a:p>
          </p:txBody>
        </p:sp>
      </p:grpSp>
      <p:sp>
        <p:nvSpPr>
          <p:cNvPr id="42" name="Oval 41">
            <a:extLst>
              <a:ext uri="{FF2B5EF4-FFF2-40B4-BE49-F238E27FC236}">
                <a16:creationId xmlns:a16="http://schemas.microsoft.com/office/drawing/2014/main" id="{E789B3EB-BFAB-4D0F-9AFD-613BBD7354F1}"/>
              </a:ext>
            </a:extLst>
          </p:cNvPr>
          <p:cNvSpPr/>
          <p:nvPr/>
        </p:nvSpPr>
        <p:spPr>
          <a:xfrm>
            <a:off x="571018" y="2385875"/>
            <a:ext cx="1381760" cy="1381760"/>
          </a:xfrm>
          <a:prstGeom prst="ellipse">
            <a:avLst/>
          </a:prstGeom>
          <a:noFill/>
          <a:ln w="412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nvGrpSpPr>
          <p:cNvPr id="17" name="Group 16">
            <a:extLst>
              <a:ext uri="{FF2B5EF4-FFF2-40B4-BE49-F238E27FC236}">
                <a16:creationId xmlns:a16="http://schemas.microsoft.com/office/drawing/2014/main" id="{33566119-67BC-4F33-834A-D204867E9A45}"/>
              </a:ext>
            </a:extLst>
          </p:cNvPr>
          <p:cNvGrpSpPr/>
          <p:nvPr/>
        </p:nvGrpSpPr>
        <p:grpSpPr>
          <a:xfrm>
            <a:off x="4618520" y="2385875"/>
            <a:ext cx="1381760" cy="1381760"/>
            <a:chOff x="3556516" y="2385875"/>
            <a:chExt cx="1381760" cy="1381760"/>
          </a:xfrm>
        </p:grpSpPr>
        <p:sp>
          <p:nvSpPr>
            <p:cNvPr id="43" name="Oval 42">
              <a:extLst>
                <a:ext uri="{FF2B5EF4-FFF2-40B4-BE49-F238E27FC236}">
                  <a16:creationId xmlns:a16="http://schemas.microsoft.com/office/drawing/2014/main" id="{E4017F86-CF79-4C00-A867-BCB5BA2594E6}"/>
                </a:ext>
              </a:extLst>
            </p:cNvPr>
            <p:cNvSpPr/>
            <p:nvPr/>
          </p:nvSpPr>
          <p:spPr>
            <a:xfrm>
              <a:off x="3556516" y="2385875"/>
              <a:ext cx="1381760" cy="1381760"/>
            </a:xfrm>
            <a:prstGeom prst="ellipse">
              <a:avLst/>
            </a:prstGeom>
            <a:noFill/>
            <a:ln w="412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nvGrpSpPr>
            <p:cNvPr id="58" name="Graphic 46"/>
            <p:cNvGrpSpPr/>
            <p:nvPr/>
          </p:nvGrpSpPr>
          <p:grpSpPr>
            <a:xfrm>
              <a:off x="3686915" y="2560510"/>
              <a:ext cx="1032490" cy="1032490"/>
              <a:chOff x="5227152" y="3558673"/>
              <a:chExt cx="633600" cy="633600"/>
            </a:xfrm>
          </p:grpSpPr>
          <p:sp>
            <p:nvSpPr>
              <p:cNvPr id="59" name="Accent"/>
              <p:cNvSpPr/>
              <p:nvPr/>
            </p:nvSpPr>
            <p:spPr>
              <a:xfrm>
                <a:off x="5227152" y="3558673"/>
                <a:ext cx="633600" cy="633600"/>
              </a:xfrm>
              <a:custGeom>
                <a:avLst/>
                <a:gdLst/>
                <a:ahLst/>
                <a:cxnLst/>
                <a:rect l="0" t="0" r="10000" b="10000"/>
                <a:pathLst>
                  <a:path w="10000" h="10000">
                    <a:moveTo>
                      <a:pt x="3589" y="4436"/>
                    </a:moveTo>
                    <a:lnTo>
                      <a:pt x="3589" y="3025"/>
                    </a:lnTo>
                    <a:lnTo>
                      <a:pt x="5000" y="2461"/>
                    </a:lnTo>
                    <a:lnTo>
                      <a:pt x="6411" y="3025"/>
                    </a:lnTo>
                    <a:lnTo>
                      <a:pt x="6411" y="4436"/>
                    </a:lnTo>
                    <a:lnTo>
                      <a:pt x="5150" y="4940"/>
                    </a:lnTo>
                    <a:lnTo>
                      <a:pt x="5150" y="5282"/>
                    </a:lnTo>
                    <a:lnTo>
                      <a:pt x="5149" y="5302"/>
                    </a:lnTo>
                    <a:lnTo>
                      <a:pt x="5145" y="5321"/>
                    </a:lnTo>
                    <a:lnTo>
                      <a:pt x="5139" y="5339"/>
                    </a:lnTo>
                    <a:lnTo>
                      <a:pt x="5130" y="5357"/>
                    </a:lnTo>
                    <a:lnTo>
                      <a:pt x="5119" y="5373"/>
                    </a:lnTo>
                    <a:lnTo>
                      <a:pt x="5106" y="5388"/>
                    </a:lnTo>
                    <a:lnTo>
                      <a:pt x="5091" y="5401"/>
                    </a:lnTo>
                    <a:lnTo>
                      <a:pt x="5075" y="5412"/>
                    </a:lnTo>
                    <a:lnTo>
                      <a:pt x="5057" y="5421"/>
                    </a:lnTo>
                    <a:lnTo>
                      <a:pt x="5039" y="5427"/>
                    </a:lnTo>
                    <a:lnTo>
                      <a:pt x="5020" y="5431"/>
                    </a:lnTo>
                    <a:lnTo>
                      <a:pt x="5000" y="5432"/>
                    </a:lnTo>
                    <a:lnTo>
                      <a:pt x="4980" y="5431"/>
                    </a:lnTo>
                    <a:lnTo>
                      <a:pt x="4961" y="5427"/>
                    </a:lnTo>
                    <a:lnTo>
                      <a:pt x="4943" y="5421"/>
                    </a:lnTo>
                    <a:lnTo>
                      <a:pt x="4925" y="5412"/>
                    </a:lnTo>
                    <a:lnTo>
                      <a:pt x="4909" y="5401"/>
                    </a:lnTo>
                    <a:lnTo>
                      <a:pt x="4894" y="5388"/>
                    </a:lnTo>
                    <a:lnTo>
                      <a:pt x="4881" y="5373"/>
                    </a:lnTo>
                    <a:lnTo>
                      <a:pt x="4870" y="5357"/>
                    </a:lnTo>
                    <a:lnTo>
                      <a:pt x="4861" y="5339"/>
                    </a:lnTo>
                    <a:lnTo>
                      <a:pt x="4855" y="5321"/>
                    </a:lnTo>
                    <a:lnTo>
                      <a:pt x="4851" y="5302"/>
                    </a:lnTo>
                    <a:lnTo>
                      <a:pt x="4850" y="5282"/>
                    </a:lnTo>
                    <a:lnTo>
                      <a:pt x="4850" y="4940"/>
                    </a:lnTo>
                    <a:lnTo>
                      <a:pt x="3589" y="4436"/>
                    </a:lnTo>
                    <a:close/>
                  </a:path>
                </a:pathLst>
              </a:custGeom>
              <a:solidFill>
                <a:schemeClr val="accent1"/>
              </a:solidFill>
              <a:ln>
                <a:noFill/>
              </a:ln>
            </p:spPr>
            <p:txBody>
              <a:bodyPr/>
              <a:lstStyle/>
              <a:p>
                <a:endParaRPr/>
              </a:p>
            </p:txBody>
          </p:sp>
          <p:sp>
            <p:nvSpPr>
              <p:cNvPr id="60" name="Outline"/>
              <p:cNvSpPr/>
              <p:nvPr/>
            </p:nvSpPr>
            <p:spPr>
              <a:xfrm>
                <a:off x="5227152" y="3558673"/>
                <a:ext cx="633600" cy="633600"/>
              </a:xfrm>
              <a:custGeom>
                <a:avLst/>
                <a:gdLst/>
                <a:ahLst/>
                <a:cxnLst/>
                <a:rect l="0" t="0" r="10000" b="10000"/>
                <a:pathLst>
                  <a:path w="10000" h="10000">
                    <a:moveTo>
                      <a:pt x="7886" y="9191"/>
                    </a:moveTo>
                    <a:lnTo>
                      <a:pt x="7854" y="9198"/>
                    </a:lnTo>
                    <a:lnTo>
                      <a:pt x="7821" y="9200"/>
                    </a:lnTo>
                    <a:lnTo>
                      <a:pt x="2179" y="9200"/>
                    </a:lnTo>
                    <a:lnTo>
                      <a:pt x="2146" y="9198"/>
                    </a:lnTo>
                    <a:lnTo>
                      <a:pt x="2114" y="9191"/>
                    </a:lnTo>
                    <a:lnTo>
                      <a:pt x="2083" y="9181"/>
                    </a:lnTo>
                    <a:lnTo>
                      <a:pt x="2054" y="9167"/>
                    </a:lnTo>
                    <a:lnTo>
                      <a:pt x="2027" y="9148"/>
                    </a:lnTo>
                    <a:lnTo>
                      <a:pt x="2002" y="9127"/>
                    </a:lnTo>
                    <a:lnTo>
                      <a:pt x="1981" y="9102"/>
                    </a:lnTo>
                    <a:lnTo>
                      <a:pt x="1962" y="9075"/>
                    </a:lnTo>
                    <a:lnTo>
                      <a:pt x="1948" y="9046"/>
                    </a:lnTo>
                    <a:lnTo>
                      <a:pt x="1938" y="9015"/>
                    </a:lnTo>
                    <a:lnTo>
                      <a:pt x="1931" y="8983"/>
                    </a:lnTo>
                    <a:lnTo>
                      <a:pt x="1929" y="8950"/>
                    </a:lnTo>
                    <a:lnTo>
                      <a:pt x="1931" y="8917"/>
                    </a:lnTo>
                    <a:lnTo>
                      <a:pt x="1938" y="8885"/>
                    </a:lnTo>
                    <a:lnTo>
                      <a:pt x="1948" y="8854"/>
                    </a:lnTo>
                    <a:lnTo>
                      <a:pt x="1962" y="8825"/>
                    </a:lnTo>
                    <a:lnTo>
                      <a:pt x="1981" y="8798"/>
                    </a:lnTo>
                    <a:lnTo>
                      <a:pt x="2002" y="8773"/>
                    </a:lnTo>
                    <a:lnTo>
                      <a:pt x="2027" y="8752"/>
                    </a:lnTo>
                    <a:lnTo>
                      <a:pt x="2054" y="8733"/>
                    </a:lnTo>
                    <a:lnTo>
                      <a:pt x="2083" y="8719"/>
                    </a:lnTo>
                    <a:lnTo>
                      <a:pt x="2114" y="8709"/>
                    </a:lnTo>
                    <a:lnTo>
                      <a:pt x="2146" y="8702"/>
                    </a:lnTo>
                    <a:lnTo>
                      <a:pt x="2179" y="8700"/>
                    </a:lnTo>
                    <a:lnTo>
                      <a:pt x="7821" y="8700"/>
                    </a:lnTo>
                    <a:lnTo>
                      <a:pt x="7854" y="8702"/>
                    </a:lnTo>
                    <a:lnTo>
                      <a:pt x="7886" y="8709"/>
                    </a:lnTo>
                    <a:lnTo>
                      <a:pt x="7917" y="8719"/>
                    </a:lnTo>
                    <a:lnTo>
                      <a:pt x="7946" y="8733"/>
                    </a:lnTo>
                    <a:lnTo>
                      <a:pt x="7973" y="8752"/>
                    </a:lnTo>
                    <a:lnTo>
                      <a:pt x="7998" y="8773"/>
                    </a:lnTo>
                    <a:lnTo>
                      <a:pt x="8019" y="8798"/>
                    </a:lnTo>
                    <a:lnTo>
                      <a:pt x="8038" y="8825"/>
                    </a:lnTo>
                    <a:lnTo>
                      <a:pt x="8052" y="8854"/>
                    </a:lnTo>
                    <a:lnTo>
                      <a:pt x="8062" y="8885"/>
                    </a:lnTo>
                    <a:lnTo>
                      <a:pt x="8069" y="8917"/>
                    </a:lnTo>
                    <a:lnTo>
                      <a:pt x="8071" y="8950"/>
                    </a:lnTo>
                    <a:lnTo>
                      <a:pt x="8069" y="8983"/>
                    </a:lnTo>
                    <a:lnTo>
                      <a:pt x="8062" y="9015"/>
                    </a:lnTo>
                    <a:lnTo>
                      <a:pt x="8052" y="9046"/>
                    </a:lnTo>
                    <a:lnTo>
                      <a:pt x="8038" y="9075"/>
                    </a:lnTo>
                    <a:lnTo>
                      <a:pt x="8019" y="9102"/>
                    </a:lnTo>
                    <a:lnTo>
                      <a:pt x="7998" y="9127"/>
                    </a:lnTo>
                    <a:lnTo>
                      <a:pt x="7973" y="9148"/>
                    </a:lnTo>
                    <a:lnTo>
                      <a:pt x="7946" y="9167"/>
                    </a:lnTo>
                    <a:lnTo>
                      <a:pt x="7917" y="9181"/>
                    </a:lnTo>
                    <a:lnTo>
                      <a:pt x="7886" y="9191"/>
                    </a:lnTo>
                    <a:close/>
                    <a:moveTo>
                      <a:pt x="4891" y="802"/>
                    </a:moveTo>
                    <a:lnTo>
                      <a:pt x="4900" y="802"/>
                    </a:lnTo>
                    <a:lnTo>
                      <a:pt x="4995" y="800"/>
                    </a:lnTo>
                    <a:lnTo>
                      <a:pt x="5005" y="800"/>
                    </a:lnTo>
                    <a:lnTo>
                      <a:pt x="5100" y="802"/>
                    </a:lnTo>
                    <a:lnTo>
                      <a:pt x="5109" y="802"/>
                    </a:lnTo>
                    <a:lnTo>
                      <a:pt x="5205" y="808"/>
                    </a:lnTo>
                    <a:lnTo>
                      <a:pt x="5214" y="808"/>
                    </a:lnTo>
                    <a:lnTo>
                      <a:pt x="5309" y="817"/>
                    </a:lnTo>
                    <a:lnTo>
                      <a:pt x="5318" y="818"/>
                    </a:lnTo>
                    <a:lnTo>
                      <a:pt x="5412" y="831"/>
                    </a:lnTo>
                    <a:lnTo>
                      <a:pt x="5421" y="832"/>
                    </a:lnTo>
                    <a:lnTo>
                      <a:pt x="5515" y="848"/>
                    </a:lnTo>
                    <a:lnTo>
                      <a:pt x="5524" y="850"/>
                    </a:lnTo>
                    <a:lnTo>
                      <a:pt x="5617" y="869"/>
                    </a:lnTo>
                    <a:lnTo>
                      <a:pt x="5626" y="871"/>
                    </a:lnTo>
                    <a:lnTo>
                      <a:pt x="5718" y="894"/>
                    </a:lnTo>
                    <a:lnTo>
                      <a:pt x="5727" y="896"/>
                    </a:lnTo>
                    <a:lnTo>
                      <a:pt x="5818" y="922"/>
                    </a:lnTo>
                    <a:lnTo>
                      <a:pt x="5827" y="925"/>
                    </a:lnTo>
                    <a:lnTo>
                      <a:pt x="5917" y="955"/>
                    </a:lnTo>
                    <a:lnTo>
                      <a:pt x="5925" y="958"/>
                    </a:lnTo>
                    <a:lnTo>
                      <a:pt x="6014" y="991"/>
                    </a:lnTo>
                    <a:lnTo>
                      <a:pt x="6023" y="994"/>
                    </a:lnTo>
                    <a:lnTo>
                      <a:pt x="6111" y="1030"/>
                    </a:lnTo>
                    <a:lnTo>
                      <a:pt x="6119" y="1034"/>
                    </a:lnTo>
                    <a:lnTo>
                      <a:pt x="6206" y="1074"/>
                    </a:lnTo>
                    <a:lnTo>
                      <a:pt x="6214" y="1078"/>
                    </a:lnTo>
                    <a:lnTo>
                      <a:pt x="6299" y="1121"/>
                    </a:lnTo>
                    <a:lnTo>
                      <a:pt x="6307" y="1125"/>
                    </a:lnTo>
                    <a:lnTo>
                      <a:pt x="6391" y="1171"/>
                    </a:lnTo>
                    <a:lnTo>
                      <a:pt x="6399" y="1176"/>
                    </a:lnTo>
                    <a:lnTo>
                      <a:pt x="6481" y="1225"/>
                    </a:lnTo>
                    <a:lnTo>
                      <a:pt x="6489" y="1230"/>
                    </a:lnTo>
                    <a:lnTo>
                      <a:pt x="6568" y="1282"/>
                    </a:lnTo>
                    <a:lnTo>
                      <a:pt x="6576" y="1288"/>
                    </a:lnTo>
                    <a:lnTo>
                      <a:pt x="6654" y="1343"/>
                    </a:lnTo>
                    <a:lnTo>
                      <a:pt x="6661" y="1348"/>
                    </a:lnTo>
                    <a:lnTo>
                      <a:pt x="6736" y="1406"/>
                    </a:lnTo>
                    <a:lnTo>
                      <a:pt x="6744" y="1412"/>
                    </a:lnTo>
                    <a:lnTo>
                      <a:pt x="6817" y="1473"/>
                    </a:lnTo>
                    <a:lnTo>
                      <a:pt x="6824" y="1479"/>
                    </a:lnTo>
                    <a:lnTo>
                      <a:pt x="6894" y="1542"/>
                    </a:lnTo>
                    <a:lnTo>
                      <a:pt x="6901" y="1548"/>
                    </a:lnTo>
                    <a:lnTo>
                      <a:pt x="6969" y="1614"/>
                    </a:lnTo>
                    <a:lnTo>
                      <a:pt x="6976" y="1621"/>
                    </a:lnTo>
                    <a:lnTo>
                      <a:pt x="7041" y="1689"/>
                    </a:lnTo>
                    <a:lnTo>
                      <a:pt x="7048" y="1696"/>
                    </a:lnTo>
                    <a:lnTo>
                      <a:pt x="7111" y="1766"/>
                    </a:lnTo>
                    <a:lnTo>
                      <a:pt x="7117" y="1773"/>
                    </a:lnTo>
                    <a:lnTo>
                      <a:pt x="7177" y="1846"/>
                    </a:lnTo>
                    <a:lnTo>
                      <a:pt x="7183" y="1854"/>
                    </a:lnTo>
                    <a:lnTo>
                      <a:pt x="7241" y="1929"/>
                    </a:lnTo>
                    <a:lnTo>
                      <a:pt x="7246" y="1936"/>
                    </a:lnTo>
                    <a:lnTo>
                      <a:pt x="7301" y="2014"/>
                    </a:lnTo>
                    <a:lnTo>
                      <a:pt x="7307" y="2022"/>
                    </a:lnTo>
                    <a:lnTo>
                      <a:pt x="7359" y="2101"/>
                    </a:lnTo>
                    <a:lnTo>
                      <a:pt x="7364" y="2109"/>
                    </a:lnTo>
                    <a:lnTo>
                      <a:pt x="7413" y="2191"/>
                    </a:lnTo>
                    <a:lnTo>
                      <a:pt x="7418" y="2199"/>
                    </a:lnTo>
                    <a:lnTo>
                      <a:pt x="7464" y="2283"/>
                    </a:lnTo>
                    <a:lnTo>
                      <a:pt x="7468" y="2291"/>
                    </a:lnTo>
                    <a:lnTo>
                      <a:pt x="7511" y="2376"/>
                    </a:lnTo>
                    <a:lnTo>
                      <a:pt x="7515" y="2384"/>
                    </a:lnTo>
                    <a:lnTo>
                      <a:pt x="7555" y="2471"/>
                    </a:lnTo>
                    <a:lnTo>
                      <a:pt x="7559" y="2479"/>
                    </a:lnTo>
                    <a:lnTo>
                      <a:pt x="7595" y="2567"/>
                    </a:lnTo>
                    <a:lnTo>
                      <a:pt x="7598" y="2576"/>
                    </a:lnTo>
                    <a:lnTo>
                      <a:pt x="7631" y="2665"/>
                    </a:lnTo>
                    <a:lnTo>
                      <a:pt x="7634" y="2673"/>
                    </a:lnTo>
                    <a:lnTo>
                      <a:pt x="7664" y="2763"/>
                    </a:lnTo>
                    <a:lnTo>
                      <a:pt x="7667" y="2772"/>
                    </a:lnTo>
                    <a:lnTo>
                      <a:pt x="7693" y="2863"/>
                    </a:lnTo>
                    <a:lnTo>
                      <a:pt x="7695" y="2872"/>
                    </a:lnTo>
                    <a:lnTo>
                      <a:pt x="7718" y="2964"/>
                    </a:lnTo>
                    <a:lnTo>
                      <a:pt x="7720" y="2973"/>
                    </a:lnTo>
                    <a:lnTo>
                      <a:pt x="7739" y="3066"/>
                    </a:lnTo>
                    <a:lnTo>
                      <a:pt x="7741" y="3075"/>
                    </a:lnTo>
                    <a:lnTo>
                      <a:pt x="7757" y="3168"/>
                    </a:lnTo>
                    <a:lnTo>
                      <a:pt x="7758" y="3178"/>
                    </a:lnTo>
                    <a:lnTo>
                      <a:pt x="7771" y="3272"/>
                    </a:lnTo>
                    <a:lnTo>
                      <a:pt x="7772" y="3281"/>
                    </a:lnTo>
                    <a:lnTo>
                      <a:pt x="7781" y="3375"/>
                    </a:lnTo>
                    <a:lnTo>
                      <a:pt x="7781" y="3385"/>
                    </a:lnTo>
                    <a:lnTo>
                      <a:pt x="7787" y="3480"/>
                    </a:lnTo>
                    <a:lnTo>
                      <a:pt x="7787" y="3489"/>
                    </a:lnTo>
                    <a:lnTo>
                      <a:pt x="7789" y="3584"/>
                    </a:lnTo>
                    <a:lnTo>
                      <a:pt x="7788" y="3612"/>
                    </a:lnTo>
                    <a:lnTo>
                      <a:pt x="7751" y="4013"/>
                    </a:lnTo>
                    <a:lnTo>
                      <a:pt x="7744" y="4051"/>
                    </a:lnTo>
                    <a:lnTo>
                      <a:pt x="7641" y="4462"/>
                    </a:lnTo>
                    <a:lnTo>
                      <a:pt x="7632" y="4490"/>
                    </a:lnTo>
                    <a:lnTo>
                      <a:pt x="7473" y="4906"/>
                    </a:lnTo>
                    <a:lnTo>
                      <a:pt x="7463" y="4927"/>
                    </a:lnTo>
                    <a:lnTo>
                      <a:pt x="7260" y="5340"/>
                    </a:lnTo>
                    <a:lnTo>
                      <a:pt x="7251" y="5356"/>
                    </a:lnTo>
                    <a:lnTo>
                      <a:pt x="7015" y="5761"/>
                    </a:lnTo>
                    <a:lnTo>
                      <a:pt x="7007" y="5773"/>
                    </a:lnTo>
                    <a:lnTo>
                      <a:pt x="6748" y="6163"/>
                    </a:lnTo>
                    <a:lnTo>
                      <a:pt x="6741" y="6173"/>
                    </a:lnTo>
                    <a:lnTo>
                      <a:pt x="6471" y="6541"/>
                    </a:lnTo>
                    <a:lnTo>
                      <a:pt x="6465" y="6548"/>
                    </a:lnTo>
                    <a:lnTo>
                      <a:pt x="6195" y="6888"/>
                    </a:lnTo>
                    <a:lnTo>
                      <a:pt x="6190" y="6895"/>
                    </a:lnTo>
                    <a:lnTo>
                      <a:pt x="5931" y="7200"/>
                    </a:lnTo>
                    <a:lnTo>
                      <a:pt x="5926" y="7205"/>
                    </a:lnTo>
                    <a:lnTo>
                      <a:pt x="5690" y="7470"/>
                    </a:lnTo>
                    <a:lnTo>
                      <a:pt x="5686" y="7474"/>
                    </a:lnTo>
                    <a:lnTo>
                      <a:pt x="5482" y="7691"/>
                    </a:lnTo>
                    <a:lnTo>
                      <a:pt x="5479" y="7694"/>
                    </a:lnTo>
                    <a:lnTo>
                      <a:pt x="5320" y="7857"/>
                    </a:lnTo>
                    <a:lnTo>
                      <a:pt x="5316" y="7861"/>
                    </a:lnTo>
                    <a:lnTo>
                      <a:pt x="5213" y="7963"/>
                    </a:lnTo>
                    <a:lnTo>
                      <a:pt x="5210" y="7965"/>
                    </a:lnTo>
                    <a:lnTo>
                      <a:pt x="5173" y="8001"/>
                    </a:lnTo>
                    <a:lnTo>
                      <a:pt x="5149" y="8022"/>
                    </a:lnTo>
                    <a:lnTo>
                      <a:pt x="5122" y="8039"/>
                    </a:lnTo>
                    <a:lnTo>
                      <a:pt x="5093" y="8053"/>
                    </a:lnTo>
                    <a:lnTo>
                      <a:pt x="5063" y="8063"/>
                    </a:lnTo>
                    <a:lnTo>
                      <a:pt x="5032" y="8069"/>
                    </a:lnTo>
                    <a:lnTo>
                      <a:pt x="5000" y="8071"/>
                    </a:lnTo>
                    <a:lnTo>
                      <a:pt x="4968" y="8069"/>
                    </a:lnTo>
                    <a:lnTo>
                      <a:pt x="4937" y="8063"/>
                    </a:lnTo>
                    <a:lnTo>
                      <a:pt x="4907" y="8053"/>
                    </a:lnTo>
                    <a:lnTo>
                      <a:pt x="4878" y="8039"/>
                    </a:lnTo>
                    <a:lnTo>
                      <a:pt x="4851" y="8022"/>
                    </a:lnTo>
                    <a:lnTo>
                      <a:pt x="4827" y="8001"/>
                    </a:lnTo>
                    <a:lnTo>
                      <a:pt x="4790" y="7965"/>
                    </a:lnTo>
                    <a:lnTo>
                      <a:pt x="4787" y="7963"/>
                    </a:lnTo>
                    <a:lnTo>
                      <a:pt x="4684" y="7861"/>
                    </a:lnTo>
                    <a:lnTo>
                      <a:pt x="4680" y="7857"/>
                    </a:lnTo>
                    <a:lnTo>
                      <a:pt x="4521" y="7694"/>
                    </a:lnTo>
                    <a:lnTo>
                      <a:pt x="4518" y="7691"/>
                    </a:lnTo>
                    <a:lnTo>
                      <a:pt x="4314" y="7474"/>
                    </a:lnTo>
                    <a:lnTo>
                      <a:pt x="4310" y="7470"/>
                    </a:lnTo>
                    <a:lnTo>
                      <a:pt x="4074" y="7205"/>
                    </a:lnTo>
                    <a:lnTo>
                      <a:pt x="4069" y="7200"/>
                    </a:lnTo>
                    <a:lnTo>
                      <a:pt x="3810" y="6895"/>
                    </a:lnTo>
                    <a:lnTo>
                      <a:pt x="3805" y="6888"/>
                    </a:lnTo>
                    <a:lnTo>
                      <a:pt x="3535" y="6548"/>
                    </a:lnTo>
                    <a:lnTo>
                      <a:pt x="3529" y="6541"/>
                    </a:lnTo>
                    <a:lnTo>
                      <a:pt x="3259" y="6173"/>
                    </a:lnTo>
                    <a:lnTo>
                      <a:pt x="3252" y="6163"/>
                    </a:lnTo>
                    <a:lnTo>
                      <a:pt x="2993" y="5773"/>
                    </a:lnTo>
                    <a:lnTo>
                      <a:pt x="2985" y="5761"/>
                    </a:lnTo>
                    <a:lnTo>
                      <a:pt x="2749" y="5356"/>
                    </a:lnTo>
                    <a:lnTo>
                      <a:pt x="2740" y="5340"/>
                    </a:lnTo>
                    <a:lnTo>
                      <a:pt x="2537" y="4927"/>
                    </a:lnTo>
                    <a:lnTo>
                      <a:pt x="2527" y="4906"/>
                    </a:lnTo>
                    <a:lnTo>
                      <a:pt x="2368" y="4490"/>
                    </a:lnTo>
                    <a:lnTo>
                      <a:pt x="2359" y="4462"/>
                    </a:lnTo>
                    <a:lnTo>
                      <a:pt x="2256" y="4051"/>
                    </a:lnTo>
                    <a:lnTo>
                      <a:pt x="2249" y="4013"/>
                    </a:lnTo>
                    <a:lnTo>
                      <a:pt x="2212" y="3612"/>
                    </a:lnTo>
                    <a:lnTo>
                      <a:pt x="2211" y="3584"/>
                    </a:lnTo>
                    <a:lnTo>
                      <a:pt x="2213" y="3489"/>
                    </a:lnTo>
                    <a:lnTo>
                      <a:pt x="2213" y="3480"/>
                    </a:lnTo>
                    <a:lnTo>
                      <a:pt x="2219" y="3385"/>
                    </a:lnTo>
                    <a:lnTo>
                      <a:pt x="2219" y="3375"/>
                    </a:lnTo>
                    <a:lnTo>
                      <a:pt x="2228" y="3281"/>
                    </a:lnTo>
                    <a:lnTo>
                      <a:pt x="2229" y="3272"/>
                    </a:lnTo>
                    <a:lnTo>
                      <a:pt x="2242" y="3178"/>
                    </a:lnTo>
                    <a:lnTo>
                      <a:pt x="2243" y="3168"/>
                    </a:lnTo>
                    <a:lnTo>
                      <a:pt x="2259" y="3075"/>
                    </a:lnTo>
                    <a:lnTo>
                      <a:pt x="2261" y="3066"/>
                    </a:lnTo>
                    <a:lnTo>
                      <a:pt x="2280" y="2973"/>
                    </a:lnTo>
                    <a:lnTo>
                      <a:pt x="2282" y="2964"/>
                    </a:lnTo>
                    <a:lnTo>
                      <a:pt x="2305" y="2872"/>
                    </a:lnTo>
                    <a:lnTo>
                      <a:pt x="2307" y="2863"/>
                    </a:lnTo>
                    <a:lnTo>
                      <a:pt x="2333" y="2772"/>
                    </a:lnTo>
                    <a:lnTo>
                      <a:pt x="2336" y="2763"/>
                    </a:lnTo>
                    <a:lnTo>
                      <a:pt x="2366" y="2673"/>
                    </a:lnTo>
                    <a:lnTo>
                      <a:pt x="2369" y="2665"/>
                    </a:lnTo>
                    <a:lnTo>
                      <a:pt x="2402" y="2576"/>
                    </a:lnTo>
                    <a:lnTo>
                      <a:pt x="2405" y="2567"/>
                    </a:lnTo>
                    <a:lnTo>
                      <a:pt x="2441" y="2479"/>
                    </a:lnTo>
                    <a:lnTo>
                      <a:pt x="2445" y="2471"/>
                    </a:lnTo>
                    <a:lnTo>
                      <a:pt x="2485" y="2384"/>
                    </a:lnTo>
                    <a:lnTo>
                      <a:pt x="2489" y="2376"/>
                    </a:lnTo>
                    <a:lnTo>
                      <a:pt x="2532" y="2291"/>
                    </a:lnTo>
                    <a:lnTo>
                      <a:pt x="2536" y="2283"/>
                    </a:lnTo>
                    <a:lnTo>
                      <a:pt x="2582" y="2199"/>
                    </a:lnTo>
                    <a:lnTo>
                      <a:pt x="2587" y="2191"/>
                    </a:lnTo>
                    <a:lnTo>
                      <a:pt x="2636" y="2109"/>
                    </a:lnTo>
                    <a:lnTo>
                      <a:pt x="2641" y="2101"/>
                    </a:lnTo>
                    <a:lnTo>
                      <a:pt x="2693" y="2022"/>
                    </a:lnTo>
                    <a:lnTo>
                      <a:pt x="2699" y="2014"/>
                    </a:lnTo>
                    <a:lnTo>
                      <a:pt x="2754" y="1936"/>
                    </a:lnTo>
                    <a:lnTo>
                      <a:pt x="2759" y="1929"/>
                    </a:lnTo>
                    <a:lnTo>
                      <a:pt x="2817" y="1854"/>
                    </a:lnTo>
                    <a:lnTo>
                      <a:pt x="2823" y="1846"/>
                    </a:lnTo>
                    <a:lnTo>
                      <a:pt x="2883" y="1773"/>
                    </a:lnTo>
                    <a:lnTo>
                      <a:pt x="2889" y="1766"/>
                    </a:lnTo>
                    <a:lnTo>
                      <a:pt x="2952" y="1696"/>
                    </a:lnTo>
                    <a:lnTo>
                      <a:pt x="2959" y="1689"/>
                    </a:lnTo>
                    <a:lnTo>
                      <a:pt x="3024" y="1621"/>
                    </a:lnTo>
                    <a:lnTo>
                      <a:pt x="3031" y="1614"/>
                    </a:lnTo>
                    <a:lnTo>
                      <a:pt x="3099" y="1548"/>
                    </a:lnTo>
                    <a:lnTo>
                      <a:pt x="3106" y="1542"/>
                    </a:lnTo>
                    <a:lnTo>
                      <a:pt x="3176" y="1479"/>
                    </a:lnTo>
                    <a:lnTo>
                      <a:pt x="3183" y="1473"/>
                    </a:lnTo>
                    <a:lnTo>
                      <a:pt x="3256" y="1412"/>
                    </a:lnTo>
                    <a:lnTo>
                      <a:pt x="3264" y="1406"/>
                    </a:lnTo>
                    <a:lnTo>
                      <a:pt x="3339" y="1348"/>
                    </a:lnTo>
                    <a:lnTo>
                      <a:pt x="3346" y="1343"/>
                    </a:lnTo>
                    <a:lnTo>
                      <a:pt x="3424" y="1288"/>
                    </a:lnTo>
                    <a:lnTo>
                      <a:pt x="3432" y="1282"/>
                    </a:lnTo>
                    <a:lnTo>
                      <a:pt x="3511" y="1230"/>
                    </a:lnTo>
                    <a:lnTo>
                      <a:pt x="3519" y="1225"/>
                    </a:lnTo>
                    <a:lnTo>
                      <a:pt x="3601" y="1176"/>
                    </a:lnTo>
                    <a:lnTo>
                      <a:pt x="3609" y="1171"/>
                    </a:lnTo>
                    <a:lnTo>
                      <a:pt x="3693" y="1125"/>
                    </a:lnTo>
                    <a:lnTo>
                      <a:pt x="3701" y="1121"/>
                    </a:lnTo>
                    <a:lnTo>
                      <a:pt x="3786" y="1078"/>
                    </a:lnTo>
                    <a:lnTo>
                      <a:pt x="3794" y="1074"/>
                    </a:lnTo>
                    <a:lnTo>
                      <a:pt x="3881" y="1034"/>
                    </a:lnTo>
                    <a:lnTo>
                      <a:pt x="3889" y="1030"/>
                    </a:lnTo>
                    <a:lnTo>
                      <a:pt x="3977" y="994"/>
                    </a:lnTo>
                    <a:lnTo>
                      <a:pt x="3986" y="991"/>
                    </a:lnTo>
                    <a:lnTo>
                      <a:pt x="4075" y="958"/>
                    </a:lnTo>
                    <a:lnTo>
                      <a:pt x="4083" y="955"/>
                    </a:lnTo>
                    <a:lnTo>
                      <a:pt x="4173" y="925"/>
                    </a:lnTo>
                    <a:lnTo>
                      <a:pt x="4182" y="922"/>
                    </a:lnTo>
                    <a:lnTo>
                      <a:pt x="4273" y="896"/>
                    </a:lnTo>
                    <a:lnTo>
                      <a:pt x="4282" y="894"/>
                    </a:lnTo>
                    <a:lnTo>
                      <a:pt x="4374" y="871"/>
                    </a:lnTo>
                    <a:lnTo>
                      <a:pt x="4383" y="869"/>
                    </a:lnTo>
                    <a:lnTo>
                      <a:pt x="4476" y="850"/>
                    </a:lnTo>
                    <a:lnTo>
                      <a:pt x="4485" y="848"/>
                    </a:lnTo>
                    <a:lnTo>
                      <a:pt x="4579" y="832"/>
                    </a:lnTo>
                    <a:lnTo>
                      <a:pt x="4588" y="831"/>
                    </a:lnTo>
                    <a:lnTo>
                      <a:pt x="4682" y="818"/>
                    </a:lnTo>
                    <a:lnTo>
                      <a:pt x="4691" y="817"/>
                    </a:lnTo>
                    <a:lnTo>
                      <a:pt x="4786" y="808"/>
                    </a:lnTo>
                    <a:lnTo>
                      <a:pt x="4795" y="808"/>
                    </a:lnTo>
                    <a:lnTo>
                      <a:pt x="4891" y="802"/>
                    </a:lnTo>
                    <a:close/>
                    <a:moveTo>
                      <a:pt x="5172" y="1306"/>
                    </a:moveTo>
                    <a:lnTo>
                      <a:pt x="5086" y="1302"/>
                    </a:lnTo>
                    <a:lnTo>
                      <a:pt x="5000" y="1300"/>
                    </a:lnTo>
                    <a:lnTo>
                      <a:pt x="4914" y="1302"/>
                    </a:lnTo>
                    <a:lnTo>
                      <a:pt x="4828" y="1306"/>
                    </a:lnTo>
                    <a:lnTo>
                      <a:pt x="4743" y="1314"/>
                    </a:lnTo>
                    <a:lnTo>
                      <a:pt x="4658" y="1326"/>
                    </a:lnTo>
                    <a:lnTo>
                      <a:pt x="4574" y="1340"/>
                    </a:lnTo>
                    <a:lnTo>
                      <a:pt x="4490" y="1357"/>
                    </a:lnTo>
                    <a:lnTo>
                      <a:pt x="4407" y="1378"/>
                    </a:lnTo>
                    <a:lnTo>
                      <a:pt x="4325" y="1402"/>
                    </a:lnTo>
                    <a:lnTo>
                      <a:pt x="4244" y="1428"/>
                    </a:lnTo>
                    <a:lnTo>
                      <a:pt x="4164" y="1458"/>
                    </a:lnTo>
                    <a:lnTo>
                      <a:pt x="4085" y="1491"/>
                    </a:lnTo>
                    <a:lnTo>
                      <a:pt x="4007" y="1526"/>
                    </a:lnTo>
                    <a:lnTo>
                      <a:pt x="3930" y="1565"/>
                    </a:lnTo>
                    <a:lnTo>
                      <a:pt x="3855" y="1607"/>
                    </a:lnTo>
                    <a:lnTo>
                      <a:pt x="3781" y="1651"/>
                    </a:lnTo>
                    <a:lnTo>
                      <a:pt x="3710" y="1698"/>
                    </a:lnTo>
                    <a:lnTo>
                      <a:pt x="3640" y="1748"/>
                    </a:lnTo>
                    <a:lnTo>
                      <a:pt x="3572" y="1800"/>
                    </a:lnTo>
                    <a:lnTo>
                      <a:pt x="3506" y="1854"/>
                    </a:lnTo>
                    <a:lnTo>
                      <a:pt x="3443" y="1911"/>
                    </a:lnTo>
                    <a:lnTo>
                      <a:pt x="3381" y="1971"/>
                    </a:lnTo>
                    <a:lnTo>
                      <a:pt x="3322" y="2032"/>
                    </a:lnTo>
                    <a:lnTo>
                      <a:pt x="3265" y="2096"/>
                    </a:lnTo>
                    <a:lnTo>
                      <a:pt x="3211" y="2162"/>
                    </a:lnTo>
                    <a:lnTo>
                      <a:pt x="3159" y="2230"/>
                    </a:lnTo>
                    <a:lnTo>
                      <a:pt x="3109" y="2300"/>
                    </a:lnTo>
                    <a:lnTo>
                      <a:pt x="3062" y="2371"/>
                    </a:lnTo>
                    <a:lnTo>
                      <a:pt x="3018" y="2445"/>
                    </a:lnTo>
                    <a:lnTo>
                      <a:pt x="2976" y="2520"/>
                    </a:lnTo>
                    <a:lnTo>
                      <a:pt x="2937" y="2597"/>
                    </a:lnTo>
                    <a:lnTo>
                      <a:pt x="2902" y="2675"/>
                    </a:lnTo>
                    <a:lnTo>
                      <a:pt x="2869" y="2754"/>
                    </a:lnTo>
                    <a:lnTo>
                      <a:pt x="2839" y="2834"/>
                    </a:lnTo>
                    <a:lnTo>
                      <a:pt x="2813" y="2915"/>
                    </a:lnTo>
                    <a:lnTo>
                      <a:pt x="2789" y="2997"/>
                    </a:lnTo>
                    <a:lnTo>
                      <a:pt x="2768" y="3080"/>
                    </a:lnTo>
                    <a:lnTo>
                      <a:pt x="2751" y="3163"/>
                    </a:lnTo>
                    <a:lnTo>
                      <a:pt x="2737" y="3248"/>
                    </a:lnTo>
                    <a:lnTo>
                      <a:pt x="2725" y="3332"/>
                    </a:lnTo>
                    <a:lnTo>
                      <a:pt x="2717" y="3418"/>
                    </a:lnTo>
                    <a:lnTo>
                      <a:pt x="2713" y="3503"/>
                    </a:lnTo>
                    <a:lnTo>
                      <a:pt x="2711" y="3580"/>
                    </a:lnTo>
                    <a:lnTo>
                      <a:pt x="2745" y="3947"/>
                    </a:lnTo>
                    <a:lnTo>
                      <a:pt x="2840" y="4325"/>
                    </a:lnTo>
                    <a:lnTo>
                      <a:pt x="2990" y="4716"/>
                    </a:lnTo>
                    <a:lnTo>
                      <a:pt x="3185" y="5112"/>
                    </a:lnTo>
                    <a:lnTo>
                      <a:pt x="3413" y="5502"/>
                    </a:lnTo>
                    <a:lnTo>
                      <a:pt x="3665" y="5881"/>
                    </a:lnTo>
                    <a:lnTo>
                      <a:pt x="3929" y="6241"/>
                    </a:lnTo>
                    <a:lnTo>
                      <a:pt x="4194" y="6574"/>
                    </a:lnTo>
                    <a:lnTo>
                      <a:pt x="4448" y="6874"/>
                    </a:lnTo>
                    <a:lnTo>
                      <a:pt x="4681" y="7134"/>
                    </a:lnTo>
                    <a:lnTo>
                      <a:pt x="4881" y="7347"/>
                    </a:lnTo>
                    <a:lnTo>
                      <a:pt x="5000" y="7469"/>
                    </a:lnTo>
                    <a:lnTo>
                      <a:pt x="5119" y="7347"/>
                    </a:lnTo>
                    <a:lnTo>
                      <a:pt x="5319" y="7134"/>
                    </a:lnTo>
                    <a:lnTo>
                      <a:pt x="5552" y="6874"/>
                    </a:lnTo>
                    <a:lnTo>
                      <a:pt x="5806" y="6574"/>
                    </a:lnTo>
                    <a:lnTo>
                      <a:pt x="6071" y="6241"/>
                    </a:lnTo>
                    <a:lnTo>
                      <a:pt x="6335" y="5881"/>
                    </a:lnTo>
                    <a:lnTo>
                      <a:pt x="6587" y="5502"/>
                    </a:lnTo>
                    <a:lnTo>
                      <a:pt x="6815" y="5112"/>
                    </a:lnTo>
                    <a:lnTo>
                      <a:pt x="7010" y="4716"/>
                    </a:lnTo>
                    <a:lnTo>
                      <a:pt x="7160" y="4325"/>
                    </a:lnTo>
                    <a:lnTo>
                      <a:pt x="7255" y="3947"/>
                    </a:lnTo>
                    <a:lnTo>
                      <a:pt x="7289" y="3580"/>
                    </a:lnTo>
                    <a:lnTo>
                      <a:pt x="7287" y="3503"/>
                    </a:lnTo>
                    <a:lnTo>
                      <a:pt x="7283" y="3418"/>
                    </a:lnTo>
                    <a:lnTo>
                      <a:pt x="7275" y="3332"/>
                    </a:lnTo>
                    <a:lnTo>
                      <a:pt x="7263" y="3248"/>
                    </a:lnTo>
                    <a:lnTo>
                      <a:pt x="7249" y="3163"/>
                    </a:lnTo>
                    <a:lnTo>
                      <a:pt x="7232" y="3080"/>
                    </a:lnTo>
                    <a:lnTo>
                      <a:pt x="7211" y="2997"/>
                    </a:lnTo>
                    <a:lnTo>
                      <a:pt x="7187" y="2915"/>
                    </a:lnTo>
                    <a:lnTo>
                      <a:pt x="7161" y="2834"/>
                    </a:lnTo>
                    <a:lnTo>
                      <a:pt x="7131" y="2754"/>
                    </a:lnTo>
                    <a:lnTo>
                      <a:pt x="7098" y="2675"/>
                    </a:lnTo>
                    <a:lnTo>
                      <a:pt x="7063" y="2597"/>
                    </a:lnTo>
                    <a:lnTo>
                      <a:pt x="7024" y="2520"/>
                    </a:lnTo>
                    <a:lnTo>
                      <a:pt x="6982" y="2445"/>
                    </a:lnTo>
                    <a:lnTo>
                      <a:pt x="6938" y="2371"/>
                    </a:lnTo>
                    <a:lnTo>
                      <a:pt x="6891" y="2300"/>
                    </a:lnTo>
                    <a:lnTo>
                      <a:pt x="6841" y="2230"/>
                    </a:lnTo>
                    <a:lnTo>
                      <a:pt x="6789" y="2162"/>
                    </a:lnTo>
                    <a:lnTo>
                      <a:pt x="6735" y="2096"/>
                    </a:lnTo>
                    <a:lnTo>
                      <a:pt x="6678" y="2032"/>
                    </a:lnTo>
                    <a:lnTo>
                      <a:pt x="6619" y="1971"/>
                    </a:lnTo>
                    <a:lnTo>
                      <a:pt x="6557" y="1911"/>
                    </a:lnTo>
                    <a:lnTo>
                      <a:pt x="6494" y="1854"/>
                    </a:lnTo>
                    <a:lnTo>
                      <a:pt x="6428" y="1800"/>
                    </a:lnTo>
                    <a:lnTo>
                      <a:pt x="6360" y="1748"/>
                    </a:lnTo>
                    <a:lnTo>
                      <a:pt x="6290" y="1698"/>
                    </a:lnTo>
                    <a:lnTo>
                      <a:pt x="6219" y="1651"/>
                    </a:lnTo>
                    <a:lnTo>
                      <a:pt x="6145" y="1607"/>
                    </a:lnTo>
                    <a:lnTo>
                      <a:pt x="6070" y="1565"/>
                    </a:lnTo>
                    <a:lnTo>
                      <a:pt x="5993" y="1526"/>
                    </a:lnTo>
                    <a:lnTo>
                      <a:pt x="5915" y="1491"/>
                    </a:lnTo>
                    <a:lnTo>
                      <a:pt x="5836" y="1458"/>
                    </a:lnTo>
                    <a:lnTo>
                      <a:pt x="5756" y="1428"/>
                    </a:lnTo>
                    <a:lnTo>
                      <a:pt x="5675" y="1402"/>
                    </a:lnTo>
                    <a:lnTo>
                      <a:pt x="5593" y="1378"/>
                    </a:lnTo>
                    <a:lnTo>
                      <a:pt x="5510" y="1357"/>
                    </a:lnTo>
                    <a:lnTo>
                      <a:pt x="5426" y="1340"/>
                    </a:lnTo>
                    <a:lnTo>
                      <a:pt x="5342" y="1326"/>
                    </a:lnTo>
                    <a:lnTo>
                      <a:pt x="5257" y="1314"/>
                    </a:lnTo>
                    <a:lnTo>
                      <a:pt x="5172" y="1306"/>
                    </a:lnTo>
                    <a:close/>
                    <a:moveTo>
                      <a:pt x="3439" y="4436"/>
                    </a:moveTo>
                    <a:lnTo>
                      <a:pt x="3439" y="3025"/>
                    </a:lnTo>
                    <a:lnTo>
                      <a:pt x="3440" y="3005"/>
                    </a:lnTo>
                    <a:lnTo>
                      <a:pt x="3444" y="2986"/>
                    </a:lnTo>
                    <a:lnTo>
                      <a:pt x="3451" y="2967"/>
                    </a:lnTo>
                    <a:lnTo>
                      <a:pt x="3460" y="2949"/>
                    </a:lnTo>
                    <a:lnTo>
                      <a:pt x="3471" y="2933"/>
                    </a:lnTo>
                    <a:lnTo>
                      <a:pt x="3484" y="2918"/>
                    </a:lnTo>
                    <a:lnTo>
                      <a:pt x="3499" y="2905"/>
                    </a:lnTo>
                    <a:lnTo>
                      <a:pt x="3515" y="2894"/>
                    </a:lnTo>
                    <a:lnTo>
                      <a:pt x="3533" y="2886"/>
                    </a:lnTo>
                    <a:lnTo>
                      <a:pt x="4944" y="2322"/>
                    </a:lnTo>
                    <a:lnTo>
                      <a:pt x="4962" y="2316"/>
                    </a:lnTo>
                    <a:lnTo>
                      <a:pt x="4981" y="2312"/>
                    </a:lnTo>
                    <a:lnTo>
                      <a:pt x="5000" y="2311"/>
                    </a:lnTo>
                    <a:lnTo>
                      <a:pt x="5019" y="2312"/>
                    </a:lnTo>
                    <a:lnTo>
                      <a:pt x="5038" y="2316"/>
                    </a:lnTo>
                    <a:lnTo>
                      <a:pt x="5056" y="2322"/>
                    </a:lnTo>
                    <a:lnTo>
                      <a:pt x="6467" y="2886"/>
                    </a:lnTo>
                    <a:lnTo>
                      <a:pt x="6485" y="2894"/>
                    </a:lnTo>
                    <a:lnTo>
                      <a:pt x="6501" y="2905"/>
                    </a:lnTo>
                    <a:lnTo>
                      <a:pt x="6516" y="2918"/>
                    </a:lnTo>
                    <a:lnTo>
                      <a:pt x="6529" y="2933"/>
                    </a:lnTo>
                    <a:lnTo>
                      <a:pt x="6540" y="2949"/>
                    </a:lnTo>
                    <a:lnTo>
                      <a:pt x="6549" y="2967"/>
                    </a:lnTo>
                    <a:lnTo>
                      <a:pt x="6556" y="2986"/>
                    </a:lnTo>
                    <a:lnTo>
                      <a:pt x="6560" y="3005"/>
                    </a:lnTo>
                    <a:lnTo>
                      <a:pt x="6561" y="3025"/>
                    </a:lnTo>
                    <a:lnTo>
                      <a:pt x="6561" y="4436"/>
                    </a:lnTo>
                    <a:lnTo>
                      <a:pt x="6560" y="4456"/>
                    </a:lnTo>
                    <a:lnTo>
                      <a:pt x="6556" y="4475"/>
                    </a:lnTo>
                    <a:lnTo>
                      <a:pt x="6549" y="4494"/>
                    </a:lnTo>
                    <a:lnTo>
                      <a:pt x="6540" y="4512"/>
                    </a:lnTo>
                    <a:lnTo>
                      <a:pt x="6529" y="4528"/>
                    </a:lnTo>
                    <a:lnTo>
                      <a:pt x="6516" y="4543"/>
                    </a:lnTo>
                    <a:lnTo>
                      <a:pt x="6501" y="4556"/>
                    </a:lnTo>
                    <a:lnTo>
                      <a:pt x="6485" y="4567"/>
                    </a:lnTo>
                    <a:lnTo>
                      <a:pt x="6467" y="4575"/>
                    </a:lnTo>
                    <a:lnTo>
                      <a:pt x="5056" y="5139"/>
                    </a:lnTo>
                    <a:lnTo>
                      <a:pt x="5038" y="5145"/>
                    </a:lnTo>
                    <a:lnTo>
                      <a:pt x="5019" y="5149"/>
                    </a:lnTo>
                    <a:lnTo>
                      <a:pt x="5000" y="5150"/>
                    </a:lnTo>
                    <a:lnTo>
                      <a:pt x="4981" y="5149"/>
                    </a:lnTo>
                    <a:lnTo>
                      <a:pt x="4962" y="5145"/>
                    </a:lnTo>
                    <a:lnTo>
                      <a:pt x="4944" y="5139"/>
                    </a:lnTo>
                    <a:lnTo>
                      <a:pt x="3533" y="4575"/>
                    </a:lnTo>
                    <a:lnTo>
                      <a:pt x="3515" y="4567"/>
                    </a:lnTo>
                    <a:lnTo>
                      <a:pt x="3499" y="4556"/>
                    </a:lnTo>
                    <a:lnTo>
                      <a:pt x="3484" y="4543"/>
                    </a:lnTo>
                    <a:lnTo>
                      <a:pt x="3471" y="4528"/>
                    </a:lnTo>
                    <a:lnTo>
                      <a:pt x="3460" y="4512"/>
                    </a:lnTo>
                    <a:lnTo>
                      <a:pt x="3451" y="4494"/>
                    </a:lnTo>
                    <a:lnTo>
                      <a:pt x="3444" y="4475"/>
                    </a:lnTo>
                    <a:lnTo>
                      <a:pt x="3440" y="4456"/>
                    </a:lnTo>
                    <a:lnTo>
                      <a:pt x="3439" y="4436"/>
                    </a:lnTo>
                    <a:close/>
                    <a:moveTo>
                      <a:pt x="5000" y="2623"/>
                    </a:moveTo>
                    <a:lnTo>
                      <a:pt x="3739" y="3127"/>
                    </a:lnTo>
                    <a:lnTo>
                      <a:pt x="3739" y="4334"/>
                    </a:lnTo>
                    <a:lnTo>
                      <a:pt x="5000" y="4838"/>
                    </a:lnTo>
                    <a:lnTo>
                      <a:pt x="6261" y="4334"/>
                    </a:lnTo>
                    <a:lnTo>
                      <a:pt x="6261" y="3127"/>
                    </a:lnTo>
                    <a:lnTo>
                      <a:pt x="5000" y="2623"/>
                    </a:lnTo>
                    <a:close/>
                  </a:path>
                </a:pathLst>
              </a:custGeom>
              <a:solidFill>
                <a:schemeClr val="accent1">
                  <a:lumMod val="50000"/>
                </a:schemeClr>
              </a:solidFill>
              <a:ln>
                <a:noFill/>
              </a:ln>
            </p:spPr>
            <p:txBody>
              <a:bodyPr/>
              <a:lstStyle/>
              <a:p>
                <a:endParaRPr/>
              </a:p>
            </p:txBody>
          </p:sp>
        </p:grpSp>
      </p:grpSp>
      <p:grpSp>
        <p:nvGrpSpPr>
          <p:cNvPr id="16" name="Group 15">
            <a:extLst>
              <a:ext uri="{FF2B5EF4-FFF2-40B4-BE49-F238E27FC236}">
                <a16:creationId xmlns:a16="http://schemas.microsoft.com/office/drawing/2014/main" id="{C37778C6-E471-4BAF-A80C-89EADB8B90BC}"/>
              </a:ext>
            </a:extLst>
          </p:cNvPr>
          <p:cNvGrpSpPr/>
          <p:nvPr/>
        </p:nvGrpSpPr>
        <p:grpSpPr>
          <a:xfrm>
            <a:off x="8607042" y="2385875"/>
            <a:ext cx="1381760" cy="1381760"/>
            <a:chOff x="6483033" y="2385875"/>
            <a:chExt cx="1381760" cy="1381760"/>
          </a:xfrm>
        </p:grpSpPr>
        <p:sp>
          <p:nvSpPr>
            <p:cNvPr id="44" name="Oval 43">
              <a:extLst>
                <a:ext uri="{FF2B5EF4-FFF2-40B4-BE49-F238E27FC236}">
                  <a16:creationId xmlns:a16="http://schemas.microsoft.com/office/drawing/2014/main" id="{A391EECD-ECFC-47BF-93C9-5EFA76D2EE18}"/>
                </a:ext>
              </a:extLst>
            </p:cNvPr>
            <p:cNvSpPr/>
            <p:nvPr/>
          </p:nvSpPr>
          <p:spPr>
            <a:xfrm>
              <a:off x="6483033" y="2385875"/>
              <a:ext cx="1381760" cy="1381760"/>
            </a:xfrm>
            <a:prstGeom prst="ellipse">
              <a:avLst/>
            </a:prstGeom>
            <a:noFill/>
            <a:ln w="412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nvGrpSpPr>
            <p:cNvPr id="61" name="Graphic 47"/>
            <p:cNvGrpSpPr/>
            <p:nvPr/>
          </p:nvGrpSpPr>
          <p:grpSpPr>
            <a:xfrm>
              <a:off x="6628177" y="2560510"/>
              <a:ext cx="1032490" cy="1032490"/>
              <a:chOff x="697932" y="861060"/>
              <a:chExt cx="633202" cy="633202"/>
            </a:xfrm>
          </p:grpSpPr>
          <p:sp>
            <p:nvSpPr>
              <p:cNvPr id="62" name="Accent"/>
              <p:cNvSpPr/>
              <p:nvPr/>
            </p:nvSpPr>
            <p:spPr>
              <a:xfrm>
                <a:off x="697932" y="861060"/>
                <a:ext cx="633202" cy="633202"/>
              </a:xfrm>
              <a:custGeom>
                <a:avLst/>
                <a:gdLst/>
                <a:ahLst/>
                <a:cxnLst/>
                <a:rect l="0" t="0" r="10000" b="10000"/>
                <a:pathLst>
                  <a:path w="10000" h="10000">
                    <a:moveTo>
                      <a:pt x="5000" y="4680"/>
                    </a:moveTo>
                    <a:lnTo>
                      <a:pt x="4662" y="4663"/>
                    </a:lnTo>
                    <a:lnTo>
                      <a:pt x="4337" y="4614"/>
                    </a:lnTo>
                    <a:lnTo>
                      <a:pt x="4025" y="4534"/>
                    </a:lnTo>
                    <a:lnTo>
                      <a:pt x="3729" y="4424"/>
                    </a:lnTo>
                    <a:lnTo>
                      <a:pt x="3452" y="4288"/>
                    </a:lnTo>
                    <a:lnTo>
                      <a:pt x="3195" y="4126"/>
                    </a:lnTo>
                    <a:lnTo>
                      <a:pt x="2960" y="3940"/>
                    </a:lnTo>
                    <a:lnTo>
                      <a:pt x="2750" y="3732"/>
                    </a:lnTo>
                    <a:lnTo>
                      <a:pt x="2566" y="3504"/>
                    </a:lnTo>
                    <a:lnTo>
                      <a:pt x="2411" y="3257"/>
                    </a:lnTo>
                    <a:lnTo>
                      <a:pt x="2287" y="2994"/>
                    </a:lnTo>
                    <a:lnTo>
                      <a:pt x="2196" y="2715"/>
                    </a:lnTo>
                    <a:lnTo>
                      <a:pt x="2139" y="2423"/>
                    </a:lnTo>
                    <a:lnTo>
                      <a:pt x="2120" y="2120"/>
                    </a:lnTo>
                    <a:lnTo>
                      <a:pt x="2517" y="2137"/>
                    </a:lnTo>
                    <a:lnTo>
                      <a:pt x="2884" y="2186"/>
                    </a:lnTo>
                    <a:lnTo>
                      <a:pt x="3222" y="2266"/>
                    </a:lnTo>
                    <a:lnTo>
                      <a:pt x="3531" y="2376"/>
                    </a:lnTo>
                    <a:lnTo>
                      <a:pt x="3810" y="2512"/>
                    </a:lnTo>
                    <a:lnTo>
                      <a:pt x="4060" y="2674"/>
                    </a:lnTo>
                    <a:lnTo>
                      <a:pt x="4280" y="2860"/>
                    </a:lnTo>
                    <a:lnTo>
                      <a:pt x="4471" y="3068"/>
                    </a:lnTo>
                    <a:lnTo>
                      <a:pt x="4633" y="3296"/>
                    </a:lnTo>
                    <a:lnTo>
                      <a:pt x="4765" y="3543"/>
                    </a:lnTo>
                    <a:lnTo>
                      <a:pt x="4868" y="3806"/>
                    </a:lnTo>
                    <a:lnTo>
                      <a:pt x="4941" y="4085"/>
                    </a:lnTo>
                    <a:lnTo>
                      <a:pt x="4985" y="4377"/>
                    </a:lnTo>
                    <a:lnTo>
                      <a:pt x="5000" y="4680"/>
                    </a:lnTo>
                    <a:close/>
                  </a:path>
                </a:pathLst>
              </a:custGeom>
              <a:solidFill>
                <a:schemeClr val="accent1"/>
              </a:solidFill>
              <a:ln>
                <a:noFill/>
              </a:ln>
            </p:spPr>
            <p:txBody>
              <a:bodyPr/>
              <a:lstStyle/>
              <a:p>
                <a:endParaRPr/>
              </a:p>
            </p:txBody>
          </p:sp>
          <p:sp>
            <p:nvSpPr>
              <p:cNvPr id="63" name="Outline"/>
              <p:cNvSpPr/>
              <p:nvPr/>
            </p:nvSpPr>
            <p:spPr>
              <a:xfrm>
                <a:off x="697932" y="861060"/>
                <a:ext cx="633202" cy="633202"/>
              </a:xfrm>
              <a:custGeom>
                <a:avLst/>
                <a:gdLst/>
                <a:ahLst/>
                <a:cxnLst/>
                <a:rect l="0" t="0" r="10000" b="10000"/>
                <a:pathLst>
                  <a:path w="10000" h="10000">
                    <a:moveTo>
                      <a:pt x="5375" y="4270"/>
                    </a:moveTo>
                    <a:lnTo>
                      <a:pt x="5350" y="4273"/>
                    </a:lnTo>
                    <a:lnTo>
                      <a:pt x="5250" y="4278"/>
                    </a:lnTo>
                    <a:lnTo>
                      <a:pt x="5250" y="8270"/>
                    </a:lnTo>
                    <a:lnTo>
                      <a:pt x="7560" y="8270"/>
                    </a:lnTo>
                    <a:lnTo>
                      <a:pt x="7593" y="8272"/>
                    </a:lnTo>
                    <a:lnTo>
                      <a:pt x="7625" y="8279"/>
                    </a:lnTo>
                    <a:lnTo>
                      <a:pt x="7656" y="8289"/>
                    </a:lnTo>
                    <a:lnTo>
                      <a:pt x="7685" y="8303"/>
                    </a:lnTo>
                    <a:lnTo>
                      <a:pt x="7712" y="8322"/>
                    </a:lnTo>
                    <a:lnTo>
                      <a:pt x="7737" y="8343"/>
                    </a:lnTo>
                    <a:lnTo>
                      <a:pt x="7758" y="8368"/>
                    </a:lnTo>
                    <a:lnTo>
                      <a:pt x="7777" y="8395"/>
                    </a:lnTo>
                    <a:lnTo>
                      <a:pt x="7791" y="8424"/>
                    </a:lnTo>
                    <a:lnTo>
                      <a:pt x="7801" y="8455"/>
                    </a:lnTo>
                    <a:lnTo>
                      <a:pt x="7808" y="8487"/>
                    </a:lnTo>
                    <a:lnTo>
                      <a:pt x="7810" y="8520"/>
                    </a:lnTo>
                    <a:lnTo>
                      <a:pt x="7808" y="8553"/>
                    </a:lnTo>
                    <a:lnTo>
                      <a:pt x="7801" y="8585"/>
                    </a:lnTo>
                    <a:lnTo>
                      <a:pt x="7791" y="8616"/>
                    </a:lnTo>
                    <a:lnTo>
                      <a:pt x="7777" y="8645"/>
                    </a:lnTo>
                    <a:lnTo>
                      <a:pt x="7758" y="8672"/>
                    </a:lnTo>
                    <a:lnTo>
                      <a:pt x="7737" y="8697"/>
                    </a:lnTo>
                    <a:lnTo>
                      <a:pt x="7712" y="8718"/>
                    </a:lnTo>
                    <a:lnTo>
                      <a:pt x="7685" y="8737"/>
                    </a:lnTo>
                    <a:lnTo>
                      <a:pt x="7656" y="8751"/>
                    </a:lnTo>
                    <a:lnTo>
                      <a:pt x="7625" y="8761"/>
                    </a:lnTo>
                    <a:lnTo>
                      <a:pt x="7593" y="8768"/>
                    </a:lnTo>
                    <a:lnTo>
                      <a:pt x="7560" y="8770"/>
                    </a:lnTo>
                    <a:lnTo>
                      <a:pt x="5000" y="8770"/>
                    </a:lnTo>
                    <a:lnTo>
                      <a:pt x="2440" y="8770"/>
                    </a:lnTo>
                    <a:lnTo>
                      <a:pt x="2407" y="8768"/>
                    </a:lnTo>
                    <a:lnTo>
                      <a:pt x="2375" y="8761"/>
                    </a:lnTo>
                    <a:lnTo>
                      <a:pt x="2344" y="8751"/>
                    </a:lnTo>
                    <a:lnTo>
                      <a:pt x="2315" y="8737"/>
                    </a:lnTo>
                    <a:lnTo>
                      <a:pt x="2288" y="8718"/>
                    </a:lnTo>
                    <a:lnTo>
                      <a:pt x="2263" y="8697"/>
                    </a:lnTo>
                    <a:lnTo>
                      <a:pt x="2242" y="8672"/>
                    </a:lnTo>
                    <a:lnTo>
                      <a:pt x="2223" y="8645"/>
                    </a:lnTo>
                    <a:lnTo>
                      <a:pt x="2209" y="8616"/>
                    </a:lnTo>
                    <a:lnTo>
                      <a:pt x="2199" y="8585"/>
                    </a:lnTo>
                    <a:lnTo>
                      <a:pt x="2192" y="8553"/>
                    </a:lnTo>
                    <a:lnTo>
                      <a:pt x="2190" y="8520"/>
                    </a:lnTo>
                    <a:lnTo>
                      <a:pt x="2192" y="8487"/>
                    </a:lnTo>
                    <a:lnTo>
                      <a:pt x="2199" y="8455"/>
                    </a:lnTo>
                    <a:lnTo>
                      <a:pt x="2209" y="8424"/>
                    </a:lnTo>
                    <a:lnTo>
                      <a:pt x="2223" y="8395"/>
                    </a:lnTo>
                    <a:lnTo>
                      <a:pt x="2242" y="8368"/>
                    </a:lnTo>
                    <a:lnTo>
                      <a:pt x="2263" y="8343"/>
                    </a:lnTo>
                    <a:lnTo>
                      <a:pt x="2288" y="8322"/>
                    </a:lnTo>
                    <a:lnTo>
                      <a:pt x="2315" y="8303"/>
                    </a:lnTo>
                    <a:lnTo>
                      <a:pt x="2344" y="8289"/>
                    </a:lnTo>
                    <a:lnTo>
                      <a:pt x="2375" y="8279"/>
                    </a:lnTo>
                    <a:lnTo>
                      <a:pt x="2407" y="8272"/>
                    </a:lnTo>
                    <a:lnTo>
                      <a:pt x="2440" y="8270"/>
                    </a:lnTo>
                    <a:lnTo>
                      <a:pt x="4750" y="8270"/>
                    </a:lnTo>
                    <a:lnTo>
                      <a:pt x="4750" y="4918"/>
                    </a:lnTo>
                    <a:lnTo>
                      <a:pt x="4650" y="4913"/>
                    </a:lnTo>
                    <a:lnTo>
                      <a:pt x="4625" y="4910"/>
                    </a:lnTo>
                    <a:lnTo>
                      <a:pt x="4299" y="4861"/>
                    </a:lnTo>
                    <a:lnTo>
                      <a:pt x="4274" y="4856"/>
                    </a:lnTo>
                    <a:lnTo>
                      <a:pt x="3963" y="4776"/>
                    </a:lnTo>
                    <a:lnTo>
                      <a:pt x="3938" y="4768"/>
                    </a:lnTo>
                    <a:lnTo>
                      <a:pt x="3643" y="4659"/>
                    </a:lnTo>
                    <a:lnTo>
                      <a:pt x="3619" y="4649"/>
                    </a:lnTo>
                    <a:lnTo>
                      <a:pt x="3342" y="4512"/>
                    </a:lnTo>
                    <a:lnTo>
                      <a:pt x="3319" y="4499"/>
                    </a:lnTo>
                    <a:lnTo>
                      <a:pt x="3061" y="4337"/>
                    </a:lnTo>
                    <a:lnTo>
                      <a:pt x="3040" y="4322"/>
                    </a:lnTo>
                    <a:lnTo>
                      <a:pt x="2805" y="4136"/>
                    </a:lnTo>
                    <a:lnTo>
                      <a:pt x="2784" y="4118"/>
                    </a:lnTo>
                    <a:lnTo>
                      <a:pt x="2574" y="3910"/>
                    </a:lnTo>
                    <a:lnTo>
                      <a:pt x="2555" y="3889"/>
                    </a:lnTo>
                    <a:lnTo>
                      <a:pt x="2371" y="3661"/>
                    </a:lnTo>
                    <a:lnTo>
                      <a:pt x="2354" y="3637"/>
                    </a:lnTo>
                    <a:lnTo>
                      <a:pt x="2199" y="3390"/>
                    </a:lnTo>
                    <a:lnTo>
                      <a:pt x="2185" y="3364"/>
                    </a:lnTo>
                    <a:lnTo>
                      <a:pt x="2061" y="3100"/>
                    </a:lnTo>
                    <a:lnTo>
                      <a:pt x="2049" y="3072"/>
                    </a:lnTo>
                    <a:lnTo>
                      <a:pt x="1958" y="2793"/>
                    </a:lnTo>
                    <a:lnTo>
                      <a:pt x="1950" y="2763"/>
                    </a:lnTo>
                    <a:lnTo>
                      <a:pt x="1894" y="2471"/>
                    </a:lnTo>
                    <a:lnTo>
                      <a:pt x="1890" y="2439"/>
                    </a:lnTo>
                    <a:lnTo>
                      <a:pt x="1871" y="2136"/>
                    </a:lnTo>
                    <a:lnTo>
                      <a:pt x="1871" y="2104"/>
                    </a:lnTo>
                    <a:lnTo>
                      <a:pt x="1875" y="2072"/>
                    </a:lnTo>
                    <a:lnTo>
                      <a:pt x="1883" y="2041"/>
                    </a:lnTo>
                    <a:lnTo>
                      <a:pt x="1895" y="2011"/>
                    </a:lnTo>
                    <a:lnTo>
                      <a:pt x="1911" y="1983"/>
                    </a:lnTo>
                    <a:lnTo>
                      <a:pt x="1930" y="1957"/>
                    </a:lnTo>
                    <a:lnTo>
                      <a:pt x="1953" y="1934"/>
                    </a:lnTo>
                    <a:lnTo>
                      <a:pt x="1978" y="1914"/>
                    </a:lnTo>
                    <a:lnTo>
                      <a:pt x="2006" y="1897"/>
                    </a:lnTo>
                    <a:lnTo>
                      <a:pt x="2036" y="1885"/>
                    </a:lnTo>
                    <a:lnTo>
                      <a:pt x="2067" y="1876"/>
                    </a:lnTo>
                    <a:lnTo>
                      <a:pt x="2098" y="1871"/>
                    </a:lnTo>
                    <a:lnTo>
                      <a:pt x="2131" y="1870"/>
                    </a:lnTo>
                    <a:lnTo>
                      <a:pt x="2527" y="1887"/>
                    </a:lnTo>
                    <a:lnTo>
                      <a:pt x="2550" y="1889"/>
                    </a:lnTo>
                    <a:lnTo>
                      <a:pt x="2917" y="1938"/>
                    </a:lnTo>
                    <a:lnTo>
                      <a:pt x="2942" y="1943"/>
                    </a:lnTo>
                    <a:lnTo>
                      <a:pt x="3280" y="2023"/>
                    </a:lnTo>
                    <a:lnTo>
                      <a:pt x="3305" y="2031"/>
                    </a:lnTo>
                    <a:lnTo>
                      <a:pt x="3614" y="2140"/>
                    </a:lnTo>
                    <a:lnTo>
                      <a:pt x="3640" y="2151"/>
                    </a:lnTo>
                    <a:lnTo>
                      <a:pt x="3920" y="2288"/>
                    </a:lnTo>
                    <a:lnTo>
                      <a:pt x="3946" y="2302"/>
                    </a:lnTo>
                    <a:lnTo>
                      <a:pt x="4196" y="2464"/>
                    </a:lnTo>
                    <a:lnTo>
                      <a:pt x="4221" y="2483"/>
                    </a:lnTo>
                    <a:lnTo>
                      <a:pt x="4441" y="2669"/>
                    </a:lnTo>
                    <a:lnTo>
                      <a:pt x="4464" y="2691"/>
                    </a:lnTo>
                    <a:lnTo>
                      <a:pt x="4655" y="2899"/>
                    </a:lnTo>
                    <a:lnTo>
                      <a:pt x="4675" y="2923"/>
                    </a:lnTo>
                    <a:lnTo>
                      <a:pt x="4837" y="3152"/>
                    </a:lnTo>
                    <a:lnTo>
                      <a:pt x="4853" y="3178"/>
                    </a:lnTo>
                    <a:lnTo>
                      <a:pt x="4865" y="3200"/>
                    </a:lnTo>
                    <a:lnTo>
                      <a:pt x="4891" y="3102"/>
                    </a:lnTo>
                    <a:lnTo>
                      <a:pt x="4899" y="3075"/>
                    </a:lnTo>
                    <a:lnTo>
                      <a:pt x="5002" y="2812"/>
                    </a:lnTo>
                    <a:lnTo>
                      <a:pt x="5015" y="2785"/>
                    </a:lnTo>
                    <a:lnTo>
                      <a:pt x="5147" y="2538"/>
                    </a:lnTo>
                    <a:lnTo>
                      <a:pt x="5163" y="2512"/>
                    </a:lnTo>
                    <a:lnTo>
                      <a:pt x="5325" y="2283"/>
                    </a:lnTo>
                    <a:lnTo>
                      <a:pt x="5345" y="2259"/>
                    </a:lnTo>
                    <a:lnTo>
                      <a:pt x="5536" y="2051"/>
                    </a:lnTo>
                    <a:lnTo>
                      <a:pt x="5559" y="2029"/>
                    </a:lnTo>
                    <a:lnTo>
                      <a:pt x="5779" y="1843"/>
                    </a:lnTo>
                    <a:lnTo>
                      <a:pt x="5804" y="1824"/>
                    </a:lnTo>
                    <a:lnTo>
                      <a:pt x="6054" y="1662"/>
                    </a:lnTo>
                    <a:lnTo>
                      <a:pt x="6080" y="1648"/>
                    </a:lnTo>
                    <a:lnTo>
                      <a:pt x="6360" y="1511"/>
                    </a:lnTo>
                    <a:lnTo>
                      <a:pt x="6386" y="1500"/>
                    </a:lnTo>
                    <a:lnTo>
                      <a:pt x="6695" y="1391"/>
                    </a:lnTo>
                    <a:lnTo>
                      <a:pt x="6720" y="1383"/>
                    </a:lnTo>
                    <a:lnTo>
                      <a:pt x="7058" y="1303"/>
                    </a:lnTo>
                    <a:lnTo>
                      <a:pt x="7083" y="1298"/>
                    </a:lnTo>
                    <a:lnTo>
                      <a:pt x="7450" y="1249"/>
                    </a:lnTo>
                    <a:lnTo>
                      <a:pt x="7473" y="1247"/>
                    </a:lnTo>
                    <a:lnTo>
                      <a:pt x="7869" y="1230"/>
                    </a:lnTo>
                    <a:lnTo>
                      <a:pt x="7902" y="1231"/>
                    </a:lnTo>
                    <a:lnTo>
                      <a:pt x="7933" y="1236"/>
                    </a:lnTo>
                    <a:lnTo>
                      <a:pt x="7964" y="1245"/>
                    </a:lnTo>
                    <a:lnTo>
                      <a:pt x="7994" y="1257"/>
                    </a:lnTo>
                    <a:lnTo>
                      <a:pt x="8022" y="1274"/>
                    </a:lnTo>
                    <a:lnTo>
                      <a:pt x="8047" y="1294"/>
                    </a:lnTo>
                    <a:lnTo>
                      <a:pt x="8070" y="1317"/>
                    </a:lnTo>
                    <a:lnTo>
                      <a:pt x="8089" y="1343"/>
                    </a:lnTo>
                    <a:lnTo>
                      <a:pt x="8105" y="1371"/>
                    </a:lnTo>
                    <a:lnTo>
                      <a:pt x="8117" y="1401"/>
                    </a:lnTo>
                    <a:lnTo>
                      <a:pt x="8125" y="1432"/>
                    </a:lnTo>
                    <a:lnTo>
                      <a:pt x="8129" y="1464"/>
                    </a:lnTo>
                    <a:lnTo>
                      <a:pt x="8129" y="1496"/>
                    </a:lnTo>
                    <a:lnTo>
                      <a:pt x="8110" y="1799"/>
                    </a:lnTo>
                    <a:lnTo>
                      <a:pt x="8106" y="1831"/>
                    </a:lnTo>
                    <a:lnTo>
                      <a:pt x="8050" y="2123"/>
                    </a:lnTo>
                    <a:lnTo>
                      <a:pt x="8042" y="2153"/>
                    </a:lnTo>
                    <a:lnTo>
                      <a:pt x="7951" y="2432"/>
                    </a:lnTo>
                    <a:lnTo>
                      <a:pt x="7939" y="2460"/>
                    </a:lnTo>
                    <a:lnTo>
                      <a:pt x="7815" y="2724"/>
                    </a:lnTo>
                    <a:lnTo>
                      <a:pt x="7801" y="2750"/>
                    </a:lnTo>
                    <a:lnTo>
                      <a:pt x="7646" y="2997"/>
                    </a:lnTo>
                    <a:lnTo>
                      <a:pt x="7629" y="3021"/>
                    </a:lnTo>
                    <a:lnTo>
                      <a:pt x="7445" y="3249"/>
                    </a:lnTo>
                    <a:lnTo>
                      <a:pt x="7426" y="3270"/>
                    </a:lnTo>
                    <a:lnTo>
                      <a:pt x="7216" y="3478"/>
                    </a:lnTo>
                    <a:lnTo>
                      <a:pt x="7195" y="3496"/>
                    </a:lnTo>
                    <a:lnTo>
                      <a:pt x="6960" y="3682"/>
                    </a:lnTo>
                    <a:lnTo>
                      <a:pt x="6939" y="3697"/>
                    </a:lnTo>
                    <a:lnTo>
                      <a:pt x="6681" y="3859"/>
                    </a:lnTo>
                    <a:lnTo>
                      <a:pt x="6658" y="3872"/>
                    </a:lnTo>
                    <a:lnTo>
                      <a:pt x="6381" y="4009"/>
                    </a:lnTo>
                    <a:lnTo>
                      <a:pt x="6357" y="4019"/>
                    </a:lnTo>
                    <a:lnTo>
                      <a:pt x="6062" y="4128"/>
                    </a:lnTo>
                    <a:lnTo>
                      <a:pt x="6037" y="4136"/>
                    </a:lnTo>
                    <a:lnTo>
                      <a:pt x="5726" y="4216"/>
                    </a:lnTo>
                    <a:lnTo>
                      <a:pt x="5701" y="4221"/>
                    </a:lnTo>
                    <a:lnTo>
                      <a:pt x="5375" y="4270"/>
                    </a:lnTo>
                    <a:close/>
                    <a:moveTo>
                      <a:pt x="5304" y="3495"/>
                    </a:moveTo>
                    <a:lnTo>
                      <a:pt x="5264" y="3761"/>
                    </a:lnTo>
                    <a:lnTo>
                      <a:pt x="5263" y="3777"/>
                    </a:lnTo>
                    <a:lnTo>
                      <a:pt x="5313" y="3774"/>
                    </a:lnTo>
                    <a:lnTo>
                      <a:pt x="5613" y="3728"/>
                    </a:lnTo>
                    <a:lnTo>
                      <a:pt x="5900" y="3655"/>
                    </a:lnTo>
                    <a:lnTo>
                      <a:pt x="6172" y="3554"/>
                    </a:lnTo>
                    <a:lnTo>
                      <a:pt x="6426" y="3429"/>
                    </a:lnTo>
                    <a:lnTo>
                      <a:pt x="6661" y="3281"/>
                    </a:lnTo>
                    <a:lnTo>
                      <a:pt x="6874" y="3113"/>
                    </a:lnTo>
                    <a:lnTo>
                      <a:pt x="7064" y="2924"/>
                    </a:lnTo>
                    <a:lnTo>
                      <a:pt x="7230" y="2719"/>
                    </a:lnTo>
                    <a:lnTo>
                      <a:pt x="7369" y="2497"/>
                    </a:lnTo>
                    <a:lnTo>
                      <a:pt x="7480" y="2261"/>
                    </a:lnTo>
                    <a:lnTo>
                      <a:pt x="7562" y="2012"/>
                    </a:lnTo>
                    <a:lnTo>
                      <a:pt x="7612" y="1752"/>
                    </a:lnTo>
                    <a:lnTo>
                      <a:pt x="7613" y="1742"/>
                    </a:lnTo>
                    <a:lnTo>
                      <a:pt x="7505" y="1746"/>
                    </a:lnTo>
                    <a:lnTo>
                      <a:pt x="7162" y="1792"/>
                    </a:lnTo>
                    <a:lnTo>
                      <a:pt x="6849" y="1867"/>
                    </a:lnTo>
                    <a:lnTo>
                      <a:pt x="6566" y="1967"/>
                    </a:lnTo>
                    <a:lnTo>
                      <a:pt x="6314" y="2090"/>
                    </a:lnTo>
                    <a:lnTo>
                      <a:pt x="6090" y="2235"/>
                    </a:lnTo>
                    <a:lnTo>
                      <a:pt x="5893" y="2401"/>
                    </a:lnTo>
                    <a:lnTo>
                      <a:pt x="5724" y="2585"/>
                    </a:lnTo>
                    <a:lnTo>
                      <a:pt x="5580" y="2788"/>
                    </a:lnTo>
                    <a:lnTo>
                      <a:pt x="5463" y="3008"/>
                    </a:lnTo>
                    <a:lnTo>
                      <a:pt x="5370" y="3244"/>
                    </a:lnTo>
                    <a:lnTo>
                      <a:pt x="5304" y="3495"/>
                    </a:lnTo>
                    <a:close/>
                    <a:moveTo>
                      <a:pt x="4387" y="4368"/>
                    </a:moveTo>
                    <a:lnTo>
                      <a:pt x="4687" y="4414"/>
                    </a:lnTo>
                    <a:lnTo>
                      <a:pt x="4737" y="4417"/>
                    </a:lnTo>
                    <a:lnTo>
                      <a:pt x="4736" y="4401"/>
                    </a:lnTo>
                    <a:lnTo>
                      <a:pt x="4696" y="4135"/>
                    </a:lnTo>
                    <a:lnTo>
                      <a:pt x="4630" y="3884"/>
                    </a:lnTo>
                    <a:lnTo>
                      <a:pt x="4537" y="3648"/>
                    </a:lnTo>
                    <a:lnTo>
                      <a:pt x="4420" y="3428"/>
                    </a:lnTo>
                    <a:lnTo>
                      <a:pt x="4276" y="3225"/>
                    </a:lnTo>
                    <a:lnTo>
                      <a:pt x="4107" y="3041"/>
                    </a:lnTo>
                    <a:lnTo>
                      <a:pt x="3910" y="2875"/>
                    </a:lnTo>
                    <a:lnTo>
                      <a:pt x="3686" y="2730"/>
                    </a:lnTo>
                    <a:lnTo>
                      <a:pt x="3434" y="2607"/>
                    </a:lnTo>
                    <a:lnTo>
                      <a:pt x="3151" y="2507"/>
                    </a:lnTo>
                    <a:lnTo>
                      <a:pt x="2838" y="2432"/>
                    </a:lnTo>
                    <a:lnTo>
                      <a:pt x="2495" y="2386"/>
                    </a:lnTo>
                    <a:lnTo>
                      <a:pt x="2387" y="2382"/>
                    </a:lnTo>
                    <a:lnTo>
                      <a:pt x="2388" y="2392"/>
                    </a:lnTo>
                    <a:lnTo>
                      <a:pt x="2438" y="2652"/>
                    </a:lnTo>
                    <a:lnTo>
                      <a:pt x="2520" y="2901"/>
                    </a:lnTo>
                    <a:lnTo>
                      <a:pt x="2631" y="3137"/>
                    </a:lnTo>
                    <a:lnTo>
                      <a:pt x="2770" y="3359"/>
                    </a:lnTo>
                    <a:lnTo>
                      <a:pt x="2936" y="3564"/>
                    </a:lnTo>
                    <a:lnTo>
                      <a:pt x="3126" y="3753"/>
                    </a:lnTo>
                    <a:lnTo>
                      <a:pt x="3339" y="3921"/>
                    </a:lnTo>
                    <a:lnTo>
                      <a:pt x="3574" y="4069"/>
                    </a:lnTo>
                    <a:lnTo>
                      <a:pt x="3828" y="4194"/>
                    </a:lnTo>
                    <a:lnTo>
                      <a:pt x="4100" y="4295"/>
                    </a:lnTo>
                    <a:lnTo>
                      <a:pt x="4387" y="4368"/>
                    </a:lnTo>
                    <a:close/>
                  </a:path>
                </a:pathLst>
              </a:custGeom>
              <a:solidFill>
                <a:schemeClr val="accent1">
                  <a:lumMod val="50000"/>
                </a:schemeClr>
              </a:solidFill>
              <a:ln>
                <a:noFill/>
              </a:ln>
            </p:spPr>
            <p:txBody>
              <a:bodyPr/>
              <a:lstStyle/>
              <a:p>
                <a:endParaRPr dirty="0"/>
              </a:p>
            </p:txBody>
          </p:sp>
        </p:grpSp>
      </p:grpSp>
      <p:sp>
        <p:nvSpPr>
          <p:cNvPr id="7" name="Rectangle 6">
            <a:extLst>
              <a:ext uri="{FF2B5EF4-FFF2-40B4-BE49-F238E27FC236}">
                <a16:creationId xmlns:a16="http://schemas.microsoft.com/office/drawing/2014/main" id="{9CB1FA91-5DC6-4F8A-8A3D-4075ED584471}"/>
              </a:ext>
            </a:extLst>
          </p:cNvPr>
          <p:cNvSpPr/>
          <p:nvPr/>
        </p:nvSpPr>
        <p:spPr>
          <a:xfrm>
            <a:off x="630000" y="4567322"/>
            <a:ext cx="3013940" cy="1231106"/>
          </a:xfrm>
          <a:prstGeom prst="rect">
            <a:avLst/>
          </a:prstGeom>
        </p:spPr>
        <p:txBody>
          <a:bodyPr wrap="square" lIns="0" tIns="0" rIns="0" bIns="0" anchor="t" anchorCtr="0">
            <a:spAutoFit/>
          </a:bodyPr>
          <a:lstStyle/>
          <a:p>
            <a:r>
              <a:rPr lang="en-PH" sz="2000" dirty="0">
                <a:latin typeface="Arial" panose="020B0604020202020204" pitchFamily="34" charset="0"/>
              </a:rPr>
              <a:t>Our founding neighborhood: 18 school sites and our HQ campus.</a:t>
            </a:r>
            <a:br>
              <a:rPr lang="en-PH" sz="2000" dirty="0">
                <a:latin typeface="Arial" panose="020B0604020202020204" pitchFamily="34" charset="0"/>
              </a:rPr>
            </a:br>
            <a:r>
              <a:rPr lang="en-PH" sz="2000" dirty="0">
                <a:latin typeface="Arial" panose="020B0604020202020204" pitchFamily="34" charset="0"/>
              </a:rPr>
              <a:t>Serving 2,100 youth</a:t>
            </a:r>
            <a:endParaRPr lang="en-US" sz="2000" dirty="0">
              <a:latin typeface="Arial" panose="020B0604020202020204" pitchFamily="34" charset="0"/>
            </a:endParaRPr>
          </a:p>
        </p:txBody>
      </p:sp>
      <p:sp>
        <p:nvSpPr>
          <p:cNvPr id="9" name="Rectangle 8">
            <a:extLst>
              <a:ext uri="{FF2B5EF4-FFF2-40B4-BE49-F238E27FC236}">
                <a16:creationId xmlns:a16="http://schemas.microsoft.com/office/drawing/2014/main" id="{7E05ACB7-B704-49C6-8FF2-CEB500EB9481}"/>
              </a:ext>
            </a:extLst>
          </p:cNvPr>
          <p:cNvSpPr/>
          <p:nvPr/>
        </p:nvSpPr>
        <p:spPr>
          <a:xfrm>
            <a:off x="4618520" y="4567322"/>
            <a:ext cx="3013940" cy="1231106"/>
          </a:xfrm>
          <a:prstGeom prst="rect">
            <a:avLst/>
          </a:prstGeom>
        </p:spPr>
        <p:txBody>
          <a:bodyPr wrap="square" lIns="0" tIns="0" rIns="0" bIns="0" anchor="t" anchorCtr="0">
            <a:spAutoFit/>
          </a:bodyPr>
          <a:lstStyle/>
          <a:p>
            <a:r>
              <a:rPr lang="en-PH" sz="2000" dirty="0">
                <a:latin typeface="Arial" panose="020B0604020202020204" pitchFamily="34" charset="0"/>
              </a:rPr>
              <a:t>Expansion area since 2019: 12 sites with strong district partnership and 1,300 youth.</a:t>
            </a:r>
            <a:endParaRPr lang="en-US" sz="2000" dirty="0">
              <a:latin typeface="Arial" panose="020B0604020202020204" pitchFamily="34" charset="0"/>
            </a:endParaRPr>
          </a:p>
        </p:txBody>
      </p:sp>
      <p:sp>
        <p:nvSpPr>
          <p:cNvPr id="10" name="Rectangle 9">
            <a:extLst>
              <a:ext uri="{FF2B5EF4-FFF2-40B4-BE49-F238E27FC236}">
                <a16:creationId xmlns:a16="http://schemas.microsoft.com/office/drawing/2014/main" id="{E9CE8614-705E-4E6A-A6B8-E3E5ADEF8510}"/>
              </a:ext>
            </a:extLst>
          </p:cNvPr>
          <p:cNvSpPr/>
          <p:nvPr/>
        </p:nvSpPr>
        <p:spPr>
          <a:xfrm>
            <a:off x="8607042" y="4567322"/>
            <a:ext cx="3013940" cy="1231106"/>
          </a:xfrm>
          <a:prstGeom prst="rect">
            <a:avLst/>
          </a:prstGeom>
        </p:spPr>
        <p:txBody>
          <a:bodyPr wrap="square" lIns="0" tIns="0" rIns="0" bIns="0" anchor="t" anchorCtr="0">
            <a:spAutoFit/>
          </a:bodyPr>
          <a:lstStyle/>
          <a:p>
            <a:r>
              <a:rPr lang="en-PH" sz="2000" dirty="0">
                <a:latin typeface="Arial" panose="020B0604020202020204" pitchFamily="34" charset="0"/>
              </a:rPr>
              <a:t>Newest region, added 2023: 8 sites today with capacity to double by 2028.</a:t>
            </a:r>
            <a:endParaRPr lang="en-US" sz="2000" dirty="0">
              <a:latin typeface="Arial" panose="020B0604020202020204" pitchFamily="34" charset="0"/>
            </a:endParaRPr>
          </a:p>
        </p:txBody>
      </p:sp>
      <p:sp>
        <p:nvSpPr>
          <p:cNvPr id="36" name="Rectangle 35">
            <a:extLst>
              <a:ext uri="{FF2B5EF4-FFF2-40B4-BE49-F238E27FC236}">
                <a16:creationId xmlns:a16="http://schemas.microsoft.com/office/drawing/2014/main" id="{05C0E41D-91DC-4CA3-8DEE-5FFE9E62987F}"/>
              </a:ext>
            </a:extLst>
          </p:cNvPr>
          <p:cNvSpPr/>
          <p:nvPr/>
        </p:nvSpPr>
        <p:spPr>
          <a:xfrm>
            <a:off x="630000" y="4025953"/>
            <a:ext cx="3013940" cy="307777"/>
          </a:xfrm>
          <a:prstGeom prst="rect">
            <a:avLst/>
          </a:prstGeom>
        </p:spPr>
        <p:txBody>
          <a:bodyPr wrap="square" lIns="0" tIns="0" rIns="0" bIns="0" anchor="t" anchorCtr="0">
            <a:spAutoFit/>
          </a:bodyPr>
          <a:lstStyle/>
          <a:p>
            <a:r>
              <a:rPr lang="en-US" sz="2000" dirty="0">
                <a:solidFill>
                  <a:schemeClr val="accent1"/>
                </a:solidFill>
                <a:latin typeface="Arial" panose="020B0604020202020204" pitchFamily="34" charset="0"/>
              </a:rPr>
              <a:t>East Side</a:t>
            </a:r>
          </a:p>
        </p:txBody>
      </p:sp>
      <p:sp>
        <p:nvSpPr>
          <p:cNvPr id="37" name="Rectangle 36">
            <a:extLst>
              <a:ext uri="{FF2B5EF4-FFF2-40B4-BE49-F238E27FC236}">
                <a16:creationId xmlns:a16="http://schemas.microsoft.com/office/drawing/2014/main" id="{90D63DAB-F02E-41F0-94C5-1A0011CD6392}"/>
              </a:ext>
            </a:extLst>
          </p:cNvPr>
          <p:cNvSpPr/>
          <p:nvPr/>
        </p:nvSpPr>
        <p:spPr>
          <a:xfrm>
            <a:off x="4618520" y="4025953"/>
            <a:ext cx="3013940" cy="307777"/>
          </a:xfrm>
          <a:prstGeom prst="rect">
            <a:avLst/>
          </a:prstGeom>
        </p:spPr>
        <p:txBody>
          <a:bodyPr wrap="square" lIns="0" tIns="0" rIns="0" bIns="0" anchor="t" anchorCtr="0">
            <a:spAutoFit/>
          </a:bodyPr>
          <a:lstStyle/>
          <a:p>
            <a:r>
              <a:rPr lang="en-US" sz="2000" dirty="0">
                <a:solidFill>
                  <a:schemeClr val="accent1"/>
                </a:solidFill>
                <a:latin typeface="Arial" panose="020B0604020202020204" pitchFamily="34" charset="0"/>
              </a:rPr>
              <a:t>Northgate</a:t>
            </a:r>
          </a:p>
        </p:txBody>
      </p:sp>
      <p:sp>
        <p:nvSpPr>
          <p:cNvPr id="38" name="Rectangle 37">
            <a:extLst>
              <a:ext uri="{FF2B5EF4-FFF2-40B4-BE49-F238E27FC236}">
                <a16:creationId xmlns:a16="http://schemas.microsoft.com/office/drawing/2014/main" id="{71DD2C68-1011-40C3-8BD2-B71AADB5D48A}"/>
              </a:ext>
            </a:extLst>
          </p:cNvPr>
          <p:cNvSpPr/>
          <p:nvPr/>
        </p:nvSpPr>
        <p:spPr>
          <a:xfrm>
            <a:off x="8607042" y="4025953"/>
            <a:ext cx="3013940" cy="307777"/>
          </a:xfrm>
          <a:prstGeom prst="rect">
            <a:avLst/>
          </a:prstGeom>
        </p:spPr>
        <p:txBody>
          <a:bodyPr wrap="square" lIns="0" tIns="0" rIns="0" bIns="0" anchor="t" anchorCtr="0">
            <a:spAutoFit/>
          </a:bodyPr>
          <a:lstStyle/>
          <a:p>
            <a:r>
              <a:rPr lang="en-US" sz="2000" dirty="0">
                <a:solidFill>
                  <a:schemeClr val="accent1"/>
                </a:solidFill>
                <a:latin typeface="Arial" panose="020B0604020202020204" pitchFamily="34" charset="0"/>
              </a:rPr>
              <a:t>Southbank</a:t>
            </a:r>
          </a:p>
        </p:txBody>
      </p:sp>
      <p:cxnSp>
        <p:nvCxnSpPr>
          <p:cNvPr id="52" name="Straight Connector 51">
            <a:extLst>
              <a:ext uri="{FF2B5EF4-FFF2-40B4-BE49-F238E27FC236}">
                <a16:creationId xmlns:a16="http://schemas.microsoft.com/office/drawing/2014/main" id="{010AB047-BB4D-4E32-8FAA-C320C2A0F1A3}"/>
              </a:ext>
            </a:extLst>
          </p:cNvPr>
          <p:cNvCxnSpPr>
            <a:cxnSpLocks/>
          </p:cNvCxnSpPr>
          <p:nvPr/>
        </p:nvCxnSpPr>
        <p:spPr>
          <a:xfrm>
            <a:off x="630000" y="4416851"/>
            <a:ext cx="2903118" cy="0"/>
          </a:xfrm>
          <a:prstGeom prst="line">
            <a:avLst/>
          </a:prstGeom>
          <a:ln w="9525">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A2BB92D-5CA9-4370-8990-59F024BF3BF3}"/>
              </a:ext>
            </a:extLst>
          </p:cNvPr>
          <p:cNvCxnSpPr>
            <a:cxnSpLocks/>
          </p:cNvCxnSpPr>
          <p:nvPr/>
        </p:nvCxnSpPr>
        <p:spPr>
          <a:xfrm>
            <a:off x="4618520" y="4416851"/>
            <a:ext cx="2903118" cy="0"/>
          </a:xfrm>
          <a:prstGeom prst="line">
            <a:avLst/>
          </a:prstGeom>
          <a:ln w="9525">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D5026B4-95A6-4C05-935D-48C225E051F3}"/>
              </a:ext>
            </a:extLst>
          </p:cNvPr>
          <p:cNvCxnSpPr>
            <a:cxnSpLocks/>
          </p:cNvCxnSpPr>
          <p:nvPr/>
        </p:nvCxnSpPr>
        <p:spPr>
          <a:xfrm>
            <a:off x="8607042" y="4416851"/>
            <a:ext cx="2903118" cy="0"/>
          </a:xfrm>
          <a:prstGeom prst="line">
            <a:avLst/>
          </a:prstGeom>
          <a:ln w="9525">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49346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2E66D20-0F06-4B0A-9DC9-901EEA83B398}"/>
              </a:ext>
            </a:extLst>
          </p:cNvPr>
          <p:cNvSpPr>
            <a:spLocks noGrp="1"/>
          </p:cNvSpPr>
          <p:nvPr>
            <p:ph type="title"/>
          </p:nvPr>
        </p:nvSpPr>
        <p:spPr>
          <a:xfrm>
            <a:off x="571018" y="365126"/>
            <a:ext cx="11049964" cy="578772"/>
          </a:xfrm>
        </p:spPr>
        <p:txBody>
          <a:bodyPr/>
          <a:lstStyle/>
          <a:p>
            <a:r>
              <a:rPr lang="en-US" dirty="0"/>
              <a:t>Leadership Team</a:t>
            </a:r>
            <a:endParaRPr lang="en-PH" dirty="0"/>
          </a:p>
        </p:txBody>
      </p:sp>
      <p:sp>
        <p:nvSpPr>
          <p:cNvPr id="4" name="Slide Number Placeholder 3">
            <a:extLst>
              <a:ext uri="{FF2B5EF4-FFF2-40B4-BE49-F238E27FC236}">
                <a16:creationId xmlns:a16="http://schemas.microsoft.com/office/drawing/2014/main" id="{DF185FC0-2942-45CA-A95F-8DE17F6025D8}"/>
              </a:ext>
            </a:extLst>
          </p:cNvPr>
          <p:cNvSpPr>
            <a:spLocks noGrp="1"/>
          </p:cNvSpPr>
          <p:nvPr>
            <p:ph type="sldNum" sz="quarter" idx="12"/>
          </p:nvPr>
        </p:nvSpPr>
        <p:spPr/>
        <p:txBody>
          <a:bodyPr/>
          <a:lstStyle/>
          <a:p>
            <a:fld id="{40FCC99B-2112-4769-A0F7-9B55781EDC8A}" type="slidenum">
              <a:rPr lang="en-PH" smtClean="0"/>
              <a:t>16</a:t>
            </a:fld>
            <a:endParaRPr lang="en-PH" dirty="0"/>
          </a:p>
        </p:txBody>
      </p:sp>
      <p:pic>
        <p:nvPicPr>
          <p:cNvPr id="7" name="Picture 6">
            <a:extLst>
              <a:ext uri="{FF2B5EF4-FFF2-40B4-BE49-F238E27FC236}">
                <a16:creationId xmlns:a16="http://schemas.microsoft.com/office/drawing/2014/main" id="{A4142C9A-335F-43AC-9676-14A65F269B51}"/>
              </a:ext>
            </a:extLst>
          </p:cNvPr>
          <p:cNvPicPr>
            <a:picLocks noChangeAspect="1"/>
          </p:cNvPicPr>
          <p:nvPr/>
        </p:nvPicPr>
        <p:blipFill>
          <a:blip r:embed="rId2">
            <a:extLst>
              <a:ext uri="{28A0092B-C50C-407E-A947-70E740481C1C}">
                <a14:useLocalDpi xmlns:a14="http://schemas.microsoft.com/office/drawing/2010/main" val="0"/>
              </a:ext>
            </a:extLst>
          </a:blip>
          <a:srcRect l="23875" t="5234" r="23875" b="16393"/>
          <a:stretch>
            <a:fillRect/>
          </a:stretch>
        </p:blipFill>
        <p:spPr>
          <a:xfrm>
            <a:off x="672232" y="1638802"/>
            <a:ext cx="1133234" cy="1133234"/>
          </a:xfrm>
          <a:custGeom>
            <a:avLst/>
            <a:gdLst>
              <a:gd name="connsiteX0" fmla="*/ 2301240 w 4602480"/>
              <a:gd name="connsiteY0" fmla="*/ 0 h 4602480"/>
              <a:gd name="connsiteX1" fmla="*/ 4602480 w 4602480"/>
              <a:gd name="connsiteY1" fmla="*/ 2301240 h 4602480"/>
              <a:gd name="connsiteX2" fmla="*/ 2301240 w 4602480"/>
              <a:gd name="connsiteY2" fmla="*/ 4602480 h 4602480"/>
              <a:gd name="connsiteX3" fmla="*/ 0 w 4602480"/>
              <a:gd name="connsiteY3" fmla="*/ 2301240 h 4602480"/>
              <a:gd name="connsiteX4" fmla="*/ 2301240 w 4602480"/>
              <a:gd name="connsiteY4" fmla="*/ 0 h 4602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480" h="4602480">
                <a:moveTo>
                  <a:pt x="2301240" y="0"/>
                </a:moveTo>
                <a:cubicBezTo>
                  <a:pt x="3572180" y="0"/>
                  <a:pt x="4602480" y="1030300"/>
                  <a:pt x="4602480" y="2301240"/>
                </a:cubicBezTo>
                <a:cubicBezTo>
                  <a:pt x="4602480" y="3572180"/>
                  <a:pt x="3572180" y="4602480"/>
                  <a:pt x="2301240" y="4602480"/>
                </a:cubicBezTo>
                <a:cubicBezTo>
                  <a:pt x="1030300" y="4602480"/>
                  <a:pt x="0" y="3572180"/>
                  <a:pt x="0" y="2301240"/>
                </a:cubicBezTo>
                <a:cubicBezTo>
                  <a:pt x="0" y="1030300"/>
                  <a:pt x="1030300" y="0"/>
                  <a:pt x="2301240" y="0"/>
                </a:cubicBezTo>
                <a:close/>
              </a:path>
            </a:pathLst>
          </a:custGeom>
          <a:ln w="50800">
            <a:gradFill>
              <a:gsLst>
                <a:gs pos="0">
                  <a:schemeClr val="accent1"/>
                </a:gs>
                <a:gs pos="100000">
                  <a:schemeClr val="accent2"/>
                </a:gs>
              </a:gsLst>
              <a:lin ang="5400000" scaled="1"/>
            </a:gradFill>
          </a:ln>
        </p:spPr>
      </p:pic>
      <p:pic>
        <p:nvPicPr>
          <p:cNvPr id="63" name="Picture 62">
            <a:extLst>
              <a:ext uri="{FF2B5EF4-FFF2-40B4-BE49-F238E27FC236}">
                <a16:creationId xmlns:a16="http://schemas.microsoft.com/office/drawing/2014/main" id="{52D3807F-70E7-412C-931C-B2C7AF66CC58}"/>
              </a:ext>
            </a:extLst>
          </p:cNvPr>
          <p:cNvPicPr>
            <a:picLocks noChangeAspect="1"/>
          </p:cNvPicPr>
          <p:nvPr/>
        </p:nvPicPr>
        <p:blipFill>
          <a:blip r:embed="rId3">
            <a:extLst>
              <a:ext uri="{28A0092B-C50C-407E-A947-70E740481C1C}">
                <a14:useLocalDpi xmlns:a14="http://schemas.microsoft.com/office/drawing/2010/main" val="0"/>
              </a:ext>
            </a:extLst>
          </a:blip>
          <a:srcRect t="16687" b="16687"/>
          <a:stretch/>
        </p:blipFill>
        <p:spPr>
          <a:xfrm>
            <a:off x="3442645" y="1638802"/>
            <a:ext cx="1133234" cy="1133234"/>
          </a:xfrm>
          <a:custGeom>
            <a:avLst/>
            <a:gdLst>
              <a:gd name="connsiteX0" fmla="*/ 2301240 w 4602480"/>
              <a:gd name="connsiteY0" fmla="*/ 0 h 4602480"/>
              <a:gd name="connsiteX1" fmla="*/ 4602480 w 4602480"/>
              <a:gd name="connsiteY1" fmla="*/ 2301240 h 4602480"/>
              <a:gd name="connsiteX2" fmla="*/ 2301240 w 4602480"/>
              <a:gd name="connsiteY2" fmla="*/ 4602480 h 4602480"/>
              <a:gd name="connsiteX3" fmla="*/ 0 w 4602480"/>
              <a:gd name="connsiteY3" fmla="*/ 2301240 h 4602480"/>
              <a:gd name="connsiteX4" fmla="*/ 2301240 w 4602480"/>
              <a:gd name="connsiteY4" fmla="*/ 0 h 4602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480" h="4602480">
                <a:moveTo>
                  <a:pt x="2301240" y="0"/>
                </a:moveTo>
                <a:cubicBezTo>
                  <a:pt x="3572180" y="0"/>
                  <a:pt x="4602480" y="1030300"/>
                  <a:pt x="4602480" y="2301240"/>
                </a:cubicBezTo>
                <a:cubicBezTo>
                  <a:pt x="4602480" y="3572180"/>
                  <a:pt x="3572180" y="4602480"/>
                  <a:pt x="2301240" y="4602480"/>
                </a:cubicBezTo>
                <a:cubicBezTo>
                  <a:pt x="1030300" y="4602480"/>
                  <a:pt x="0" y="3572180"/>
                  <a:pt x="0" y="2301240"/>
                </a:cubicBezTo>
                <a:cubicBezTo>
                  <a:pt x="0" y="1030300"/>
                  <a:pt x="1030300" y="0"/>
                  <a:pt x="2301240" y="0"/>
                </a:cubicBezTo>
                <a:close/>
              </a:path>
            </a:pathLst>
          </a:custGeom>
          <a:ln w="50800">
            <a:gradFill>
              <a:gsLst>
                <a:gs pos="0">
                  <a:schemeClr val="accent1"/>
                </a:gs>
                <a:gs pos="100000">
                  <a:schemeClr val="accent2"/>
                </a:gs>
              </a:gsLst>
              <a:lin ang="5400000" scaled="1"/>
            </a:gradFill>
          </a:ln>
        </p:spPr>
      </p:pic>
      <p:pic>
        <p:nvPicPr>
          <p:cNvPr id="64" name="Picture 63">
            <a:extLst>
              <a:ext uri="{FF2B5EF4-FFF2-40B4-BE49-F238E27FC236}">
                <a16:creationId xmlns:a16="http://schemas.microsoft.com/office/drawing/2014/main" id="{DA986268-D110-42BC-B72D-E55556DA0636}"/>
              </a:ext>
            </a:extLst>
          </p:cNvPr>
          <p:cNvPicPr>
            <a:picLocks noChangeAspect="1"/>
          </p:cNvPicPr>
          <p:nvPr/>
        </p:nvPicPr>
        <p:blipFill rotWithShape="1">
          <a:blip r:embed="rId4">
            <a:extLst>
              <a:ext uri="{28A0092B-C50C-407E-A947-70E740481C1C}">
                <a14:useLocalDpi xmlns:a14="http://schemas.microsoft.com/office/drawing/2010/main" val="0"/>
              </a:ext>
            </a:extLst>
          </a:blip>
          <a:srcRect l="10333" t="3622" r="13319" b="45511"/>
          <a:stretch/>
        </p:blipFill>
        <p:spPr>
          <a:xfrm>
            <a:off x="9003939" y="1638802"/>
            <a:ext cx="1133234" cy="1133234"/>
          </a:xfrm>
          <a:custGeom>
            <a:avLst/>
            <a:gdLst>
              <a:gd name="connsiteX0" fmla="*/ 2301240 w 4602480"/>
              <a:gd name="connsiteY0" fmla="*/ 0 h 4602480"/>
              <a:gd name="connsiteX1" fmla="*/ 4602480 w 4602480"/>
              <a:gd name="connsiteY1" fmla="*/ 2301240 h 4602480"/>
              <a:gd name="connsiteX2" fmla="*/ 2301240 w 4602480"/>
              <a:gd name="connsiteY2" fmla="*/ 4602480 h 4602480"/>
              <a:gd name="connsiteX3" fmla="*/ 0 w 4602480"/>
              <a:gd name="connsiteY3" fmla="*/ 2301240 h 4602480"/>
              <a:gd name="connsiteX4" fmla="*/ 2301240 w 4602480"/>
              <a:gd name="connsiteY4" fmla="*/ 0 h 4602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480" h="4602480">
                <a:moveTo>
                  <a:pt x="2301240" y="0"/>
                </a:moveTo>
                <a:cubicBezTo>
                  <a:pt x="3572180" y="0"/>
                  <a:pt x="4602480" y="1030300"/>
                  <a:pt x="4602480" y="2301240"/>
                </a:cubicBezTo>
                <a:cubicBezTo>
                  <a:pt x="4602480" y="3572180"/>
                  <a:pt x="3572180" y="4602480"/>
                  <a:pt x="2301240" y="4602480"/>
                </a:cubicBezTo>
                <a:cubicBezTo>
                  <a:pt x="1030300" y="4602480"/>
                  <a:pt x="0" y="3572180"/>
                  <a:pt x="0" y="2301240"/>
                </a:cubicBezTo>
                <a:cubicBezTo>
                  <a:pt x="0" y="1030300"/>
                  <a:pt x="1030300" y="0"/>
                  <a:pt x="2301240" y="0"/>
                </a:cubicBezTo>
                <a:close/>
              </a:path>
            </a:pathLst>
          </a:custGeom>
          <a:ln w="50800">
            <a:gradFill>
              <a:gsLst>
                <a:gs pos="0">
                  <a:schemeClr val="accent1"/>
                </a:gs>
                <a:gs pos="100000">
                  <a:schemeClr val="accent2"/>
                </a:gs>
              </a:gsLst>
              <a:lin ang="5400000" scaled="1"/>
            </a:gradFill>
          </a:ln>
        </p:spPr>
      </p:pic>
      <p:sp>
        <p:nvSpPr>
          <p:cNvPr id="11" name="Title 3">
            <a:extLst>
              <a:ext uri="{FF2B5EF4-FFF2-40B4-BE49-F238E27FC236}">
                <a16:creationId xmlns:a16="http://schemas.microsoft.com/office/drawing/2014/main" id="{52851F8F-E49A-4A72-92D0-C4DEECC83741}"/>
              </a:ext>
            </a:extLst>
          </p:cNvPr>
          <p:cNvSpPr txBox="1">
            <a:spLocks/>
          </p:cNvSpPr>
          <p:nvPr/>
        </p:nvSpPr>
        <p:spPr>
          <a:xfrm>
            <a:off x="672232" y="3007360"/>
            <a:ext cx="2617043" cy="365745"/>
          </a:xfrm>
          <a:prstGeom prst="rect">
            <a:avLst/>
          </a:prstGeom>
          <a:noFill/>
        </p:spPr>
        <p:txBody>
          <a:bodyPr vert="horz" lIns="0" tIns="0" rIns="0" bIns="0" rtlCol="0" anchor="b">
            <a:normAutofit/>
          </a:bodyPr>
          <a:lstStyle>
            <a:lvl1pPr algn="l" defTabSz="914400" rtl="0" eaLnBrk="1" latinLnBrk="0" hangingPunct="1">
              <a:lnSpc>
                <a:spcPct val="90000"/>
              </a:lnSpc>
              <a:spcBef>
                <a:spcPct val="0"/>
              </a:spcBef>
              <a:buNone/>
              <a:defRPr sz="2800" kern="1200">
                <a:solidFill>
                  <a:schemeClr val="accent1"/>
                </a:solidFill>
                <a:latin typeface="+mj-lt"/>
                <a:ea typeface="+mj-ea"/>
                <a:cs typeface="+mj-cs"/>
              </a:defRPr>
            </a:lvl1pPr>
          </a:lstStyle>
          <a:p>
            <a:r>
              <a:rPr lang="en-US" sz="1800" b="1" dirty="0">
                <a:latin typeface="Arial" panose="020B0604020202020204" pitchFamily="34" charset="0"/>
              </a:rPr>
              <a:t>Maria Santos</a:t>
            </a:r>
            <a:endParaRPr lang="en-PH" sz="1800" b="1" dirty="0">
              <a:latin typeface="Arial" panose="020B0604020202020204" pitchFamily="34" charset="0"/>
            </a:endParaRPr>
          </a:p>
        </p:txBody>
      </p:sp>
      <p:sp>
        <p:nvSpPr>
          <p:cNvPr id="12" name="Title 3">
            <a:extLst>
              <a:ext uri="{FF2B5EF4-FFF2-40B4-BE49-F238E27FC236}">
                <a16:creationId xmlns:a16="http://schemas.microsoft.com/office/drawing/2014/main" id="{B7AE07BA-DC95-45A9-A228-FDAE80612CA1}"/>
              </a:ext>
            </a:extLst>
          </p:cNvPr>
          <p:cNvSpPr txBox="1">
            <a:spLocks/>
          </p:cNvSpPr>
          <p:nvPr/>
        </p:nvSpPr>
        <p:spPr>
          <a:xfrm>
            <a:off x="672232" y="3465010"/>
            <a:ext cx="2617043" cy="195821"/>
          </a:xfrm>
          <a:prstGeom prst="rect">
            <a:avLst/>
          </a:prstGeom>
        </p:spPr>
        <p:txBody>
          <a:bodyPr vert="horz" lIns="0" tIns="0" rIns="0" bIns="0" rtlCol="0" anchor="ctr">
            <a:normAutofit fontScale="92500" lnSpcReduction="10000"/>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600" b="1" dirty="0">
                <a:solidFill>
                  <a:schemeClr val="accent6"/>
                </a:solidFill>
                <a:latin typeface="Arial" panose="020B0604020202020204" pitchFamily="34" charset="0"/>
              </a:rPr>
              <a:t>CEO &amp; Founder</a:t>
            </a:r>
            <a:endParaRPr lang="en-PH" sz="1600" b="1" dirty="0">
              <a:solidFill>
                <a:schemeClr val="accent6"/>
              </a:solidFill>
              <a:latin typeface="Arial" panose="020B0604020202020204" pitchFamily="34" charset="0"/>
            </a:endParaRPr>
          </a:p>
        </p:txBody>
      </p:sp>
      <p:sp>
        <p:nvSpPr>
          <p:cNvPr id="13" name="Title 3">
            <a:extLst>
              <a:ext uri="{FF2B5EF4-FFF2-40B4-BE49-F238E27FC236}">
                <a16:creationId xmlns:a16="http://schemas.microsoft.com/office/drawing/2014/main" id="{5F9F6644-93BA-4FDF-8F05-51184157CFAE}"/>
              </a:ext>
            </a:extLst>
          </p:cNvPr>
          <p:cNvSpPr txBox="1">
            <a:spLocks/>
          </p:cNvSpPr>
          <p:nvPr/>
        </p:nvSpPr>
        <p:spPr>
          <a:xfrm>
            <a:off x="672232" y="3938789"/>
            <a:ext cx="2617043" cy="26721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400" b="1" dirty="0">
                <a:solidFill>
                  <a:schemeClr val="tx1"/>
                </a:solidFill>
                <a:latin typeface="Arial" panose="020B0604020202020204" pitchFamily="34" charset="0"/>
              </a:rPr>
              <a:t>Background</a:t>
            </a:r>
            <a:endParaRPr lang="en-PH" sz="1400" b="1" dirty="0">
              <a:solidFill>
                <a:schemeClr val="tx1"/>
              </a:solidFill>
              <a:latin typeface="Arial" panose="020B0604020202020204" pitchFamily="34" charset="0"/>
            </a:endParaRPr>
          </a:p>
        </p:txBody>
      </p:sp>
      <p:sp>
        <p:nvSpPr>
          <p:cNvPr id="14" name="ee4pContent1">
            <a:extLst>
              <a:ext uri="{FF2B5EF4-FFF2-40B4-BE49-F238E27FC236}">
                <a16:creationId xmlns:a16="http://schemas.microsoft.com/office/drawing/2014/main" id="{3BC6BDCB-D675-4A29-B361-FE3A5E5B6E63}"/>
              </a:ext>
            </a:extLst>
          </p:cNvPr>
          <p:cNvSpPr txBox="1"/>
          <p:nvPr/>
        </p:nvSpPr>
        <p:spPr>
          <a:xfrm>
            <a:off x="672232" y="4275055"/>
            <a:ext cx="2617043" cy="1912385"/>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lnSpcReduction="1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Former teacher and principal; founded BFA in 2012.</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20 years in urban education across Riverton public schools.</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Aspen Institute Education Fellow and district advisory member.</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Leads strategy, partnerships, and the Futures Fund campaign.</a:t>
            </a:r>
          </a:p>
          <a:p>
            <a:pPr marL="378000" lvl="1" indent="-252000">
              <a:buClr>
                <a:schemeClr val="accent1"/>
              </a:buClr>
              <a:buFont typeface="Trebuchet MS" panose="020B0703020202090204" pitchFamily="34" charset="0"/>
              <a:buChar char="•"/>
            </a:pPr>
            <a:endParaRPr lang="en-US" sz="1300" dirty="0">
              <a:solidFill>
                <a:schemeClr val="tx1"/>
              </a:solidFill>
              <a:latin typeface="Arial" panose="020B0604020202020204" pitchFamily="34" charset="0"/>
            </a:endParaRPr>
          </a:p>
        </p:txBody>
      </p:sp>
      <p:cxnSp>
        <p:nvCxnSpPr>
          <p:cNvPr id="15" name="Straight Connector 14">
            <a:extLst>
              <a:ext uri="{FF2B5EF4-FFF2-40B4-BE49-F238E27FC236}">
                <a16:creationId xmlns:a16="http://schemas.microsoft.com/office/drawing/2014/main" id="{A4072FAE-FA06-4F2A-936A-C90D6DEDAFE6}"/>
              </a:ext>
            </a:extLst>
          </p:cNvPr>
          <p:cNvCxnSpPr>
            <a:cxnSpLocks/>
          </p:cNvCxnSpPr>
          <p:nvPr/>
        </p:nvCxnSpPr>
        <p:spPr>
          <a:xfrm>
            <a:off x="691710" y="3793947"/>
            <a:ext cx="2578086" cy="0"/>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1" name="Title 3">
            <a:extLst>
              <a:ext uri="{FF2B5EF4-FFF2-40B4-BE49-F238E27FC236}">
                <a16:creationId xmlns:a16="http://schemas.microsoft.com/office/drawing/2014/main" id="{F7FA73CB-3848-4DFA-A447-C565493CA5F2}"/>
              </a:ext>
            </a:extLst>
          </p:cNvPr>
          <p:cNvSpPr txBox="1">
            <a:spLocks/>
          </p:cNvSpPr>
          <p:nvPr/>
        </p:nvSpPr>
        <p:spPr>
          <a:xfrm>
            <a:off x="3442645" y="3007360"/>
            <a:ext cx="2617043" cy="365745"/>
          </a:xfrm>
          <a:prstGeom prst="rect">
            <a:avLst/>
          </a:prstGeom>
          <a:noFill/>
        </p:spPr>
        <p:txBody>
          <a:bodyPr vert="horz" lIns="0" tIns="0" rIns="0" bIns="0" rtlCol="0" anchor="b">
            <a:normAutofit/>
          </a:bodyPr>
          <a:lstStyle>
            <a:lvl1pPr algn="l" defTabSz="914400" rtl="0" eaLnBrk="1" latinLnBrk="0" hangingPunct="1">
              <a:lnSpc>
                <a:spcPct val="90000"/>
              </a:lnSpc>
              <a:spcBef>
                <a:spcPct val="0"/>
              </a:spcBef>
              <a:buNone/>
              <a:defRPr sz="2800" kern="1200">
                <a:solidFill>
                  <a:schemeClr val="accent1"/>
                </a:solidFill>
                <a:latin typeface="+mj-lt"/>
                <a:ea typeface="+mj-ea"/>
                <a:cs typeface="+mj-cs"/>
              </a:defRPr>
            </a:lvl1pPr>
          </a:lstStyle>
          <a:p>
            <a:r>
              <a:rPr lang="en-US" sz="1800" b="1" dirty="0">
                <a:latin typeface="Arial" panose="020B0604020202020204" pitchFamily="34" charset="0"/>
              </a:rPr>
              <a:t>David Okafor</a:t>
            </a:r>
            <a:endParaRPr lang="en-PH" sz="1800" b="1" dirty="0">
              <a:latin typeface="Arial" panose="020B0604020202020204" pitchFamily="34" charset="0"/>
            </a:endParaRPr>
          </a:p>
        </p:txBody>
      </p:sp>
      <p:sp>
        <p:nvSpPr>
          <p:cNvPr id="52" name="Title 3">
            <a:extLst>
              <a:ext uri="{FF2B5EF4-FFF2-40B4-BE49-F238E27FC236}">
                <a16:creationId xmlns:a16="http://schemas.microsoft.com/office/drawing/2014/main" id="{071A7F53-5C48-4760-87C8-60DA0BBDCA28}"/>
              </a:ext>
            </a:extLst>
          </p:cNvPr>
          <p:cNvSpPr txBox="1">
            <a:spLocks/>
          </p:cNvSpPr>
          <p:nvPr/>
        </p:nvSpPr>
        <p:spPr>
          <a:xfrm>
            <a:off x="3442645" y="3465010"/>
            <a:ext cx="2617043" cy="195821"/>
          </a:xfrm>
          <a:prstGeom prst="rect">
            <a:avLst/>
          </a:prstGeom>
        </p:spPr>
        <p:txBody>
          <a:bodyPr vert="horz" lIns="0" tIns="0" rIns="0" bIns="0" rtlCol="0" anchor="ctr">
            <a:normAutofit fontScale="92500" lnSpcReduction="10000"/>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600" b="1" dirty="0">
                <a:solidFill>
                  <a:schemeClr val="accent6"/>
                </a:solidFill>
                <a:latin typeface="Arial" panose="020B0604020202020204" pitchFamily="34" charset="0"/>
              </a:rPr>
              <a:t>VP, Programs</a:t>
            </a:r>
            <a:endParaRPr lang="en-PH" sz="1600" b="1" dirty="0">
              <a:solidFill>
                <a:schemeClr val="accent6"/>
              </a:solidFill>
              <a:latin typeface="Arial" panose="020B0604020202020204" pitchFamily="34" charset="0"/>
            </a:endParaRPr>
          </a:p>
        </p:txBody>
      </p:sp>
      <p:sp>
        <p:nvSpPr>
          <p:cNvPr id="53" name="Title 3">
            <a:extLst>
              <a:ext uri="{FF2B5EF4-FFF2-40B4-BE49-F238E27FC236}">
                <a16:creationId xmlns:a16="http://schemas.microsoft.com/office/drawing/2014/main" id="{571BC4B4-627B-4C51-A1BF-595D59B25EC6}"/>
              </a:ext>
            </a:extLst>
          </p:cNvPr>
          <p:cNvSpPr txBox="1">
            <a:spLocks/>
          </p:cNvSpPr>
          <p:nvPr/>
        </p:nvSpPr>
        <p:spPr>
          <a:xfrm>
            <a:off x="3442645" y="3938789"/>
            <a:ext cx="2617043" cy="26721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400" b="1" dirty="0">
                <a:solidFill>
                  <a:schemeClr val="tx1"/>
                </a:solidFill>
                <a:latin typeface="Arial" panose="020B0604020202020204" pitchFamily="34" charset="0"/>
              </a:rPr>
              <a:t>Background</a:t>
            </a:r>
            <a:endParaRPr lang="en-PH" sz="1400" b="1" dirty="0">
              <a:solidFill>
                <a:schemeClr val="tx1"/>
              </a:solidFill>
              <a:latin typeface="Arial" panose="020B0604020202020204" pitchFamily="34" charset="0"/>
            </a:endParaRPr>
          </a:p>
        </p:txBody>
      </p:sp>
      <p:cxnSp>
        <p:nvCxnSpPr>
          <p:cNvPr id="55" name="Straight Connector 54">
            <a:extLst>
              <a:ext uri="{FF2B5EF4-FFF2-40B4-BE49-F238E27FC236}">
                <a16:creationId xmlns:a16="http://schemas.microsoft.com/office/drawing/2014/main" id="{BAA10CC4-E41B-4769-A8CC-6C13AAEBE72E}"/>
              </a:ext>
            </a:extLst>
          </p:cNvPr>
          <p:cNvCxnSpPr>
            <a:cxnSpLocks/>
          </p:cNvCxnSpPr>
          <p:nvPr/>
        </p:nvCxnSpPr>
        <p:spPr>
          <a:xfrm>
            <a:off x="3462123" y="3793947"/>
            <a:ext cx="2578086" cy="0"/>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5" name="ee4pContent1">
            <a:extLst>
              <a:ext uri="{FF2B5EF4-FFF2-40B4-BE49-F238E27FC236}">
                <a16:creationId xmlns:a16="http://schemas.microsoft.com/office/drawing/2014/main" id="{10249359-DB8A-4CBC-B578-F9FB2E8955AD}"/>
              </a:ext>
            </a:extLst>
          </p:cNvPr>
          <p:cNvSpPr txBox="1"/>
          <p:nvPr/>
        </p:nvSpPr>
        <p:spPr>
          <a:xfrm>
            <a:off x="3462123" y="4275055"/>
            <a:ext cx="2617043" cy="1912385"/>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Designed our three-program model and evaluation system.</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Former Teach For America regional director.</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Oversees 96 staff and 720 volunteers across 38 sites.</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Led the RCT evaluation partnership with Riverton University.</a:t>
            </a:r>
          </a:p>
          <a:p>
            <a:pPr marL="378000" lvl="1" indent="-252000">
              <a:buClr>
                <a:schemeClr val="accent1"/>
              </a:buClr>
              <a:buFont typeface="Trebuchet MS" panose="020B0703020202090204" pitchFamily="34" charset="0"/>
              <a:buChar char="•"/>
            </a:pPr>
            <a:endParaRPr lang="en-US" sz="1300" dirty="0">
              <a:solidFill>
                <a:schemeClr val="tx1"/>
              </a:solidFill>
              <a:latin typeface="Arial" panose="020B0604020202020204" pitchFamily="34" charset="0"/>
            </a:endParaRPr>
          </a:p>
        </p:txBody>
      </p:sp>
      <p:sp>
        <p:nvSpPr>
          <p:cNvPr id="57" name="Title 3">
            <a:extLst>
              <a:ext uri="{FF2B5EF4-FFF2-40B4-BE49-F238E27FC236}">
                <a16:creationId xmlns:a16="http://schemas.microsoft.com/office/drawing/2014/main" id="{FC79AB93-D5CB-439E-92F1-D3D74EACCC6B}"/>
              </a:ext>
            </a:extLst>
          </p:cNvPr>
          <p:cNvSpPr txBox="1">
            <a:spLocks/>
          </p:cNvSpPr>
          <p:nvPr/>
        </p:nvSpPr>
        <p:spPr>
          <a:xfrm>
            <a:off x="6233031" y="3007360"/>
            <a:ext cx="2617043" cy="365745"/>
          </a:xfrm>
          <a:prstGeom prst="rect">
            <a:avLst/>
          </a:prstGeom>
          <a:noFill/>
        </p:spPr>
        <p:txBody>
          <a:bodyPr vert="horz" lIns="0" tIns="0" rIns="0" bIns="0" rtlCol="0" anchor="b">
            <a:normAutofit/>
          </a:bodyPr>
          <a:lstStyle>
            <a:lvl1pPr algn="l" defTabSz="914400" rtl="0" eaLnBrk="1" latinLnBrk="0" hangingPunct="1">
              <a:lnSpc>
                <a:spcPct val="90000"/>
              </a:lnSpc>
              <a:spcBef>
                <a:spcPct val="0"/>
              </a:spcBef>
              <a:buNone/>
              <a:defRPr sz="2800" kern="1200">
                <a:solidFill>
                  <a:schemeClr val="accent1"/>
                </a:solidFill>
                <a:latin typeface="+mj-lt"/>
                <a:ea typeface="+mj-ea"/>
                <a:cs typeface="+mj-cs"/>
              </a:defRPr>
            </a:lvl1pPr>
          </a:lstStyle>
          <a:p>
            <a:r>
              <a:rPr lang="en-US" sz="1800" b="1" dirty="0">
                <a:latin typeface="Arial" panose="020B0604020202020204" pitchFamily="34" charset="0"/>
              </a:rPr>
              <a:t>Aisha Reyes</a:t>
            </a:r>
            <a:endParaRPr lang="en-PH" sz="1800" b="1" dirty="0">
              <a:latin typeface="Arial" panose="020B0604020202020204" pitchFamily="34" charset="0"/>
            </a:endParaRPr>
          </a:p>
        </p:txBody>
      </p:sp>
      <p:sp>
        <p:nvSpPr>
          <p:cNvPr id="58" name="Title 3">
            <a:extLst>
              <a:ext uri="{FF2B5EF4-FFF2-40B4-BE49-F238E27FC236}">
                <a16:creationId xmlns:a16="http://schemas.microsoft.com/office/drawing/2014/main" id="{C7A9C8C3-6593-4F59-B61A-C0785B277DE0}"/>
              </a:ext>
            </a:extLst>
          </p:cNvPr>
          <p:cNvSpPr txBox="1">
            <a:spLocks/>
          </p:cNvSpPr>
          <p:nvPr/>
        </p:nvSpPr>
        <p:spPr>
          <a:xfrm>
            <a:off x="6233031" y="3465010"/>
            <a:ext cx="2617043" cy="195821"/>
          </a:xfrm>
          <a:prstGeom prst="rect">
            <a:avLst/>
          </a:prstGeom>
        </p:spPr>
        <p:txBody>
          <a:bodyPr vert="horz" lIns="0" tIns="0" rIns="0" bIns="0" rtlCol="0" anchor="ctr">
            <a:normAutofit fontScale="92500" lnSpcReduction="10000"/>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600" b="1" dirty="0">
                <a:solidFill>
                  <a:schemeClr val="accent6"/>
                </a:solidFill>
                <a:latin typeface="Arial" panose="020B0604020202020204" pitchFamily="34" charset="0"/>
              </a:rPr>
              <a:t>VP, Development</a:t>
            </a:r>
            <a:endParaRPr lang="en-PH" sz="1600" b="1" dirty="0">
              <a:solidFill>
                <a:schemeClr val="accent6"/>
              </a:solidFill>
              <a:latin typeface="Arial" panose="020B0604020202020204" pitchFamily="34" charset="0"/>
            </a:endParaRPr>
          </a:p>
        </p:txBody>
      </p:sp>
      <p:sp>
        <p:nvSpPr>
          <p:cNvPr id="59" name="Title 3">
            <a:extLst>
              <a:ext uri="{FF2B5EF4-FFF2-40B4-BE49-F238E27FC236}">
                <a16:creationId xmlns:a16="http://schemas.microsoft.com/office/drawing/2014/main" id="{81F5C452-1BCC-4B52-A8CD-64270DEA93F4}"/>
              </a:ext>
            </a:extLst>
          </p:cNvPr>
          <p:cNvSpPr txBox="1">
            <a:spLocks/>
          </p:cNvSpPr>
          <p:nvPr/>
        </p:nvSpPr>
        <p:spPr>
          <a:xfrm>
            <a:off x="6233031" y="3938789"/>
            <a:ext cx="2617043" cy="26721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400" b="1" dirty="0">
                <a:solidFill>
                  <a:schemeClr val="tx1"/>
                </a:solidFill>
                <a:latin typeface="Arial" panose="020B0604020202020204" pitchFamily="34" charset="0"/>
              </a:rPr>
              <a:t>Background</a:t>
            </a:r>
            <a:endParaRPr lang="en-PH" sz="1400" b="1" dirty="0">
              <a:solidFill>
                <a:schemeClr val="tx1"/>
              </a:solidFill>
              <a:latin typeface="Arial" panose="020B0604020202020204" pitchFamily="34" charset="0"/>
            </a:endParaRPr>
          </a:p>
        </p:txBody>
      </p:sp>
      <p:cxnSp>
        <p:nvCxnSpPr>
          <p:cNvPr id="61" name="Straight Connector 60">
            <a:extLst>
              <a:ext uri="{FF2B5EF4-FFF2-40B4-BE49-F238E27FC236}">
                <a16:creationId xmlns:a16="http://schemas.microsoft.com/office/drawing/2014/main" id="{548A4DD8-4792-4CC8-9B9E-D80FF4F458D9}"/>
              </a:ext>
            </a:extLst>
          </p:cNvPr>
          <p:cNvCxnSpPr>
            <a:cxnSpLocks/>
          </p:cNvCxnSpPr>
          <p:nvPr/>
        </p:nvCxnSpPr>
        <p:spPr>
          <a:xfrm>
            <a:off x="6252509" y="3793947"/>
            <a:ext cx="2578086" cy="0"/>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6" name="ee4pContent1">
            <a:extLst>
              <a:ext uri="{FF2B5EF4-FFF2-40B4-BE49-F238E27FC236}">
                <a16:creationId xmlns:a16="http://schemas.microsoft.com/office/drawing/2014/main" id="{9A1D3946-ED5A-4F73-9B9B-AF2C9CFE4123}"/>
              </a:ext>
            </a:extLst>
          </p:cNvPr>
          <p:cNvSpPr txBox="1"/>
          <p:nvPr/>
        </p:nvSpPr>
        <p:spPr>
          <a:xfrm>
            <a:off x="6232536" y="4275055"/>
            <a:ext cx="2617043" cy="1912385"/>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Built our diversified $8.6M revenue engine.</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15 years in nonprofit fundraising and major gifts.</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Grew philanthropic revenue 3x over the past five years.</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Stewards 40+ institutional funders and 900 donors.</a:t>
            </a:r>
          </a:p>
          <a:p>
            <a:pPr marL="378000" lvl="1" indent="-252000">
              <a:buClr>
                <a:schemeClr val="accent1"/>
              </a:buClr>
              <a:buFont typeface="Trebuchet MS" panose="020B0703020202090204" pitchFamily="34" charset="0"/>
              <a:buChar char="•"/>
            </a:pPr>
            <a:endParaRPr lang="en-US" sz="1300" dirty="0">
              <a:solidFill>
                <a:schemeClr val="tx1"/>
              </a:solidFill>
              <a:latin typeface="Arial" panose="020B0604020202020204" pitchFamily="34" charset="0"/>
            </a:endParaRPr>
          </a:p>
        </p:txBody>
      </p:sp>
      <p:sp>
        <p:nvSpPr>
          <p:cNvPr id="23" name="Title 3">
            <a:extLst>
              <a:ext uri="{FF2B5EF4-FFF2-40B4-BE49-F238E27FC236}">
                <a16:creationId xmlns:a16="http://schemas.microsoft.com/office/drawing/2014/main" id="{A3FB7048-491E-42D1-8241-1C14BCFBF5E0}"/>
              </a:ext>
            </a:extLst>
          </p:cNvPr>
          <p:cNvSpPr txBox="1">
            <a:spLocks/>
          </p:cNvSpPr>
          <p:nvPr/>
        </p:nvSpPr>
        <p:spPr>
          <a:xfrm>
            <a:off x="9003939" y="3007360"/>
            <a:ext cx="2617043" cy="365745"/>
          </a:xfrm>
          <a:prstGeom prst="rect">
            <a:avLst/>
          </a:prstGeom>
          <a:noFill/>
        </p:spPr>
        <p:txBody>
          <a:bodyPr vert="horz" lIns="0" tIns="0" rIns="0" bIns="0" rtlCol="0" anchor="b">
            <a:normAutofit/>
          </a:bodyPr>
          <a:lstStyle>
            <a:lvl1pPr algn="l" defTabSz="914400" rtl="0" eaLnBrk="1" latinLnBrk="0" hangingPunct="1">
              <a:lnSpc>
                <a:spcPct val="90000"/>
              </a:lnSpc>
              <a:spcBef>
                <a:spcPct val="0"/>
              </a:spcBef>
              <a:buNone/>
              <a:defRPr sz="2800" kern="1200">
                <a:solidFill>
                  <a:schemeClr val="accent1"/>
                </a:solidFill>
                <a:latin typeface="+mj-lt"/>
                <a:ea typeface="+mj-ea"/>
                <a:cs typeface="+mj-cs"/>
              </a:defRPr>
            </a:lvl1pPr>
          </a:lstStyle>
          <a:p>
            <a:r>
              <a:rPr lang="en-US" sz="1800" b="1" dirty="0">
                <a:latin typeface="Arial" panose="020B0604020202020204" pitchFamily="34" charset="0"/>
              </a:rPr>
              <a:t>James Liu</a:t>
            </a:r>
            <a:endParaRPr lang="en-PH" sz="1800" b="1" dirty="0">
              <a:latin typeface="Arial" panose="020B0604020202020204" pitchFamily="34" charset="0"/>
            </a:endParaRPr>
          </a:p>
        </p:txBody>
      </p:sp>
      <p:sp>
        <p:nvSpPr>
          <p:cNvPr id="24" name="Title 3">
            <a:extLst>
              <a:ext uri="{FF2B5EF4-FFF2-40B4-BE49-F238E27FC236}">
                <a16:creationId xmlns:a16="http://schemas.microsoft.com/office/drawing/2014/main" id="{2313C9FA-5127-45B7-B86D-1CF61594ED3F}"/>
              </a:ext>
            </a:extLst>
          </p:cNvPr>
          <p:cNvSpPr txBox="1">
            <a:spLocks/>
          </p:cNvSpPr>
          <p:nvPr/>
        </p:nvSpPr>
        <p:spPr>
          <a:xfrm>
            <a:off x="9003939" y="3465010"/>
            <a:ext cx="2617043" cy="195821"/>
          </a:xfrm>
          <a:prstGeom prst="rect">
            <a:avLst/>
          </a:prstGeom>
        </p:spPr>
        <p:txBody>
          <a:bodyPr vert="horz" lIns="0" tIns="0" rIns="0" bIns="0" rtlCol="0" anchor="ctr">
            <a:normAutofit fontScale="92500" lnSpcReduction="10000"/>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600" b="1" dirty="0">
                <a:solidFill>
                  <a:schemeClr val="accent6"/>
                </a:solidFill>
                <a:latin typeface="Arial" panose="020B0604020202020204" pitchFamily="34" charset="0"/>
              </a:rPr>
              <a:t>CFO &amp; VP, Ops</a:t>
            </a:r>
            <a:endParaRPr lang="en-PH" sz="1600" b="1" dirty="0">
              <a:solidFill>
                <a:schemeClr val="accent6"/>
              </a:solidFill>
              <a:latin typeface="Arial" panose="020B0604020202020204" pitchFamily="34" charset="0"/>
            </a:endParaRPr>
          </a:p>
        </p:txBody>
      </p:sp>
      <p:sp>
        <p:nvSpPr>
          <p:cNvPr id="25" name="Title 3">
            <a:extLst>
              <a:ext uri="{FF2B5EF4-FFF2-40B4-BE49-F238E27FC236}">
                <a16:creationId xmlns:a16="http://schemas.microsoft.com/office/drawing/2014/main" id="{399AF359-3038-4495-9117-D8D94CF8CBC6}"/>
              </a:ext>
            </a:extLst>
          </p:cNvPr>
          <p:cNvSpPr txBox="1">
            <a:spLocks/>
          </p:cNvSpPr>
          <p:nvPr/>
        </p:nvSpPr>
        <p:spPr>
          <a:xfrm>
            <a:off x="9003939" y="3938789"/>
            <a:ext cx="2617043" cy="26721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1400" b="1" dirty="0">
                <a:solidFill>
                  <a:schemeClr val="tx1"/>
                </a:solidFill>
                <a:latin typeface="Arial" panose="020B0604020202020204" pitchFamily="34" charset="0"/>
              </a:rPr>
              <a:t>Background</a:t>
            </a:r>
            <a:endParaRPr lang="en-PH" sz="1400" b="1" dirty="0">
              <a:solidFill>
                <a:schemeClr val="tx1"/>
              </a:solidFill>
              <a:latin typeface="Arial" panose="020B0604020202020204" pitchFamily="34" charset="0"/>
            </a:endParaRPr>
          </a:p>
        </p:txBody>
      </p:sp>
      <p:cxnSp>
        <p:nvCxnSpPr>
          <p:cNvPr id="26" name="Straight Connector 25">
            <a:extLst>
              <a:ext uri="{FF2B5EF4-FFF2-40B4-BE49-F238E27FC236}">
                <a16:creationId xmlns:a16="http://schemas.microsoft.com/office/drawing/2014/main" id="{3626DAA1-F9D0-4496-BF7A-6E88CD964165}"/>
              </a:ext>
            </a:extLst>
          </p:cNvPr>
          <p:cNvCxnSpPr>
            <a:cxnSpLocks/>
          </p:cNvCxnSpPr>
          <p:nvPr/>
        </p:nvCxnSpPr>
        <p:spPr>
          <a:xfrm>
            <a:off x="9023417" y="3793947"/>
            <a:ext cx="2578086" cy="0"/>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7" name="ee4pContent1">
            <a:extLst>
              <a:ext uri="{FF2B5EF4-FFF2-40B4-BE49-F238E27FC236}">
                <a16:creationId xmlns:a16="http://schemas.microsoft.com/office/drawing/2014/main" id="{26F67754-B9E3-48DC-A9FE-48E64EA83596}"/>
              </a:ext>
            </a:extLst>
          </p:cNvPr>
          <p:cNvSpPr txBox="1"/>
          <p:nvPr/>
        </p:nvSpPr>
        <p:spPr>
          <a:xfrm>
            <a:off x="9003444" y="4275055"/>
            <a:ext cx="2617043" cy="1912385"/>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Keeps 83 cents of every dollar in programs.</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Former Deloitte nonprofit practice senior manager.</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Four consecutive clean audits; 4-star Charity Navigator.</a:t>
            </a:r>
          </a:p>
          <a:p>
            <a:pPr marL="263525" lvl="1" indent="-136525">
              <a:buClr>
                <a:schemeClr val="accent1"/>
              </a:buClr>
              <a:buFont typeface="Trebuchet MS" panose="020B0703020202090204" pitchFamily="34" charset="0"/>
              <a:buChar char="•"/>
            </a:pPr>
            <a:r>
              <a:rPr lang="en-US" sz="1300" dirty="0">
                <a:solidFill>
                  <a:schemeClr val="tx1"/>
                </a:solidFill>
                <a:latin typeface="Arial" panose="020B0604020202020204" pitchFamily="34" charset="0"/>
              </a:rPr>
              <a:t>Leads finance, facilities, data systems, and HR.</a:t>
            </a:r>
          </a:p>
          <a:p>
            <a:pPr marL="378000" lvl="1" indent="-252000">
              <a:buClr>
                <a:schemeClr val="accent1"/>
              </a:buClr>
              <a:buFont typeface="Trebuchet MS" panose="020B0703020202090204" pitchFamily="34" charset="0"/>
              <a:buChar char="•"/>
            </a:pPr>
            <a:endParaRPr lang="en-US" sz="1300" dirty="0">
              <a:solidFill>
                <a:schemeClr val="tx1"/>
              </a:solidFill>
              <a:latin typeface="Arial" panose="020B0604020202020204" pitchFamily="34" charset="0"/>
            </a:endParaRPr>
          </a:p>
        </p:txBody>
      </p:sp>
      <p:pic>
        <p:nvPicPr>
          <p:cNvPr id="32" name="Picture 31">
            <a:extLst>
              <a:ext uri="{FF2B5EF4-FFF2-40B4-BE49-F238E27FC236}">
                <a16:creationId xmlns:a16="http://schemas.microsoft.com/office/drawing/2014/main" id="{C64FF50F-936F-412C-9E64-5FE3D57F41BC}"/>
              </a:ext>
            </a:extLst>
          </p:cNvPr>
          <p:cNvPicPr>
            <a:picLocks noChangeAspect="1"/>
          </p:cNvPicPr>
          <p:nvPr/>
        </p:nvPicPr>
        <p:blipFill rotWithShape="1">
          <a:blip r:embed="rId5">
            <a:extLst>
              <a:ext uri="{28A0092B-C50C-407E-A947-70E740481C1C}">
                <a14:useLocalDpi xmlns:a14="http://schemas.microsoft.com/office/drawing/2010/main" val="0"/>
              </a:ext>
            </a:extLst>
          </a:blip>
          <a:srcRect l="7572" t="7333" r="7239" b="35875"/>
          <a:stretch/>
        </p:blipFill>
        <p:spPr>
          <a:xfrm>
            <a:off x="6233031" y="1638802"/>
            <a:ext cx="1133234" cy="1133234"/>
          </a:xfrm>
          <a:custGeom>
            <a:avLst/>
            <a:gdLst>
              <a:gd name="connsiteX0" fmla="*/ 2301240 w 4602480"/>
              <a:gd name="connsiteY0" fmla="*/ 0 h 4602480"/>
              <a:gd name="connsiteX1" fmla="*/ 4602480 w 4602480"/>
              <a:gd name="connsiteY1" fmla="*/ 2301240 h 4602480"/>
              <a:gd name="connsiteX2" fmla="*/ 2301240 w 4602480"/>
              <a:gd name="connsiteY2" fmla="*/ 4602480 h 4602480"/>
              <a:gd name="connsiteX3" fmla="*/ 0 w 4602480"/>
              <a:gd name="connsiteY3" fmla="*/ 2301240 h 4602480"/>
              <a:gd name="connsiteX4" fmla="*/ 2301240 w 4602480"/>
              <a:gd name="connsiteY4" fmla="*/ 0 h 4602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480" h="4602480">
                <a:moveTo>
                  <a:pt x="2301240" y="0"/>
                </a:moveTo>
                <a:cubicBezTo>
                  <a:pt x="3572180" y="0"/>
                  <a:pt x="4602480" y="1030300"/>
                  <a:pt x="4602480" y="2301240"/>
                </a:cubicBezTo>
                <a:cubicBezTo>
                  <a:pt x="4602480" y="3572180"/>
                  <a:pt x="3572180" y="4602480"/>
                  <a:pt x="2301240" y="4602480"/>
                </a:cubicBezTo>
                <a:cubicBezTo>
                  <a:pt x="1030300" y="4602480"/>
                  <a:pt x="0" y="3572180"/>
                  <a:pt x="0" y="2301240"/>
                </a:cubicBezTo>
                <a:cubicBezTo>
                  <a:pt x="0" y="1030300"/>
                  <a:pt x="1030300" y="0"/>
                  <a:pt x="2301240" y="0"/>
                </a:cubicBezTo>
                <a:close/>
              </a:path>
            </a:pathLst>
          </a:custGeom>
          <a:ln w="50800">
            <a:gradFill>
              <a:gsLst>
                <a:gs pos="0">
                  <a:schemeClr val="accent1"/>
                </a:gs>
                <a:gs pos="100000">
                  <a:schemeClr val="accent2"/>
                </a:gs>
              </a:gsLst>
              <a:lin ang="5400000" scaled="1"/>
            </a:gradFill>
          </a:ln>
        </p:spPr>
      </p:pic>
    </p:spTree>
    <p:extLst>
      <p:ext uri="{BB962C8B-B14F-4D97-AF65-F5344CB8AC3E}">
        <p14:creationId xmlns:p14="http://schemas.microsoft.com/office/powerpoint/2010/main" val="1950376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F06EB2-5BA0-4831-96B2-244AF4CFE4A4}"/>
              </a:ext>
            </a:extLst>
          </p:cNvPr>
          <p:cNvSpPr>
            <a:spLocks noGrp="1"/>
          </p:cNvSpPr>
          <p:nvPr>
            <p:ph type="title"/>
          </p:nvPr>
        </p:nvSpPr>
        <p:spPr>
          <a:xfrm>
            <a:off x="571018" y="365126"/>
            <a:ext cx="11049964" cy="578772"/>
          </a:xfrm>
        </p:spPr>
        <p:txBody>
          <a:bodyPr>
            <a:normAutofit/>
          </a:bodyPr>
          <a:lstStyle/>
          <a:p>
            <a:r>
              <a:rPr lang="en-PH" dirty="0"/>
              <a:t>Governance &amp; Board</a:t>
            </a:r>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17</a:t>
            </a:fld>
            <a:endParaRPr lang="en-PH" dirty="0"/>
          </a:p>
        </p:txBody>
      </p:sp>
      <p:sp>
        <p:nvSpPr>
          <p:cNvPr id="6" name="Rectangle 5">
            <a:extLst>
              <a:ext uri="{FF2B5EF4-FFF2-40B4-BE49-F238E27FC236}">
                <a16:creationId xmlns:a16="http://schemas.microsoft.com/office/drawing/2014/main" id="{0154748C-2999-4B09-9CA1-2AF8C4ACFBBB}"/>
              </a:ext>
            </a:extLst>
          </p:cNvPr>
          <p:cNvSpPr/>
          <p:nvPr/>
        </p:nvSpPr>
        <p:spPr>
          <a:xfrm>
            <a:off x="571018" y="3533721"/>
            <a:ext cx="1731873" cy="516884"/>
          </a:xfrm>
          <a:prstGeom prst="rect">
            <a:avLst/>
          </a:prstGeom>
          <a:solidFill>
            <a:schemeClr val="accent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100" b="1" dirty="0">
                <a:solidFill>
                  <a:schemeClr val="bg1"/>
                </a:solidFill>
              </a:rPr>
              <a:t>R. Whitfield</a:t>
            </a:r>
          </a:p>
          <a:p>
            <a:pPr algn="ctr"/>
            <a:r>
              <a:rPr lang="en-US" sz="1100" dirty="0">
                <a:solidFill>
                  <a:schemeClr val="bg1"/>
                </a:solidFill>
              </a:rPr>
              <a:t>Board Chair</a:t>
            </a:r>
            <a:endParaRPr lang="en-PH" sz="1100" dirty="0">
              <a:solidFill>
                <a:schemeClr val="bg1"/>
              </a:solidFill>
            </a:endParaRPr>
          </a:p>
        </p:txBody>
      </p:sp>
      <p:sp>
        <p:nvSpPr>
          <p:cNvPr id="7" name="Rectangle 6">
            <a:extLst>
              <a:ext uri="{FF2B5EF4-FFF2-40B4-BE49-F238E27FC236}">
                <a16:creationId xmlns:a16="http://schemas.microsoft.com/office/drawing/2014/main" id="{DEFB621A-AA3F-4C14-99A3-55EF25B3E182}"/>
              </a:ext>
            </a:extLst>
          </p:cNvPr>
          <p:cNvSpPr/>
          <p:nvPr/>
        </p:nvSpPr>
        <p:spPr>
          <a:xfrm>
            <a:off x="2871767" y="3924443"/>
            <a:ext cx="1731873" cy="516884"/>
          </a:xfrm>
          <a:prstGeom prst="rect">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100" b="1" dirty="0">
                <a:solidFill>
                  <a:schemeClr val="tx1"/>
                </a:solidFill>
              </a:rPr>
              <a:t>S. Patel</a:t>
            </a:r>
          </a:p>
          <a:p>
            <a:pPr algn="ctr"/>
            <a:r>
              <a:rPr lang="en-US" sz="1100" dirty="0">
                <a:solidFill>
                  <a:schemeClr val="tx1"/>
                </a:solidFill>
              </a:rPr>
              <a:t>Treasurer</a:t>
            </a:r>
            <a:endParaRPr lang="en-PH" sz="1100" dirty="0">
              <a:solidFill>
                <a:schemeClr val="tx1"/>
              </a:solidFill>
            </a:endParaRPr>
          </a:p>
        </p:txBody>
      </p:sp>
      <p:sp>
        <p:nvSpPr>
          <p:cNvPr id="8" name="Rectangle 7">
            <a:extLst>
              <a:ext uri="{FF2B5EF4-FFF2-40B4-BE49-F238E27FC236}">
                <a16:creationId xmlns:a16="http://schemas.microsoft.com/office/drawing/2014/main" id="{62C1ADA5-CA68-49E5-8A1F-5236A8847EF6}"/>
              </a:ext>
            </a:extLst>
          </p:cNvPr>
          <p:cNvSpPr/>
          <p:nvPr/>
        </p:nvSpPr>
        <p:spPr>
          <a:xfrm>
            <a:off x="2871767" y="2361559"/>
            <a:ext cx="1731873" cy="516884"/>
          </a:xfrm>
          <a:prstGeom prst="rect">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100" b="1" dirty="0">
                <a:solidFill>
                  <a:schemeClr val="tx1"/>
                </a:solidFill>
              </a:rPr>
              <a:t>L. Nguyen</a:t>
            </a:r>
          </a:p>
          <a:p>
            <a:pPr algn="ctr"/>
            <a:r>
              <a:rPr lang="en-US" sz="1100" dirty="0">
                <a:solidFill>
                  <a:schemeClr val="tx1"/>
                </a:solidFill>
              </a:rPr>
              <a:t>Secretary</a:t>
            </a:r>
            <a:endParaRPr lang="en-PH" sz="1100" dirty="0">
              <a:solidFill>
                <a:schemeClr val="tx1"/>
              </a:solidFill>
            </a:endParaRPr>
          </a:p>
        </p:txBody>
      </p:sp>
      <p:sp>
        <p:nvSpPr>
          <p:cNvPr id="9" name="Rectangle 8">
            <a:extLst>
              <a:ext uri="{FF2B5EF4-FFF2-40B4-BE49-F238E27FC236}">
                <a16:creationId xmlns:a16="http://schemas.microsoft.com/office/drawing/2014/main" id="{457A3DF5-E54E-49C7-A770-5D74E9B385E0}"/>
              </a:ext>
            </a:extLst>
          </p:cNvPr>
          <p:cNvSpPr/>
          <p:nvPr/>
        </p:nvSpPr>
        <p:spPr>
          <a:xfrm>
            <a:off x="2871767" y="3143001"/>
            <a:ext cx="1731873" cy="516884"/>
          </a:xfrm>
          <a:prstGeom prst="rect">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100" b="1" dirty="0">
                <a:solidFill>
                  <a:schemeClr val="tx1"/>
                </a:solidFill>
              </a:rPr>
              <a:t>T. Brooks</a:t>
            </a:r>
          </a:p>
          <a:p>
            <a:pPr algn="ctr"/>
            <a:r>
              <a:rPr lang="en-US" sz="1100" dirty="0">
                <a:solidFill>
                  <a:schemeClr val="tx1"/>
                </a:solidFill>
              </a:rPr>
              <a:t>Member</a:t>
            </a:r>
            <a:endParaRPr lang="en-PH" sz="1100" dirty="0">
              <a:solidFill>
                <a:schemeClr val="tx1"/>
              </a:solidFill>
            </a:endParaRPr>
          </a:p>
        </p:txBody>
      </p:sp>
      <p:sp>
        <p:nvSpPr>
          <p:cNvPr id="10" name="Rectangle 9">
            <a:extLst>
              <a:ext uri="{FF2B5EF4-FFF2-40B4-BE49-F238E27FC236}">
                <a16:creationId xmlns:a16="http://schemas.microsoft.com/office/drawing/2014/main" id="{D66EF327-CB62-458A-8F7A-C55EEE44356A}"/>
              </a:ext>
            </a:extLst>
          </p:cNvPr>
          <p:cNvSpPr/>
          <p:nvPr/>
        </p:nvSpPr>
        <p:spPr>
          <a:xfrm>
            <a:off x="2871767" y="4705883"/>
            <a:ext cx="1731873" cy="516884"/>
          </a:xfrm>
          <a:prstGeom prst="rect">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1100" b="1" dirty="0">
                <a:solidFill>
                  <a:schemeClr val="tx1"/>
                </a:solidFill>
              </a:rPr>
              <a:t>C. Alvarez</a:t>
            </a:r>
          </a:p>
          <a:p>
            <a:pPr algn="ctr"/>
            <a:r>
              <a:rPr lang="en-US" sz="1100" dirty="0">
                <a:solidFill>
                  <a:schemeClr val="tx1"/>
                </a:solidFill>
              </a:rPr>
              <a:t>Member</a:t>
            </a:r>
            <a:endParaRPr lang="en-PH" sz="1100" dirty="0">
              <a:solidFill>
                <a:schemeClr val="tx1"/>
              </a:solidFill>
            </a:endParaRPr>
          </a:p>
        </p:txBody>
      </p:sp>
      <p:cxnSp>
        <p:nvCxnSpPr>
          <p:cNvPr id="11" name="Connector: Elbow 10">
            <a:extLst>
              <a:ext uri="{FF2B5EF4-FFF2-40B4-BE49-F238E27FC236}">
                <a16:creationId xmlns:a16="http://schemas.microsoft.com/office/drawing/2014/main" id="{C6BEB37D-4F67-4198-AA1D-B93E7A4D0A9B}"/>
              </a:ext>
            </a:extLst>
          </p:cNvPr>
          <p:cNvCxnSpPr>
            <a:cxnSpLocks/>
            <a:stCxn id="6" idx="3"/>
            <a:endCxn id="8" idx="1"/>
          </p:cNvCxnSpPr>
          <p:nvPr/>
        </p:nvCxnSpPr>
        <p:spPr>
          <a:xfrm flipV="1">
            <a:off x="2302891" y="2620001"/>
            <a:ext cx="568876" cy="1172162"/>
          </a:xfrm>
          <a:prstGeom prst="bentConnector3">
            <a:avLst>
              <a:gd name="adj1" fmla="val 50000"/>
            </a:avLst>
          </a:prstGeom>
          <a:ln>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7751D731-2265-4D7D-9B2D-1C2CE2002237}"/>
              </a:ext>
            </a:extLst>
          </p:cNvPr>
          <p:cNvCxnSpPr>
            <a:cxnSpLocks/>
            <a:stCxn id="6" idx="3"/>
            <a:endCxn id="10" idx="1"/>
          </p:cNvCxnSpPr>
          <p:nvPr/>
        </p:nvCxnSpPr>
        <p:spPr>
          <a:xfrm>
            <a:off x="2302891" y="3792163"/>
            <a:ext cx="568876" cy="1172162"/>
          </a:xfrm>
          <a:prstGeom prst="bentConnector3">
            <a:avLst>
              <a:gd name="adj1" fmla="val 50000"/>
            </a:avLst>
          </a:prstGeom>
          <a:ln>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3" name="Connector: Elbow 12">
            <a:extLst>
              <a:ext uri="{FF2B5EF4-FFF2-40B4-BE49-F238E27FC236}">
                <a16:creationId xmlns:a16="http://schemas.microsoft.com/office/drawing/2014/main" id="{E8B0A6D5-715F-4D7C-8CB5-79B9B52D6A12}"/>
              </a:ext>
            </a:extLst>
          </p:cNvPr>
          <p:cNvCxnSpPr>
            <a:cxnSpLocks/>
            <a:stCxn id="6" idx="3"/>
          </p:cNvCxnSpPr>
          <p:nvPr/>
        </p:nvCxnSpPr>
        <p:spPr>
          <a:xfrm flipV="1">
            <a:off x="2302891" y="3401443"/>
            <a:ext cx="568876" cy="390720"/>
          </a:xfrm>
          <a:prstGeom prst="bentConnector3">
            <a:avLst/>
          </a:prstGeom>
          <a:ln>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980E63C5-36ED-4303-A2AD-1275CD2ECC2F}"/>
              </a:ext>
            </a:extLst>
          </p:cNvPr>
          <p:cNvCxnSpPr>
            <a:cxnSpLocks/>
            <a:stCxn id="6" idx="3"/>
          </p:cNvCxnSpPr>
          <p:nvPr/>
        </p:nvCxnSpPr>
        <p:spPr>
          <a:xfrm>
            <a:off x="2302891" y="3792163"/>
            <a:ext cx="568876" cy="390720"/>
          </a:xfrm>
          <a:prstGeom prst="bentConnector3">
            <a:avLst/>
          </a:prstGeom>
          <a:ln>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5C748A6-029B-4F05-9F85-5DE1A476EC96}"/>
              </a:ext>
            </a:extLst>
          </p:cNvPr>
          <p:cNvSpPr/>
          <p:nvPr/>
        </p:nvSpPr>
        <p:spPr>
          <a:xfrm>
            <a:off x="2884327" y="1823266"/>
            <a:ext cx="1731873" cy="3212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PH" sz="1500" b="1" dirty="0">
                <a:solidFill>
                  <a:schemeClr val="accent1"/>
                </a:solidFill>
                <a:latin typeface="Arial" panose="020B0604020202020204" pitchFamily="34" charset="0"/>
              </a:rPr>
              <a:t>Our Board</a:t>
            </a:r>
            <a:endParaRPr lang="en-PH" sz="1500" b="1" dirty="0">
              <a:solidFill>
                <a:schemeClr val="accent1"/>
              </a:solidFill>
            </a:endParaRPr>
          </a:p>
        </p:txBody>
      </p:sp>
      <p:sp>
        <p:nvSpPr>
          <p:cNvPr id="16" name="ee4pContent1">
            <a:extLst>
              <a:ext uri="{FF2B5EF4-FFF2-40B4-BE49-F238E27FC236}">
                <a16:creationId xmlns:a16="http://schemas.microsoft.com/office/drawing/2014/main" id="{22FC1E30-C497-4437-A821-6128E0F39769}"/>
              </a:ext>
            </a:extLst>
          </p:cNvPr>
          <p:cNvSpPr txBox="1">
            <a:spLocks/>
          </p:cNvSpPr>
          <p:nvPr/>
        </p:nvSpPr>
        <p:spPr>
          <a:xfrm>
            <a:off x="580103" y="5567627"/>
            <a:ext cx="11031794" cy="648132"/>
          </a:xfrm>
          <a:prstGeom prst="rect">
            <a:avLst/>
          </a:prstGeom>
          <a:solidFill>
            <a:schemeClr val="accent3">
              <a:lumMod val="10000"/>
              <a:lumOff val="90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0" lvl="1" indent="0" algn="ctr">
              <a:buClr>
                <a:schemeClr val="accent1"/>
              </a:buClr>
              <a:buNone/>
            </a:pPr>
            <a:r>
              <a:rPr lang="en-US" sz="1400" b="1" dirty="0">
                <a:solidFill>
                  <a:schemeClr val="tx1"/>
                </a:solidFill>
                <a:latin typeface="+mn-lt"/>
                <a:cs typeface="Roboto" pitchFamily="2" charset="0"/>
              </a:rPr>
              <a:t>Fifteen directors spanning education, finance, law, and the neighborhoods we serve; 100% give personally.</a:t>
            </a:r>
            <a:br>
              <a:rPr lang="en-US" sz="1400" b="1" dirty="0">
                <a:solidFill>
                  <a:schemeClr val="tx1"/>
                </a:solidFill>
                <a:latin typeface="+mn-lt"/>
                <a:cs typeface="Roboto" pitchFamily="2" charset="0"/>
              </a:rPr>
            </a:br>
            <a:r>
              <a:rPr lang="en-US" sz="1400" b="1" dirty="0">
                <a:solidFill>
                  <a:schemeClr val="tx1"/>
                </a:solidFill>
                <a:latin typeface="+mn-lt"/>
                <a:cs typeface="Roboto" pitchFamily="2" charset="0"/>
              </a:rPr>
              <a:t> Four committees meet quarterly.</a:t>
            </a:r>
          </a:p>
        </p:txBody>
      </p:sp>
      <p:sp>
        <p:nvSpPr>
          <p:cNvPr id="17" name="TextBox 16">
            <a:extLst>
              <a:ext uri="{FF2B5EF4-FFF2-40B4-BE49-F238E27FC236}">
                <a16:creationId xmlns:a16="http://schemas.microsoft.com/office/drawing/2014/main" id="{CBBD8184-9F29-480D-863D-B137A4C1A046}"/>
              </a:ext>
            </a:extLst>
          </p:cNvPr>
          <p:cNvSpPr txBox="1"/>
          <p:nvPr/>
        </p:nvSpPr>
        <p:spPr>
          <a:xfrm>
            <a:off x="5659120" y="2361559"/>
            <a:ext cx="5952777" cy="516884"/>
          </a:xfrm>
          <a:prstGeom prst="rect">
            <a:avLst/>
          </a:prstGeom>
          <a:noFill/>
        </p:spPr>
        <p:txBody>
          <a:bodyPr wrap="square" lIns="0" rIns="0" rtlCol="0" anchor="ctr">
            <a:normAutofit/>
          </a:bodyPr>
          <a:lstStyle/>
          <a:p>
            <a:r>
              <a:rPr lang="en-PH" sz="1200" dirty="0"/>
              <a:t>Finance &amp; Audit: oversees budget, reserves, and the annual independent audit — clean opinions every year since 2021.</a:t>
            </a:r>
            <a:endParaRPr lang="en-PH" sz="1400" dirty="0"/>
          </a:p>
        </p:txBody>
      </p:sp>
      <p:sp>
        <p:nvSpPr>
          <p:cNvPr id="18" name="TextBox 17">
            <a:extLst>
              <a:ext uri="{FF2B5EF4-FFF2-40B4-BE49-F238E27FC236}">
                <a16:creationId xmlns:a16="http://schemas.microsoft.com/office/drawing/2014/main" id="{536DC07C-5A24-4FEB-B5F3-122307B5E76F}"/>
              </a:ext>
            </a:extLst>
          </p:cNvPr>
          <p:cNvSpPr txBox="1"/>
          <p:nvPr/>
        </p:nvSpPr>
        <p:spPr>
          <a:xfrm>
            <a:off x="5659120" y="3143000"/>
            <a:ext cx="5952777" cy="516884"/>
          </a:xfrm>
          <a:prstGeom prst="rect">
            <a:avLst/>
          </a:prstGeom>
          <a:noFill/>
        </p:spPr>
        <p:txBody>
          <a:bodyPr wrap="square" lIns="0" rIns="0" rtlCol="0" anchor="ctr">
            <a:normAutofit/>
          </a:bodyPr>
          <a:lstStyle/>
          <a:p>
            <a:r>
              <a:rPr lang="en-PH" sz="1200" dirty="0"/>
              <a:t>Program &amp; Impact: reviews evaluation data each quarter and approves program design changes.</a:t>
            </a:r>
            <a:endParaRPr lang="en-PH" sz="1400" dirty="0"/>
          </a:p>
        </p:txBody>
      </p:sp>
      <p:sp>
        <p:nvSpPr>
          <p:cNvPr id="19" name="TextBox 18">
            <a:extLst>
              <a:ext uri="{FF2B5EF4-FFF2-40B4-BE49-F238E27FC236}">
                <a16:creationId xmlns:a16="http://schemas.microsoft.com/office/drawing/2014/main" id="{5659343C-2C56-40C5-A36E-13873E9F1060}"/>
              </a:ext>
            </a:extLst>
          </p:cNvPr>
          <p:cNvSpPr txBox="1"/>
          <p:nvPr/>
        </p:nvSpPr>
        <p:spPr>
          <a:xfrm>
            <a:off x="5659120" y="3924441"/>
            <a:ext cx="5952777" cy="516884"/>
          </a:xfrm>
          <a:prstGeom prst="rect">
            <a:avLst/>
          </a:prstGeom>
          <a:noFill/>
        </p:spPr>
        <p:txBody>
          <a:bodyPr wrap="square" lIns="0" rIns="0" rtlCol="0" anchor="ctr">
            <a:normAutofit/>
          </a:bodyPr>
          <a:lstStyle/>
          <a:p>
            <a:r>
              <a:rPr lang="en-PH" sz="1200" dirty="0"/>
              <a:t>Development: partners with staff on major gifts and opens doors to new funders.</a:t>
            </a:r>
            <a:endParaRPr lang="en-PH" sz="1400" dirty="0"/>
          </a:p>
        </p:txBody>
      </p:sp>
      <p:sp>
        <p:nvSpPr>
          <p:cNvPr id="20" name="TextBox 19">
            <a:extLst>
              <a:ext uri="{FF2B5EF4-FFF2-40B4-BE49-F238E27FC236}">
                <a16:creationId xmlns:a16="http://schemas.microsoft.com/office/drawing/2014/main" id="{F79B5ED8-257B-433E-B11A-6E358F59357B}"/>
              </a:ext>
            </a:extLst>
          </p:cNvPr>
          <p:cNvSpPr txBox="1"/>
          <p:nvPr/>
        </p:nvSpPr>
        <p:spPr>
          <a:xfrm>
            <a:off x="5659120" y="4705883"/>
            <a:ext cx="5952777" cy="516884"/>
          </a:xfrm>
          <a:prstGeom prst="rect">
            <a:avLst/>
          </a:prstGeom>
          <a:noFill/>
        </p:spPr>
        <p:txBody>
          <a:bodyPr wrap="square" lIns="0" rIns="0" rtlCol="0" anchor="ctr">
            <a:normAutofit/>
          </a:bodyPr>
          <a:lstStyle/>
          <a:p>
            <a:r>
              <a:rPr lang="en-PH" sz="1200" dirty="0"/>
              <a:t>Governance: leads board recruitment, ensuring lived experience and professional expertise.</a:t>
            </a:r>
            <a:endParaRPr lang="en-PH" sz="1400" dirty="0"/>
          </a:p>
        </p:txBody>
      </p:sp>
      <p:cxnSp>
        <p:nvCxnSpPr>
          <p:cNvPr id="21" name="Straight Connector 20">
            <a:extLst>
              <a:ext uri="{FF2B5EF4-FFF2-40B4-BE49-F238E27FC236}">
                <a16:creationId xmlns:a16="http://schemas.microsoft.com/office/drawing/2014/main" id="{1573990A-F14E-4B36-8FBB-05CA7C73E142}"/>
              </a:ext>
            </a:extLst>
          </p:cNvPr>
          <p:cNvCxnSpPr>
            <a:cxnSpLocks/>
          </p:cNvCxnSpPr>
          <p:nvPr/>
        </p:nvCxnSpPr>
        <p:spPr>
          <a:xfrm>
            <a:off x="2871768" y="3010722"/>
            <a:ext cx="8749214" cy="0"/>
          </a:xfrm>
          <a:prstGeom prst="line">
            <a:avLst/>
          </a:prstGeom>
          <a:ln w="952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2E79B4D-2C73-4C60-A2DA-9BF7F34BEB7B}"/>
              </a:ext>
            </a:extLst>
          </p:cNvPr>
          <p:cNvCxnSpPr>
            <a:cxnSpLocks/>
          </p:cNvCxnSpPr>
          <p:nvPr/>
        </p:nvCxnSpPr>
        <p:spPr>
          <a:xfrm>
            <a:off x="2871768" y="3792164"/>
            <a:ext cx="8749214" cy="0"/>
          </a:xfrm>
          <a:prstGeom prst="line">
            <a:avLst/>
          </a:prstGeom>
          <a:ln w="952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53993C7-1E0A-46F7-BEBD-5C269952CF56}"/>
              </a:ext>
            </a:extLst>
          </p:cNvPr>
          <p:cNvCxnSpPr>
            <a:cxnSpLocks/>
          </p:cNvCxnSpPr>
          <p:nvPr/>
        </p:nvCxnSpPr>
        <p:spPr>
          <a:xfrm>
            <a:off x="2871768" y="4573606"/>
            <a:ext cx="8749214" cy="0"/>
          </a:xfrm>
          <a:prstGeom prst="line">
            <a:avLst/>
          </a:prstGeom>
          <a:ln w="952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51992B1-52B0-4EFB-8457-B403ECC8CE91}"/>
              </a:ext>
            </a:extLst>
          </p:cNvPr>
          <p:cNvSpPr txBox="1"/>
          <p:nvPr/>
        </p:nvSpPr>
        <p:spPr>
          <a:xfrm>
            <a:off x="5105541" y="1830104"/>
            <a:ext cx="6557578" cy="302466"/>
          </a:xfrm>
          <a:prstGeom prst="rect">
            <a:avLst/>
          </a:prstGeom>
          <a:noFill/>
        </p:spPr>
        <p:txBody>
          <a:bodyPr wrap="square" lIns="0" rIns="0" rtlCol="0" anchor="ctr">
            <a:normAutofit fontScale="92500" lnSpcReduction="10000"/>
          </a:bodyPr>
          <a:lstStyle/>
          <a:p>
            <a:r>
              <a:rPr lang="da-DK" sz="1600" b="1" dirty="0">
                <a:solidFill>
                  <a:schemeClr val="accent1"/>
                </a:solidFill>
              </a:rPr>
              <a:t>Committed, expert oversight</a:t>
            </a:r>
          </a:p>
        </p:txBody>
      </p:sp>
      <p:grpSp>
        <p:nvGrpSpPr>
          <p:cNvPr id="41" name="Group 24"/>
          <p:cNvGrpSpPr/>
          <p:nvPr/>
        </p:nvGrpSpPr>
        <p:grpSpPr>
          <a:xfrm>
            <a:off x="5105541" y="2391354"/>
            <a:ext cx="457294" cy="457294"/>
            <a:chOff x="5227152" y="2660110"/>
            <a:chExt cx="633600" cy="633600"/>
          </a:xfrm>
        </p:grpSpPr>
        <p:sp>
          <p:nvSpPr>
            <p:cNvPr id="42" name="Accent"/>
            <p:cNvSpPr/>
            <p:nvPr/>
          </p:nvSpPr>
          <p:spPr>
            <a:xfrm>
              <a:off x="5227152" y="2660110"/>
              <a:ext cx="633600" cy="633600"/>
            </a:xfrm>
            <a:custGeom>
              <a:avLst/>
              <a:gdLst/>
              <a:ahLst/>
              <a:cxnLst/>
              <a:rect l="0" t="0" r="10000" b="10000"/>
              <a:pathLst>
                <a:path w="10000" h="1000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solidFill>
              <a:schemeClr val="accent1"/>
            </a:solidFill>
            <a:ln>
              <a:noFill/>
            </a:ln>
          </p:spPr>
          <p:txBody>
            <a:bodyPr/>
            <a:lstStyle/>
            <a:p>
              <a:endParaRPr/>
            </a:p>
          </p:txBody>
        </p:sp>
        <p:sp>
          <p:nvSpPr>
            <p:cNvPr id="43" name="Outline"/>
            <p:cNvSpPr/>
            <p:nvPr/>
          </p:nvSpPr>
          <p:spPr>
            <a:xfrm>
              <a:off x="5227152" y="2660110"/>
              <a:ext cx="633600" cy="633600"/>
            </a:xfrm>
            <a:custGeom>
              <a:avLst/>
              <a:gdLst/>
              <a:ahLst/>
              <a:cxnLst/>
              <a:rect l="0" t="0" r="10000" b="10000"/>
              <a:pathLst>
                <a:path w="10000" h="1000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solidFill>
              <a:schemeClr val="accent1">
                <a:lumMod val="50000"/>
              </a:schemeClr>
            </a:solidFill>
            <a:ln>
              <a:noFill/>
            </a:ln>
          </p:spPr>
          <p:txBody>
            <a:bodyPr/>
            <a:lstStyle/>
            <a:p>
              <a:endParaRPr/>
            </a:p>
          </p:txBody>
        </p:sp>
      </p:grpSp>
      <p:grpSp>
        <p:nvGrpSpPr>
          <p:cNvPr id="44" name="Group 27"/>
          <p:cNvGrpSpPr/>
          <p:nvPr/>
        </p:nvGrpSpPr>
        <p:grpSpPr>
          <a:xfrm>
            <a:off x="5105541" y="3172795"/>
            <a:ext cx="457294" cy="457294"/>
            <a:chOff x="5227152" y="1760585"/>
            <a:chExt cx="633600" cy="633600"/>
          </a:xfrm>
        </p:grpSpPr>
        <p:sp>
          <p:nvSpPr>
            <p:cNvPr id="45" name="Accent"/>
            <p:cNvSpPr/>
            <p:nvPr/>
          </p:nvSpPr>
          <p:spPr>
            <a:xfrm>
              <a:off x="5227152" y="1760585"/>
              <a:ext cx="633600" cy="633600"/>
            </a:xfrm>
            <a:custGeom>
              <a:avLst/>
              <a:gdLst/>
              <a:ahLst/>
              <a:cxnLst/>
              <a:rect l="0" t="0" r="10000" b="10000"/>
              <a:pathLst>
                <a:path w="10000" h="10000">
                  <a:moveTo>
                    <a:pt x="5748" y="3921"/>
                  </a:moveTo>
                  <a:lnTo>
                    <a:pt x="5755" y="3953"/>
                  </a:lnTo>
                  <a:lnTo>
                    <a:pt x="5757" y="3986"/>
                  </a:lnTo>
                  <a:lnTo>
                    <a:pt x="5757" y="5000"/>
                  </a:lnTo>
                  <a:lnTo>
                    <a:pt x="5755" y="5033"/>
                  </a:lnTo>
                  <a:lnTo>
                    <a:pt x="5748" y="5065"/>
                  </a:lnTo>
                  <a:lnTo>
                    <a:pt x="5738" y="5096"/>
                  </a:lnTo>
                  <a:lnTo>
                    <a:pt x="5724" y="5125"/>
                  </a:lnTo>
                  <a:lnTo>
                    <a:pt x="5705" y="5152"/>
                  </a:lnTo>
                  <a:lnTo>
                    <a:pt x="5684" y="5177"/>
                  </a:lnTo>
                  <a:lnTo>
                    <a:pt x="5659" y="5198"/>
                  </a:lnTo>
                  <a:lnTo>
                    <a:pt x="5632" y="5217"/>
                  </a:lnTo>
                  <a:lnTo>
                    <a:pt x="5603" y="5231"/>
                  </a:lnTo>
                  <a:lnTo>
                    <a:pt x="5572" y="5241"/>
                  </a:lnTo>
                  <a:lnTo>
                    <a:pt x="5540" y="5248"/>
                  </a:lnTo>
                  <a:lnTo>
                    <a:pt x="5507" y="5250"/>
                  </a:lnTo>
                  <a:lnTo>
                    <a:pt x="5474" y="5248"/>
                  </a:lnTo>
                  <a:lnTo>
                    <a:pt x="5442" y="5241"/>
                  </a:lnTo>
                  <a:lnTo>
                    <a:pt x="5411" y="5231"/>
                  </a:lnTo>
                  <a:lnTo>
                    <a:pt x="5382" y="5217"/>
                  </a:lnTo>
                  <a:lnTo>
                    <a:pt x="5355" y="5198"/>
                  </a:lnTo>
                  <a:lnTo>
                    <a:pt x="5330" y="5177"/>
                  </a:lnTo>
                  <a:lnTo>
                    <a:pt x="5309" y="5152"/>
                  </a:lnTo>
                  <a:lnTo>
                    <a:pt x="5290" y="5125"/>
                  </a:lnTo>
                  <a:lnTo>
                    <a:pt x="5276" y="5096"/>
                  </a:lnTo>
                  <a:lnTo>
                    <a:pt x="5266" y="5065"/>
                  </a:lnTo>
                  <a:lnTo>
                    <a:pt x="5259" y="5033"/>
                  </a:lnTo>
                  <a:lnTo>
                    <a:pt x="5257" y="5000"/>
                  </a:lnTo>
                  <a:lnTo>
                    <a:pt x="5257" y="3986"/>
                  </a:lnTo>
                  <a:lnTo>
                    <a:pt x="5259" y="3953"/>
                  </a:lnTo>
                  <a:lnTo>
                    <a:pt x="5266" y="3921"/>
                  </a:lnTo>
                  <a:lnTo>
                    <a:pt x="5276" y="3890"/>
                  </a:lnTo>
                  <a:lnTo>
                    <a:pt x="5290" y="3861"/>
                  </a:lnTo>
                  <a:lnTo>
                    <a:pt x="5309" y="3834"/>
                  </a:lnTo>
                  <a:lnTo>
                    <a:pt x="5330" y="3809"/>
                  </a:lnTo>
                  <a:lnTo>
                    <a:pt x="5355" y="3788"/>
                  </a:lnTo>
                  <a:lnTo>
                    <a:pt x="5382" y="3769"/>
                  </a:lnTo>
                  <a:lnTo>
                    <a:pt x="5411" y="3755"/>
                  </a:lnTo>
                  <a:lnTo>
                    <a:pt x="5442" y="3745"/>
                  </a:lnTo>
                  <a:lnTo>
                    <a:pt x="5474" y="3738"/>
                  </a:lnTo>
                  <a:lnTo>
                    <a:pt x="5507" y="3736"/>
                  </a:lnTo>
                  <a:lnTo>
                    <a:pt x="5540" y="3738"/>
                  </a:lnTo>
                  <a:lnTo>
                    <a:pt x="5572" y="3745"/>
                  </a:lnTo>
                  <a:lnTo>
                    <a:pt x="5603" y="3755"/>
                  </a:lnTo>
                  <a:lnTo>
                    <a:pt x="5632" y="3769"/>
                  </a:lnTo>
                  <a:lnTo>
                    <a:pt x="5659" y="3788"/>
                  </a:lnTo>
                  <a:lnTo>
                    <a:pt x="5684" y="3809"/>
                  </a:lnTo>
                  <a:lnTo>
                    <a:pt x="5705" y="3834"/>
                  </a:lnTo>
                  <a:lnTo>
                    <a:pt x="5724" y="3861"/>
                  </a:lnTo>
                  <a:lnTo>
                    <a:pt x="5738" y="3890"/>
                  </a:lnTo>
                  <a:lnTo>
                    <a:pt x="5748" y="3921"/>
                  </a:lnTo>
                  <a:close/>
                  <a:moveTo>
                    <a:pt x="4741" y="3192"/>
                  </a:moveTo>
                  <a:lnTo>
                    <a:pt x="4743" y="3225"/>
                  </a:lnTo>
                  <a:lnTo>
                    <a:pt x="4743" y="5000"/>
                  </a:lnTo>
                  <a:lnTo>
                    <a:pt x="4741" y="5033"/>
                  </a:lnTo>
                  <a:lnTo>
                    <a:pt x="4734" y="5065"/>
                  </a:lnTo>
                  <a:lnTo>
                    <a:pt x="4724" y="5096"/>
                  </a:lnTo>
                  <a:lnTo>
                    <a:pt x="4710" y="5125"/>
                  </a:lnTo>
                  <a:lnTo>
                    <a:pt x="4691" y="5152"/>
                  </a:lnTo>
                  <a:lnTo>
                    <a:pt x="4670" y="5177"/>
                  </a:lnTo>
                  <a:lnTo>
                    <a:pt x="4645" y="5198"/>
                  </a:lnTo>
                  <a:lnTo>
                    <a:pt x="4618" y="5217"/>
                  </a:lnTo>
                  <a:lnTo>
                    <a:pt x="4589" y="5231"/>
                  </a:lnTo>
                  <a:lnTo>
                    <a:pt x="4558" y="5241"/>
                  </a:lnTo>
                  <a:lnTo>
                    <a:pt x="4526" y="5248"/>
                  </a:lnTo>
                  <a:lnTo>
                    <a:pt x="4493" y="5250"/>
                  </a:lnTo>
                  <a:lnTo>
                    <a:pt x="4460" y="5248"/>
                  </a:lnTo>
                  <a:lnTo>
                    <a:pt x="4428" y="5241"/>
                  </a:lnTo>
                  <a:lnTo>
                    <a:pt x="4397" y="5231"/>
                  </a:lnTo>
                  <a:lnTo>
                    <a:pt x="4368" y="5217"/>
                  </a:lnTo>
                  <a:lnTo>
                    <a:pt x="4341" y="5198"/>
                  </a:lnTo>
                  <a:lnTo>
                    <a:pt x="4316" y="5177"/>
                  </a:lnTo>
                  <a:lnTo>
                    <a:pt x="4295" y="5152"/>
                  </a:lnTo>
                  <a:lnTo>
                    <a:pt x="4276" y="5125"/>
                  </a:lnTo>
                  <a:lnTo>
                    <a:pt x="4262" y="5096"/>
                  </a:lnTo>
                  <a:lnTo>
                    <a:pt x="4252" y="5065"/>
                  </a:lnTo>
                  <a:lnTo>
                    <a:pt x="4245" y="5033"/>
                  </a:lnTo>
                  <a:lnTo>
                    <a:pt x="4243" y="5000"/>
                  </a:lnTo>
                  <a:lnTo>
                    <a:pt x="4243" y="3225"/>
                  </a:lnTo>
                  <a:lnTo>
                    <a:pt x="4245" y="3192"/>
                  </a:lnTo>
                  <a:lnTo>
                    <a:pt x="4252" y="3160"/>
                  </a:lnTo>
                  <a:lnTo>
                    <a:pt x="4262" y="3129"/>
                  </a:lnTo>
                  <a:lnTo>
                    <a:pt x="4276" y="3100"/>
                  </a:lnTo>
                  <a:lnTo>
                    <a:pt x="4295" y="3073"/>
                  </a:lnTo>
                  <a:lnTo>
                    <a:pt x="4316" y="3048"/>
                  </a:lnTo>
                  <a:lnTo>
                    <a:pt x="4341" y="3027"/>
                  </a:lnTo>
                  <a:lnTo>
                    <a:pt x="4368" y="3008"/>
                  </a:lnTo>
                  <a:lnTo>
                    <a:pt x="4397" y="2994"/>
                  </a:lnTo>
                  <a:lnTo>
                    <a:pt x="4428" y="2984"/>
                  </a:lnTo>
                  <a:lnTo>
                    <a:pt x="4460" y="2977"/>
                  </a:lnTo>
                  <a:lnTo>
                    <a:pt x="4493" y="2975"/>
                  </a:lnTo>
                  <a:lnTo>
                    <a:pt x="4526" y="2977"/>
                  </a:lnTo>
                  <a:lnTo>
                    <a:pt x="4558" y="2984"/>
                  </a:lnTo>
                  <a:lnTo>
                    <a:pt x="4589" y="2994"/>
                  </a:lnTo>
                  <a:lnTo>
                    <a:pt x="4618" y="3008"/>
                  </a:lnTo>
                  <a:lnTo>
                    <a:pt x="4645" y="3027"/>
                  </a:lnTo>
                  <a:lnTo>
                    <a:pt x="4670" y="3048"/>
                  </a:lnTo>
                  <a:lnTo>
                    <a:pt x="4691" y="3073"/>
                  </a:lnTo>
                  <a:lnTo>
                    <a:pt x="4710" y="3100"/>
                  </a:lnTo>
                  <a:lnTo>
                    <a:pt x="4724" y="3129"/>
                  </a:lnTo>
                  <a:lnTo>
                    <a:pt x="4734" y="3160"/>
                  </a:lnTo>
                  <a:lnTo>
                    <a:pt x="4741" y="3192"/>
                  </a:lnTo>
                  <a:close/>
                  <a:moveTo>
                    <a:pt x="3720" y="4174"/>
                  </a:moveTo>
                  <a:lnTo>
                    <a:pt x="3727" y="4206"/>
                  </a:lnTo>
                  <a:lnTo>
                    <a:pt x="3729" y="4239"/>
                  </a:lnTo>
                  <a:lnTo>
                    <a:pt x="3729" y="5000"/>
                  </a:lnTo>
                  <a:lnTo>
                    <a:pt x="3727" y="5033"/>
                  </a:lnTo>
                  <a:lnTo>
                    <a:pt x="3720" y="5065"/>
                  </a:lnTo>
                  <a:lnTo>
                    <a:pt x="3710" y="5096"/>
                  </a:lnTo>
                  <a:lnTo>
                    <a:pt x="3696" y="5125"/>
                  </a:lnTo>
                  <a:lnTo>
                    <a:pt x="3677" y="5152"/>
                  </a:lnTo>
                  <a:lnTo>
                    <a:pt x="3656" y="5177"/>
                  </a:lnTo>
                  <a:lnTo>
                    <a:pt x="3631" y="5198"/>
                  </a:lnTo>
                  <a:lnTo>
                    <a:pt x="3604" y="5217"/>
                  </a:lnTo>
                  <a:lnTo>
                    <a:pt x="3575" y="5231"/>
                  </a:lnTo>
                  <a:lnTo>
                    <a:pt x="3544" y="5241"/>
                  </a:lnTo>
                  <a:lnTo>
                    <a:pt x="3512" y="5248"/>
                  </a:lnTo>
                  <a:lnTo>
                    <a:pt x="3479" y="5250"/>
                  </a:lnTo>
                  <a:lnTo>
                    <a:pt x="3446" y="5248"/>
                  </a:lnTo>
                  <a:lnTo>
                    <a:pt x="3414" y="5241"/>
                  </a:lnTo>
                  <a:lnTo>
                    <a:pt x="3383" y="5231"/>
                  </a:lnTo>
                  <a:lnTo>
                    <a:pt x="3354" y="5217"/>
                  </a:lnTo>
                  <a:lnTo>
                    <a:pt x="3327" y="5198"/>
                  </a:lnTo>
                  <a:lnTo>
                    <a:pt x="3302" y="5177"/>
                  </a:lnTo>
                  <a:lnTo>
                    <a:pt x="3281" y="5152"/>
                  </a:lnTo>
                  <a:lnTo>
                    <a:pt x="3262" y="5125"/>
                  </a:lnTo>
                  <a:lnTo>
                    <a:pt x="3248" y="5096"/>
                  </a:lnTo>
                  <a:lnTo>
                    <a:pt x="3238" y="5065"/>
                  </a:lnTo>
                  <a:lnTo>
                    <a:pt x="3231" y="5033"/>
                  </a:lnTo>
                  <a:lnTo>
                    <a:pt x="3229" y="5000"/>
                  </a:lnTo>
                  <a:lnTo>
                    <a:pt x="3229" y="4239"/>
                  </a:lnTo>
                  <a:lnTo>
                    <a:pt x="3231" y="4206"/>
                  </a:lnTo>
                  <a:lnTo>
                    <a:pt x="3238" y="4174"/>
                  </a:lnTo>
                  <a:lnTo>
                    <a:pt x="3248" y="4143"/>
                  </a:lnTo>
                  <a:lnTo>
                    <a:pt x="3262" y="4114"/>
                  </a:lnTo>
                  <a:lnTo>
                    <a:pt x="3281" y="4087"/>
                  </a:lnTo>
                  <a:lnTo>
                    <a:pt x="3302" y="4062"/>
                  </a:lnTo>
                  <a:lnTo>
                    <a:pt x="3327" y="4041"/>
                  </a:lnTo>
                  <a:lnTo>
                    <a:pt x="3354" y="4022"/>
                  </a:lnTo>
                  <a:lnTo>
                    <a:pt x="3383" y="4008"/>
                  </a:lnTo>
                  <a:lnTo>
                    <a:pt x="3414" y="3998"/>
                  </a:lnTo>
                  <a:lnTo>
                    <a:pt x="3446" y="3991"/>
                  </a:lnTo>
                  <a:lnTo>
                    <a:pt x="3479" y="3989"/>
                  </a:lnTo>
                  <a:lnTo>
                    <a:pt x="3512" y="3991"/>
                  </a:lnTo>
                  <a:lnTo>
                    <a:pt x="3544" y="3998"/>
                  </a:lnTo>
                  <a:lnTo>
                    <a:pt x="3575" y="4008"/>
                  </a:lnTo>
                  <a:lnTo>
                    <a:pt x="3604" y="4022"/>
                  </a:lnTo>
                  <a:lnTo>
                    <a:pt x="3631" y="4041"/>
                  </a:lnTo>
                  <a:lnTo>
                    <a:pt x="3656" y="4062"/>
                  </a:lnTo>
                  <a:lnTo>
                    <a:pt x="3677" y="4087"/>
                  </a:lnTo>
                  <a:lnTo>
                    <a:pt x="3696" y="4114"/>
                  </a:lnTo>
                  <a:lnTo>
                    <a:pt x="3710" y="4143"/>
                  </a:lnTo>
                  <a:lnTo>
                    <a:pt x="3720" y="4174"/>
                  </a:lnTo>
                  <a:close/>
                </a:path>
              </a:pathLst>
            </a:custGeom>
            <a:solidFill>
              <a:schemeClr val="accent1"/>
            </a:solidFill>
            <a:ln>
              <a:noFill/>
            </a:ln>
          </p:spPr>
          <p:txBody>
            <a:bodyPr/>
            <a:lstStyle/>
            <a:p>
              <a:endParaRPr/>
            </a:p>
          </p:txBody>
        </p:sp>
        <p:sp>
          <p:nvSpPr>
            <p:cNvPr id="46" name="Outline"/>
            <p:cNvSpPr/>
            <p:nvPr/>
          </p:nvSpPr>
          <p:spPr>
            <a:xfrm>
              <a:off x="5227152" y="1760585"/>
              <a:ext cx="633600" cy="633600"/>
            </a:xfrm>
            <a:custGeom>
              <a:avLst/>
              <a:gdLst/>
              <a:ahLst/>
              <a:cxnLst/>
              <a:rect l="0" t="0" r="10000" b="10000"/>
              <a:pathLst>
                <a:path w="10000" h="10000">
                  <a:moveTo>
                    <a:pt x="7277" y="4130"/>
                  </a:moveTo>
                  <a:lnTo>
                    <a:pt x="7279" y="4234"/>
                  </a:lnTo>
                  <a:lnTo>
                    <a:pt x="7279" y="4244"/>
                  </a:lnTo>
                  <a:lnTo>
                    <a:pt x="7277" y="4349"/>
                  </a:lnTo>
                  <a:lnTo>
                    <a:pt x="7277" y="4358"/>
                  </a:lnTo>
                  <a:lnTo>
                    <a:pt x="7271" y="4462"/>
                  </a:lnTo>
                  <a:lnTo>
                    <a:pt x="7270" y="4472"/>
                  </a:lnTo>
                  <a:lnTo>
                    <a:pt x="7260" y="4576"/>
                  </a:lnTo>
                  <a:lnTo>
                    <a:pt x="7259" y="4585"/>
                  </a:lnTo>
                  <a:lnTo>
                    <a:pt x="7246" y="4688"/>
                  </a:lnTo>
                  <a:lnTo>
                    <a:pt x="7244" y="4698"/>
                  </a:lnTo>
                  <a:lnTo>
                    <a:pt x="7227" y="4800"/>
                  </a:lnTo>
                  <a:lnTo>
                    <a:pt x="7225" y="4809"/>
                  </a:lnTo>
                  <a:lnTo>
                    <a:pt x="7204" y="4911"/>
                  </a:lnTo>
                  <a:lnTo>
                    <a:pt x="7202" y="4920"/>
                  </a:lnTo>
                  <a:lnTo>
                    <a:pt x="7177" y="5021"/>
                  </a:lnTo>
                  <a:lnTo>
                    <a:pt x="7174" y="5030"/>
                  </a:lnTo>
                  <a:lnTo>
                    <a:pt x="7145" y="5130"/>
                  </a:lnTo>
                  <a:lnTo>
                    <a:pt x="7143" y="5139"/>
                  </a:lnTo>
                  <a:lnTo>
                    <a:pt x="7110" y="5238"/>
                  </a:lnTo>
                  <a:lnTo>
                    <a:pt x="7107" y="5247"/>
                  </a:lnTo>
                  <a:lnTo>
                    <a:pt x="7071" y="5345"/>
                  </a:lnTo>
                  <a:lnTo>
                    <a:pt x="7067" y="5353"/>
                  </a:lnTo>
                  <a:lnTo>
                    <a:pt x="7027" y="5450"/>
                  </a:lnTo>
                  <a:lnTo>
                    <a:pt x="7024" y="5458"/>
                  </a:lnTo>
                  <a:lnTo>
                    <a:pt x="6980" y="5553"/>
                  </a:lnTo>
                  <a:lnTo>
                    <a:pt x="6976" y="5562"/>
                  </a:lnTo>
                  <a:lnTo>
                    <a:pt x="6929" y="5655"/>
                  </a:lnTo>
                  <a:lnTo>
                    <a:pt x="6924" y="5663"/>
                  </a:lnTo>
                  <a:lnTo>
                    <a:pt x="6874" y="5755"/>
                  </a:lnTo>
                  <a:lnTo>
                    <a:pt x="6869" y="5763"/>
                  </a:lnTo>
                  <a:lnTo>
                    <a:pt x="6815" y="5853"/>
                  </a:lnTo>
                  <a:lnTo>
                    <a:pt x="6810" y="5861"/>
                  </a:lnTo>
                  <a:lnTo>
                    <a:pt x="6753" y="5948"/>
                  </a:lnTo>
                  <a:lnTo>
                    <a:pt x="6747" y="5956"/>
                  </a:lnTo>
                  <a:lnTo>
                    <a:pt x="6687" y="6041"/>
                  </a:lnTo>
                  <a:lnTo>
                    <a:pt x="6681" y="6049"/>
                  </a:lnTo>
                  <a:lnTo>
                    <a:pt x="6622" y="6127"/>
                  </a:lnTo>
                  <a:lnTo>
                    <a:pt x="8797" y="8303"/>
                  </a:lnTo>
                  <a:lnTo>
                    <a:pt x="8828" y="8337"/>
                  </a:lnTo>
                  <a:lnTo>
                    <a:pt x="8853" y="8375"/>
                  </a:lnTo>
                  <a:lnTo>
                    <a:pt x="8873" y="8416"/>
                  </a:lnTo>
                  <a:lnTo>
                    <a:pt x="8888" y="8459"/>
                  </a:lnTo>
                  <a:lnTo>
                    <a:pt x="8897" y="8504"/>
                  </a:lnTo>
                  <a:lnTo>
                    <a:pt x="8900" y="8550"/>
                  </a:lnTo>
                  <a:lnTo>
                    <a:pt x="8897" y="8596"/>
                  </a:lnTo>
                  <a:lnTo>
                    <a:pt x="8888" y="8641"/>
                  </a:lnTo>
                  <a:lnTo>
                    <a:pt x="8873" y="8684"/>
                  </a:lnTo>
                  <a:lnTo>
                    <a:pt x="8853" y="8725"/>
                  </a:lnTo>
                  <a:lnTo>
                    <a:pt x="8828" y="8763"/>
                  </a:lnTo>
                  <a:lnTo>
                    <a:pt x="8797" y="8797"/>
                  </a:lnTo>
                  <a:lnTo>
                    <a:pt x="8763" y="8828"/>
                  </a:lnTo>
                  <a:lnTo>
                    <a:pt x="8725" y="8853"/>
                  </a:lnTo>
                  <a:lnTo>
                    <a:pt x="8684" y="8873"/>
                  </a:lnTo>
                  <a:lnTo>
                    <a:pt x="8641" y="8888"/>
                  </a:lnTo>
                  <a:lnTo>
                    <a:pt x="8596" y="8897"/>
                  </a:lnTo>
                  <a:lnTo>
                    <a:pt x="8550" y="8900"/>
                  </a:lnTo>
                  <a:lnTo>
                    <a:pt x="8504" y="8897"/>
                  </a:lnTo>
                  <a:lnTo>
                    <a:pt x="8459" y="8888"/>
                  </a:lnTo>
                  <a:lnTo>
                    <a:pt x="8416" y="8873"/>
                  </a:lnTo>
                  <a:lnTo>
                    <a:pt x="8375" y="8853"/>
                  </a:lnTo>
                  <a:lnTo>
                    <a:pt x="8337" y="8828"/>
                  </a:lnTo>
                  <a:lnTo>
                    <a:pt x="8303" y="8797"/>
                  </a:lnTo>
                  <a:lnTo>
                    <a:pt x="6127" y="6622"/>
                  </a:lnTo>
                  <a:lnTo>
                    <a:pt x="6049" y="6681"/>
                  </a:lnTo>
                  <a:lnTo>
                    <a:pt x="6041" y="6687"/>
                  </a:lnTo>
                  <a:lnTo>
                    <a:pt x="5956" y="6747"/>
                  </a:lnTo>
                  <a:lnTo>
                    <a:pt x="5948" y="6753"/>
                  </a:lnTo>
                  <a:lnTo>
                    <a:pt x="5861" y="6810"/>
                  </a:lnTo>
                  <a:lnTo>
                    <a:pt x="5853" y="6815"/>
                  </a:lnTo>
                  <a:lnTo>
                    <a:pt x="5763" y="6869"/>
                  </a:lnTo>
                  <a:lnTo>
                    <a:pt x="5755" y="6874"/>
                  </a:lnTo>
                  <a:lnTo>
                    <a:pt x="5663" y="6924"/>
                  </a:lnTo>
                  <a:lnTo>
                    <a:pt x="5655" y="6929"/>
                  </a:lnTo>
                  <a:lnTo>
                    <a:pt x="5562" y="6976"/>
                  </a:lnTo>
                  <a:lnTo>
                    <a:pt x="5553" y="6980"/>
                  </a:lnTo>
                  <a:lnTo>
                    <a:pt x="5458" y="7024"/>
                  </a:lnTo>
                  <a:lnTo>
                    <a:pt x="5450" y="7027"/>
                  </a:lnTo>
                  <a:lnTo>
                    <a:pt x="5353" y="7067"/>
                  </a:lnTo>
                  <a:lnTo>
                    <a:pt x="5345" y="7071"/>
                  </a:lnTo>
                  <a:lnTo>
                    <a:pt x="5247" y="7107"/>
                  </a:lnTo>
                  <a:lnTo>
                    <a:pt x="5238" y="7110"/>
                  </a:lnTo>
                  <a:lnTo>
                    <a:pt x="5139" y="7143"/>
                  </a:lnTo>
                  <a:lnTo>
                    <a:pt x="5130" y="7145"/>
                  </a:lnTo>
                  <a:lnTo>
                    <a:pt x="5030" y="7174"/>
                  </a:lnTo>
                  <a:lnTo>
                    <a:pt x="5021" y="7177"/>
                  </a:lnTo>
                  <a:lnTo>
                    <a:pt x="4920" y="7202"/>
                  </a:lnTo>
                  <a:lnTo>
                    <a:pt x="4911" y="7204"/>
                  </a:lnTo>
                  <a:lnTo>
                    <a:pt x="4809" y="7225"/>
                  </a:lnTo>
                  <a:lnTo>
                    <a:pt x="4800" y="7227"/>
                  </a:lnTo>
                  <a:lnTo>
                    <a:pt x="4698" y="7244"/>
                  </a:lnTo>
                  <a:lnTo>
                    <a:pt x="4688" y="7246"/>
                  </a:lnTo>
                  <a:lnTo>
                    <a:pt x="4585" y="7259"/>
                  </a:lnTo>
                  <a:lnTo>
                    <a:pt x="4576" y="7260"/>
                  </a:lnTo>
                  <a:lnTo>
                    <a:pt x="4472" y="7270"/>
                  </a:lnTo>
                  <a:lnTo>
                    <a:pt x="4462" y="7271"/>
                  </a:lnTo>
                  <a:lnTo>
                    <a:pt x="4358" y="7277"/>
                  </a:lnTo>
                  <a:lnTo>
                    <a:pt x="4349" y="7277"/>
                  </a:lnTo>
                  <a:lnTo>
                    <a:pt x="4244" y="7279"/>
                  </a:lnTo>
                  <a:lnTo>
                    <a:pt x="4234" y="7279"/>
                  </a:lnTo>
                  <a:lnTo>
                    <a:pt x="4130" y="7277"/>
                  </a:lnTo>
                  <a:lnTo>
                    <a:pt x="4120" y="7277"/>
                  </a:lnTo>
                  <a:lnTo>
                    <a:pt x="4016" y="7271"/>
                  </a:lnTo>
                  <a:lnTo>
                    <a:pt x="4007" y="7270"/>
                  </a:lnTo>
                  <a:lnTo>
                    <a:pt x="3903" y="7260"/>
                  </a:lnTo>
                  <a:lnTo>
                    <a:pt x="3893" y="7259"/>
                  </a:lnTo>
                  <a:lnTo>
                    <a:pt x="3790" y="7246"/>
                  </a:lnTo>
                  <a:lnTo>
                    <a:pt x="3781" y="7244"/>
                  </a:lnTo>
                  <a:lnTo>
                    <a:pt x="3678" y="7227"/>
                  </a:lnTo>
                  <a:lnTo>
                    <a:pt x="3669" y="7225"/>
                  </a:lnTo>
                  <a:lnTo>
                    <a:pt x="3567" y="7204"/>
                  </a:lnTo>
                  <a:lnTo>
                    <a:pt x="3558" y="7202"/>
                  </a:lnTo>
                  <a:lnTo>
                    <a:pt x="3457" y="7177"/>
                  </a:lnTo>
                  <a:lnTo>
                    <a:pt x="3448" y="7174"/>
                  </a:lnTo>
                  <a:lnTo>
                    <a:pt x="3348" y="7145"/>
                  </a:lnTo>
                  <a:lnTo>
                    <a:pt x="3340" y="7143"/>
                  </a:lnTo>
                  <a:lnTo>
                    <a:pt x="3241" y="7110"/>
                  </a:lnTo>
                  <a:lnTo>
                    <a:pt x="3232" y="7107"/>
                  </a:lnTo>
                  <a:lnTo>
                    <a:pt x="3134" y="7071"/>
                  </a:lnTo>
                  <a:lnTo>
                    <a:pt x="3126" y="7067"/>
                  </a:lnTo>
                  <a:lnTo>
                    <a:pt x="3029" y="7027"/>
                  </a:lnTo>
                  <a:lnTo>
                    <a:pt x="3021" y="7024"/>
                  </a:lnTo>
                  <a:lnTo>
                    <a:pt x="2926" y="6980"/>
                  </a:lnTo>
                  <a:lnTo>
                    <a:pt x="2917" y="6976"/>
                  </a:lnTo>
                  <a:lnTo>
                    <a:pt x="2824" y="6929"/>
                  </a:lnTo>
                  <a:lnTo>
                    <a:pt x="2816" y="6924"/>
                  </a:lnTo>
                  <a:lnTo>
                    <a:pt x="2724" y="6874"/>
                  </a:lnTo>
                  <a:lnTo>
                    <a:pt x="2716" y="6869"/>
                  </a:lnTo>
                  <a:lnTo>
                    <a:pt x="2626" y="6815"/>
                  </a:lnTo>
                  <a:lnTo>
                    <a:pt x="2618" y="6810"/>
                  </a:lnTo>
                  <a:lnTo>
                    <a:pt x="2531" y="6753"/>
                  </a:lnTo>
                  <a:lnTo>
                    <a:pt x="2523" y="6747"/>
                  </a:lnTo>
                  <a:lnTo>
                    <a:pt x="2438" y="6687"/>
                  </a:lnTo>
                  <a:lnTo>
                    <a:pt x="2430" y="6681"/>
                  </a:lnTo>
                  <a:lnTo>
                    <a:pt x="2348" y="6618"/>
                  </a:lnTo>
                  <a:lnTo>
                    <a:pt x="2340" y="6612"/>
                  </a:lnTo>
                  <a:lnTo>
                    <a:pt x="2260" y="6546"/>
                  </a:lnTo>
                  <a:lnTo>
                    <a:pt x="2253" y="6540"/>
                  </a:lnTo>
                  <a:lnTo>
                    <a:pt x="2175" y="6470"/>
                  </a:lnTo>
                  <a:lnTo>
                    <a:pt x="2169" y="6464"/>
                  </a:lnTo>
                  <a:lnTo>
                    <a:pt x="2094" y="6392"/>
                  </a:lnTo>
                  <a:lnTo>
                    <a:pt x="2087" y="6385"/>
                  </a:lnTo>
                  <a:lnTo>
                    <a:pt x="2015" y="6310"/>
                  </a:lnTo>
                  <a:lnTo>
                    <a:pt x="2008" y="6303"/>
                  </a:lnTo>
                  <a:lnTo>
                    <a:pt x="1939" y="6226"/>
                  </a:lnTo>
                  <a:lnTo>
                    <a:pt x="1933" y="6219"/>
                  </a:lnTo>
                  <a:lnTo>
                    <a:pt x="1866" y="6139"/>
                  </a:lnTo>
                  <a:lnTo>
                    <a:pt x="1861" y="6131"/>
                  </a:lnTo>
                  <a:lnTo>
                    <a:pt x="1797" y="6049"/>
                  </a:lnTo>
                  <a:lnTo>
                    <a:pt x="1792" y="6041"/>
                  </a:lnTo>
                  <a:lnTo>
                    <a:pt x="1731" y="5956"/>
                  </a:lnTo>
                  <a:lnTo>
                    <a:pt x="1726" y="5948"/>
                  </a:lnTo>
                  <a:lnTo>
                    <a:pt x="1669" y="5861"/>
                  </a:lnTo>
                  <a:lnTo>
                    <a:pt x="1664" y="5853"/>
                  </a:lnTo>
                  <a:lnTo>
                    <a:pt x="1610" y="5763"/>
                  </a:lnTo>
                  <a:lnTo>
                    <a:pt x="1605" y="5755"/>
                  </a:lnTo>
                  <a:lnTo>
                    <a:pt x="1555" y="5663"/>
                  </a:lnTo>
                  <a:lnTo>
                    <a:pt x="1550" y="5655"/>
                  </a:lnTo>
                  <a:lnTo>
                    <a:pt x="1503" y="5562"/>
                  </a:lnTo>
                  <a:lnTo>
                    <a:pt x="1499" y="5553"/>
                  </a:lnTo>
                  <a:lnTo>
                    <a:pt x="1455" y="5458"/>
                  </a:lnTo>
                  <a:lnTo>
                    <a:pt x="1452" y="5450"/>
                  </a:lnTo>
                  <a:lnTo>
                    <a:pt x="1412" y="5353"/>
                  </a:lnTo>
                  <a:lnTo>
                    <a:pt x="1408" y="5345"/>
                  </a:lnTo>
                  <a:lnTo>
                    <a:pt x="1372" y="5247"/>
                  </a:lnTo>
                  <a:lnTo>
                    <a:pt x="1369" y="5238"/>
                  </a:lnTo>
                  <a:lnTo>
                    <a:pt x="1336" y="5139"/>
                  </a:lnTo>
                  <a:lnTo>
                    <a:pt x="1334" y="5130"/>
                  </a:lnTo>
                  <a:lnTo>
                    <a:pt x="1305" y="5030"/>
                  </a:lnTo>
                  <a:lnTo>
                    <a:pt x="1302" y="5021"/>
                  </a:lnTo>
                  <a:lnTo>
                    <a:pt x="1277" y="4920"/>
                  </a:lnTo>
                  <a:lnTo>
                    <a:pt x="1275" y="4911"/>
                  </a:lnTo>
                  <a:lnTo>
                    <a:pt x="1254" y="4809"/>
                  </a:lnTo>
                  <a:lnTo>
                    <a:pt x="1252" y="4800"/>
                  </a:lnTo>
                  <a:lnTo>
                    <a:pt x="1235" y="4698"/>
                  </a:lnTo>
                  <a:lnTo>
                    <a:pt x="1233" y="4688"/>
                  </a:lnTo>
                  <a:lnTo>
                    <a:pt x="1220" y="4585"/>
                  </a:lnTo>
                  <a:lnTo>
                    <a:pt x="1219" y="4576"/>
                  </a:lnTo>
                  <a:lnTo>
                    <a:pt x="1209" y="4472"/>
                  </a:lnTo>
                  <a:lnTo>
                    <a:pt x="1208" y="4462"/>
                  </a:lnTo>
                  <a:lnTo>
                    <a:pt x="1202" y="4358"/>
                  </a:lnTo>
                  <a:lnTo>
                    <a:pt x="1202" y="4349"/>
                  </a:lnTo>
                  <a:lnTo>
                    <a:pt x="1200" y="4244"/>
                  </a:lnTo>
                  <a:lnTo>
                    <a:pt x="1200" y="4234"/>
                  </a:lnTo>
                  <a:lnTo>
                    <a:pt x="1202" y="4130"/>
                  </a:lnTo>
                  <a:lnTo>
                    <a:pt x="1202" y="4120"/>
                  </a:lnTo>
                  <a:lnTo>
                    <a:pt x="1208" y="4016"/>
                  </a:lnTo>
                  <a:lnTo>
                    <a:pt x="1209" y="4007"/>
                  </a:lnTo>
                  <a:lnTo>
                    <a:pt x="1219" y="3903"/>
                  </a:lnTo>
                  <a:lnTo>
                    <a:pt x="1220" y="3893"/>
                  </a:lnTo>
                  <a:lnTo>
                    <a:pt x="1233" y="3790"/>
                  </a:lnTo>
                  <a:lnTo>
                    <a:pt x="1235" y="3781"/>
                  </a:lnTo>
                  <a:lnTo>
                    <a:pt x="1252" y="3678"/>
                  </a:lnTo>
                  <a:lnTo>
                    <a:pt x="1254" y="3669"/>
                  </a:lnTo>
                  <a:lnTo>
                    <a:pt x="1275" y="3567"/>
                  </a:lnTo>
                  <a:lnTo>
                    <a:pt x="1277" y="3558"/>
                  </a:lnTo>
                  <a:lnTo>
                    <a:pt x="1302" y="3457"/>
                  </a:lnTo>
                  <a:lnTo>
                    <a:pt x="1305" y="3448"/>
                  </a:lnTo>
                  <a:lnTo>
                    <a:pt x="1334" y="3348"/>
                  </a:lnTo>
                  <a:lnTo>
                    <a:pt x="1336" y="3340"/>
                  </a:lnTo>
                  <a:lnTo>
                    <a:pt x="1369" y="3241"/>
                  </a:lnTo>
                  <a:lnTo>
                    <a:pt x="1372" y="3232"/>
                  </a:lnTo>
                  <a:lnTo>
                    <a:pt x="1408" y="3134"/>
                  </a:lnTo>
                  <a:lnTo>
                    <a:pt x="1412" y="3126"/>
                  </a:lnTo>
                  <a:lnTo>
                    <a:pt x="1452" y="3029"/>
                  </a:lnTo>
                  <a:lnTo>
                    <a:pt x="1455" y="3021"/>
                  </a:lnTo>
                  <a:lnTo>
                    <a:pt x="1499" y="2926"/>
                  </a:lnTo>
                  <a:lnTo>
                    <a:pt x="1503" y="2917"/>
                  </a:lnTo>
                  <a:lnTo>
                    <a:pt x="1550" y="2824"/>
                  </a:lnTo>
                  <a:lnTo>
                    <a:pt x="1555" y="2816"/>
                  </a:lnTo>
                  <a:lnTo>
                    <a:pt x="1605" y="2724"/>
                  </a:lnTo>
                  <a:lnTo>
                    <a:pt x="1610" y="2716"/>
                  </a:lnTo>
                  <a:lnTo>
                    <a:pt x="1664" y="2626"/>
                  </a:lnTo>
                  <a:lnTo>
                    <a:pt x="1669" y="2618"/>
                  </a:lnTo>
                  <a:lnTo>
                    <a:pt x="1726" y="2531"/>
                  </a:lnTo>
                  <a:lnTo>
                    <a:pt x="1731" y="2523"/>
                  </a:lnTo>
                  <a:lnTo>
                    <a:pt x="1792" y="2438"/>
                  </a:lnTo>
                  <a:lnTo>
                    <a:pt x="1797" y="2430"/>
                  </a:lnTo>
                  <a:lnTo>
                    <a:pt x="1861" y="2348"/>
                  </a:lnTo>
                  <a:lnTo>
                    <a:pt x="1866" y="2340"/>
                  </a:lnTo>
                  <a:lnTo>
                    <a:pt x="1933" y="2260"/>
                  </a:lnTo>
                  <a:lnTo>
                    <a:pt x="1939" y="2253"/>
                  </a:lnTo>
                  <a:lnTo>
                    <a:pt x="2008" y="2175"/>
                  </a:lnTo>
                  <a:lnTo>
                    <a:pt x="2015" y="2169"/>
                  </a:lnTo>
                  <a:lnTo>
                    <a:pt x="2087" y="2094"/>
                  </a:lnTo>
                  <a:lnTo>
                    <a:pt x="2094" y="2087"/>
                  </a:lnTo>
                  <a:lnTo>
                    <a:pt x="2169" y="2015"/>
                  </a:lnTo>
                  <a:lnTo>
                    <a:pt x="2175" y="2008"/>
                  </a:lnTo>
                  <a:lnTo>
                    <a:pt x="2253" y="1939"/>
                  </a:lnTo>
                  <a:lnTo>
                    <a:pt x="2260" y="1933"/>
                  </a:lnTo>
                  <a:lnTo>
                    <a:pt x="2340" y="1866"/>
                  </a:lnTo>
                  <a:lnTo>
                    <a:pt x="2348" y="1861"/>
                  </a:lnTo>
                  <a:lnTo>
                    <a:pt x="2430" y="1797"/>
                  </a:lnTo>
                  <a:lnTo>
                    <a:pt x="2438" y="1792"/>
                  </a:lnTo>
                  <a:lnTo>
                    <a:pt x="2523" y="1731"/>
                  </a:lnTo>
                  <a:lnTo>
                    <a:pt x="2531" y="1726"/>
                  </a:lnTo>
                  <a:lnTo>
                    <a:pt x="2618" y="1669"/>
                  </a:lnTo>
                  <a:lnTo>
                    <a:pt x="2626" y="1664"/>
                  </a:lnTo>
                  <a:lnTo>
                    <a:pt x="2716" y="1610"/>
                  </a:lnTo>
                  <a:lnTo>
                    <a:pt x="2724" y="1605"/>
                  </a:lnTo>
                  <a:lnTo>
                    <a:pt x="2816" y="1555"/>
                  </a:lnTo>
                  <a:lnTo>
                    <a:pt x="2824" y="1550"/>
                  </a:lnTo>
                  <a:lnTo>
                    <a:pt x="2917" y="1503"/>
                  </a:lnTo>
                  <a:lnTo>
                    <a:pt x="2926" y="1499"/>
                  </a:lnTo>
                  <a:lnTo>
                    <a:pt x="3021" y="1455"/>
                  </a:lnTo>
                  <a:lnTo>
                    <a:pt x="3029" y="1452"/>
                  </a:lnTo>
                  <a:lnTo>
                    <a:pt x="3126" y="1412"/>
                  </a:lnTo>
                  <a:lnTo>
                    <a:pt x="3134" y="1408"/>
                  </a:lnTo>
                  <a:lnTo>
                    <a:pt x="3232" y="1372"/>
                  </a:lnTo>
                  <a:lnTo>
                    <a:pt x="3241" y="1369"/>
                  </a:lnTo>
                  <a:lnTo>
                    <a:pt x="3340" y="1336"/>
                  </a:lnTo>
                  <a:lnTo>
                    <a:pt x="3348" y="1334"/>
                  </a:lnTo>
                  <a:lnTo>
                    <a:pt x="3448" y="1305"/>
                  </a:lnTo>
                  <a:lnTo>
                    <a:pt x="3457" y="1302"/>
                  </a:lnTo>
                  <a:lnTo>
                    <a:pt x="3558" y="1277"/>
                  </a:lnTo>
                  <a:lnTo>
                    <a:pt x="3567" y="1275"/>
                  </a:lnTo>
                  <a:lnTo>
                    <a:pt x="3669" y="1254"/>
                  </a:lnTo>
                  <a:lnTo>
                    <a:pt x="3678" y="1252"/>
                  </a:lnTo>
                  <a:lnTo>
                    <a:pt x="3781" y="1235"/>
                  </a:lnTo>
                  <a:lnTo>
                    <a:pt x="3790" y="1233"/>
                  </a:lnTo>
                  <a:lnTo>
                    <a:pt x="3893" y="1220"/>
                  </a:lnTo>
                  <a:lnTo>
                    <a:pt x="3903" y="1219"/>
                  </a:lnTo>
                  <a:lnTo>
                    <a:pt x="4007" y="1209"/>
                  </a:lnTo>
                  <a:lnTo>
                    <a:pt x="4016" y="1208"/>
                  </a:lnTo>
                  <a:lnTo>
                    <a:pt x="4120" y="1202"/>
                  </a:lnTo>
                  <a:lnTo>
                    <a:pt x="4130" y="1202"/>
                  </a:lnTo>
                  <a:lnTo>
                    <a:pt x="4234" y="1200"/>
                  </a:lnTo>
                  <a:lnTo>
                    <a:pt x="4244" y="1200"/>
                  </a:lnTo>
                  <a:lnTo>
                    <a:pt x="4349" y="1202"/>
                  </a:lnTo>
                  <a:lnTo>
                    <a:pt x="4358" y="1202"/>
                  </a:lnTo>
                  <a:lnTo>
                    <a:pt x="4462" y="1208"/>
                  </a:lnTo>
                  <a:lnTo>
                    <a:pt x="4472" y="1209"/>
                  </a:lnTo>
                  <a:lnTo>
                    <a:pt x="4576" y="1219"/>
                  </a:lnTo>
                  <a:lnTo>
                    <a:pt x="4585" y="1220"/>
                  </a:lnTo>
                  <a:lnTo>
                    <a:pt x="4688" y="1233"/>
                  </a:lnTo>
                  <a:lnTo>
                    <a:pt x="4698" y="1235"/>
                  </a:lnTo>
                  <a:lnTo>
                    <a:pt x="4800" y="1252"/>
                  </a:lnTo>
                  <a:lnTo>
                    <a:pt x="4809" y="1254"/>
                  </a:lnTo>
                  <a:lnTo>
                    <a:pt x="4911" y="1275"/>
                  </a:lnTo>
                  <a:lnTo>
                    <a:pt x="4920" y="1277"/>
                  </a:lnTo>
                  <a:lnTo>
                    <a:pt x="5021" y="1302"/>
                  </a:lnTo>
                  <a:lnTo>
                    <a:pt x="5030" y="1305"/>
                  </a:lnTo>
                  <a:lnTo>
                    <a:pt x="5130" y="1334"/>
                  </a:lnTo>
                  <a:lnTo>
                    <a:pt x="5139" y="1336"/>
                  </a:lnTo>
                  <a:lnTo>
                    <a:pt x="5238" y="1369"/>
                  </a:lnTo>
                  <a:lnTo>
                    <a:pt x="5247" y="1372"/>
                  </a:lnTo>
                  <a:lnTo>
                    <a:pt x="5345" y="1408"/>
                  </a:lnTo>
                  <a:lnTo>
                    <a:pt x="5353" y="1412"/>
                  </a:lnTo>
                  <a:lnTo>
                    <a:pt x="5450" y="1452"/>
                  </a:lnTo>
                  <a:lnTo>
                    <a:pt x="5458" y="1455"/>
                  </a:lnTo>
                  <a:lnTo>
                    <a:pt x="5553" y="1499"/>
                  </a:lnTo>
                  <a:lnTo>
                    <a:pt x="5562" y="1503"/>
                  </a:lnTo>
                  <a:lnTo>
                    <a:pt x="5655" y="1550"/>
                  </a:lnTo>
                  <a:lnTo>
                    <a:pt x="5663" y="1555"/>
                  </a:lnTo>
                  <a:lnTo>
                    <a:pt x="5755" y="1605"/>
                  </a:lnTo>
                  <a:lnTo>
                    <a:pt x="5763" y="1610"/>
                  </a:lnTo>
                  <a:lnTo>
                    <a:pt x="5853" y="1664"/>
                  </a:lnTo>
                  <a:lnTo>
                    <a:pt x="5861" y="1669"/>
                  </a:lnTo>
                  <a:lnTo>
                    <a:pt x="5948" y="1726"/>
                  </a:lnTo>
                  <a:lnTo>
                    <a:pt x="5956" y="1731"/>
                  </a:lnTo>
                  <a:lnTo>
                    <a:pt x="6041" y="1792"/>
                  </a:lnTo>
                  <a:lnTo>
                    <a:pt x="6049" y="1797"/>
                  </a:lnTo>
                  <a:lnTo>
                    <a:pt x="6131" y="1861"/>
                  </a:lnTo>
                  <a:lnTo>
                    <a:pt x="6139" y="1866"/>
                  </a:lnTo>
                  <a:lnTo>
                    <a:pt x="6219" y="1933"/>
                  </a:lnTo>
                  <a:lnTo>
                    <a:pt x="6226" y="1939"/>
                  </a:lnTo>
                  <a:lnTo>
                    <a:pt x="6303" y="2008"/>
                  </a:lnTo>
                  <a:lnTo>
                    <a:pt x="6310" y="2015"/>
                  </a:lnTo>
                  <a:lnTo>
                    <a:pt x="6385" y="2087"/>
                  </a:lnTo>
                  <a:lnTo>
                    <a:pt x="6392" y="2094"/>
                  </a:lnTo>
                  <a:lnTo>
                    <a:pt x="6464" y="2169"/>
                  </a:lnTo>
                  <a:lnTo>
                    <a:pt x="6470" y="2175"/>
                  </a:lnTo>
                  <a:lnTo>
                    <a:pt x="6540" y="2253"/>
                  </a:lnTo>
                  <a:lnTo>
                    <a:pt x="6546" y="2260"/>
                  </a:lnTo>
                  <a:lnTo>
                    <a:pt x="6612" y="2340"/>
                  </a:lnTo>
                  <a:lnTo>
                    <a:pt x="6618" y="2348"/>
                  </a:lnTo>
                  <a:lnTo>
                    <a:pt x="6681" y="2430"/>
                  </a:lnTo>
                  <a:lnTo>
                    <a:pt x="6687" y="2438"/>
                  </a:lnTo>
                  <a:lnTo>
                    <a:pt x="6747" y="2523"/>
                  </a:lnTo>
                  <a:lnTo>
                    <a:pt x="6753" y="2531"/>
                  </a:lnTo>
                  <a:lnTo>
                    <a:pt x="6810" y="2618"/>
                  </a:lnTo>
                  <a:lnTo>
                    <a:pt x="6815" y="2626"/>
                  </a:lnTo>
                  <a:lnTo>
                    <a:pt x="6869" y="2716"/>
                  </a:lnTo>
                  <a:lnTo>
                    <a:pt x="6874" y="2724"/>
                  </a:lnTo>
                  <a:lnTo>
                    <a:pt x="6924" y="2816"/>
                  </a:lnTo>
                  <a:lnTo>
                    <a:pt x="6929" y="2824"/>
                  </a:lnTo>
                  <a:lnTo>
                    <a:pt x="6976" y="2917"/>
                  </a:lnTo>
                  <a:lnTo>
                    <a:pt x="6980" y="2926"/>
                  </a:lnTo>
                  <a:lnTo>
                    <a:pt x="7024" y="3021"/>
                  </a:lnTo>
                  <a:lnTo>
                    <a:pt x="7027" y="3029"/>
                  </a:lnTo>
                  <a:lnTo>
                    <a:pt x="7067" y="3126"/>
                  </a:lnTo>
                  <a:lnTo>
                    <a:pt x="7071" y="3134"/>
                  </a:lnTo>
                  <a:lnTo>
                    <a:pt x="7107" y="3232"/>
                  </a:lnTo>
                  <a:lnTo>
                    <a:pt x="7110" y="3241"/>
                  </a:lnTo>
                  <a:lnTo>
                    <a:pt x="7143" y="3340"/>
                  </a:lnTo>
                  <a:lnTo>
                    <a:pt x="7145" y="3348"/>
                  </a:lnTo>
                  <a:lnTo>
                    <a:pt x="7174" y="3448"/>
                  </a:lnTo>
                  <a:lnTo>
                    <a:pt x="7177" y="3457"/>
                  </a:lnTo>
                  <a:lnTo>
                    <a:pt x="7202" y="3558"/>
                  </a:lnTo>
                  <a:lnTo>
                    <a:pt x="7204" y="3567"/>
                  </a:lnTo>
                  <a:lnTo>
                    <a:pt x="7225" y="3669"/>
                  </a:lnTo>
                  <a:lnTo>
                    <a:pt x="7227" y="3678"/>
                  </a:lnTo>
                  <a:lnTo>
                    <a:pt x="7244" y="3781"/>
                  </a:lnTo>
                  <a:lnTo>
                    <a:pt x="7246" y="3790"/>
                  </a:lnTo>
                  <a:lnTo>
                    <a:pt x="7259" y="3893"/>
                  </a:lnTo>
                  <a:lnTo>
                    <a:pt x="7260" y="3903"/>
                  </a:lnTo>
                  <a:lnTo>
                    <a:pt x="7270" y="4007"/>
                  </a:lnTo>
                  <a:lnTo>
                    <a:pt x="7271" y="4016"/>
                  </a:lnTo>
                  <a:lnTo>
                    <a:pt x="7277" y="4120"/>
                  </a:lnTo>
                  <a:lnTo>
                    <a:pt x="7277" y="4130"/>
                  </a:lnTo>
                  <a:close/>
                  <a:moveTo>
                    <a:pt x="6777" y="4334"/>
                  </a:moveTo>
                  <a:lnTo>
                    <a:pt x="6779" y="4239"/>
                  </a:lnTo>
                  <a:lnTo>
                    <a:pt x="6777" y="4144"/>
                  </a:lnTo>
                  <a:lnTo>
                    <a:pt x="6772" y="4049"/>
                  </a:lnTo>
                  <a:lnTo>
                    <a:pt x="6763" y="3954"/>
                  </a:lnTo>
                  <a:lnTo>
                    <a:pt x="6750" y="3860"/>
                  </a:lnTo>
                  <a:lnTo>
                    <a:pt x="6735" y="3767"/>
                  </a:lnTo>
                  <a:lnTo>
                    <a:pt x="6715" y="3674"/>
                  </a:lnTo>
                  <a:lnTo>
                    <a:pt x="6692" y="3582"/>
                  </a:lnTo>
                  <a:lnTo>
                    <a:pt x="6666" y="3491"/>
                  </a:lnTo>
                  <a:lnTo>
                    <a:pt x="6637" y="3401"/>
                  </a:lnTo>
                  <a:lnTo>
                    <a:pt x="6604" y="3313"/>
                  </a:lnTo>
                  <a:lnTo>
                    <a:pt x="6567" y="3225"/>
                  </a:lnTo>
                  <a:lnTo>
                    <a:pt x="6528" y="3139"/>
                  </a:lnTo>
                  <a:lnTo>
                    <a:pt x="6485" y="3054"/>
                  </a:lnTo>
                  <a:lnTo>
                    <a:pt x="6438" y="2970"/>
                  </a:lnTo>
                  <a:lnTo>
                    <a:pt x="6389" y="2888"/>
                  </a:lnTo>
                  <a:lnTo>
                    <a:pt x="6337" y="2809"/>
                  </a:lnTo>
                  <a:lnTo>
                    <a:pt x="6282" y="2731"/>
                  </a:lnTo>
                  <a:lnTo>
                    <a:pt x="6224" y="2656"/>
                  </a:lnTo>
                  <a:lnTo>
                    <a:pt x="6164" y="2583"/>
                  </a:lnTo>
                  <a:lnTo>
                    <a:pt x="6100" y="2512"/>
                  </a:lnTo>
                  <a:lnTo>
                    <a:pt x="6035" y="2444"/>
                  </a:lnTo>
                  <a:lnTo>
                    <a:pt x="5967" y="2378"/>
                  </a:lnTo>
                  <a:lnTo>
                    <a:pt x="5896" y="2315"/>
                  </a:lnTo>
                  <a:lnTo>
                    <a:pt x="5823" y="2254"/>
                  </a:lnTo>
                  <a:lnTo>
                    <a:pt x="5748" y="2197"/>
                  </a:lnTo>
                  <a:lnTo>
                    <a:pt x="5670" y="2142"/>
                  </a:lnTo>
                  <a:lnTo>
                    <a:pt x="5591" y="2090"/>
                  </a:lnTo>
                  <a:lnTo>
                    <a:pt x="5509" y="2041"/>
                  </a:lnTo>
                  <a:lnTo>
                    <a:pt x="5425" y="1994"/>
                  </a:lnTo>
                  <a:lnTo>
                    <a:pt x="5340" y="1951"/>
                  </a:lnTo>
                  <a:lnTo>
                    <a:pt x="5254" y="1912"/>
                  </a:lnTo>
                  <a:lnTo>
                    <a:pt x="5166" y="1875"/>
                  </a:lnTo>
                  <a:lnTo>
                    <a:pt x="5077" y="1842"/>
                  </a:lnTo>
                  <a:lnTo>
                    <a:pt x="4988" y="1813"/>
                  </a:lnTo>
                  <a:lnTo>
                    <a:pt x="4896" y="1787"/>
                  </a:lnTo>
                  <a:lnTo>
                    <a:pt x="4805" y="1764"/>
                  </a:lnTo>
                  <a:lnTo>
                    <a:pt x="4712" y="1744"/>
                  </a:lnTo>
                  <a:lnTo>
                    <a:pt x="4618" y="1729"/>
                  </a:lnTo>
                  <a:lnTo>
                    <a:pt x="4524" y="1716"/>
                  </a:lnTo>
                  <a:lnTo>
                    <a:pt x="4430" y="1707"/>
                  </a:lnTo>
                  <a:lnTo>
                    <a:pt x="4334" y="1702"/>
                  </a:lnTo>
                  <a:lnTo>
                    <a:pt x="4239" y="1700"/>
                  </a:lnTo>
                  <a:lnTo>
                    <a:pt x="4144" y="1702"/>
                  </a:lnTo>
                  <a:lnTo>
                    <a:pt x="4049" y="1707"/>
                  </a:lnTo>
                  <a:lnTo>
                    <a:pt x="3954" y="1716"/>
                  </a:lnTo>
                  <a:lnTo>
                    <a:pt x="3860" y="1729"/>
                  </a:lnTo>
                  <a:lnTo>
                    <a:pt x="3767" y="1744"/>
                  </a:lnTo>
                  <a:lnTo>
                    <a:pt x="3674" y="1764"/>
                  </a:lnTo>
                  <a:lnTo>
                    <a:pt x="3582" y="1787"/>
                  </a:lnTo>
                  <a:lnTo>
                    <a:pt x="3491" y="1813"/>
                  </a:lnTo>
                  <a:lnTo>
                    <a:pt x="3401" y="1842"/>
                  </a:lnTo>
                  <a:lnTo>
                    <a:pt x="3313" y="1875"/>
                  </a:lnTo>
                  <a:lnTo>
                    <a:pt x="3225" y="1912"/>
                  </a:lnTo>
                  <a:lnTo>
                    <a:pt x="3139" y="1951"/>
                  </a:lnTo>
                  <a:lnTo>
                    <a:pt x="3054" y="1994"/>
                  </a:lnTo>
                  <a:lnTo>
                    <a:pt x="2970" y="2041"/>
                  </a:lnTo>
                  <a:lnTo>
                    <a:pt x="2888" y="2090"/>
                  </a:lnTo>
                  <a:lnTo>
                    <a:pt x="2808" y="2142"/>
                  </a:lnTo>
                  <a:lnTo>
                    <a:pt x="2731" y="2197"/>
                  </a:lnTo>
                  <a:lnTo>
                    <a:pt x="2656" y="2254"/>
                  </a:lnTo>
                  <a:lnTo>
                    <a:pt x="2583" y="2315"/>
                  </a:lnTo>
                  <a:lnTo>
                    <a:pt x="2512" y="2378"/>
                  </a:lnTo>
                  <a:lnTo>
                    <a:pt x="2444" y="2444"/>
                  </a:lnTo>
                  <a:lnTo>
                    <a:pt x="2378" y="2512"/>
                  </a:lnTo>
                  <a:lnTo>
                    <a:pt x="2315" y="2583"/>
                  </a:lnTo>
                  <a:lnTo>
                    <a:pt x="2254" y="2656"/>
                  </a:lnTo>
                  <a:lnTo>
                    <a:pt x="2197" y="2731"/>
                  </a:lnTo>
                  <a:lnTo>
                    <a:pt x="2142" y="2808"/>
                  </a:lnTo>
                  <a:lnTo>
                    <a:pt x="2090" y="2888"/>
                  </a:lnTo>
                  <a:lnTo>
                    <a:pt x="2041" y="2970"/>
                  </a:lnTo>
                  <a:lnTo>
                    <a:pt x="1994" y="3054"/>
                  </a:lnTo>
                  <a:lnTo>
                    <a:pt x="1951" y="3139"/>
                  </a:lnTo>
                  <a:lnTo>
                    <a:pt x="1912" y="3225"/>
                  </a:lnTo>
                  <a:lnTo>
                    <a:pt x="1875" y="3313"/>
                  </a:lnTo>
                  <a:lnTo>
                    <a:pt x="1842" y="3401"/>
                  </a:lnTo>
                  <a:lnTo>
                    <a:pt x="1813" y="3491"/>
                  </a:lnTo>
                  <a:lnTo>
                    <a:pt x="1787" y="3582"/>
                  </a:lnTo>
                  <a:lnTo>
                    <a:pt x="1764" y="3674"/>
                  </a:lnTo>
                  <a:lnTo>
                    <a:pt x="1744" y="3767"/>
                  </a:lnTo>
                  <a:lnTo>
                    <a:pt x="1729" y="3860"/>
                  </a:lnTo>
                  <a:lnTo>
                    <a:pt x="1716" y="3954"/>
                  </a:lnTo>
                  <a:lnTo>
                    <a:pt x="1707" y="4049"/>
                  </a:lnTo>
                  <a:lnTo>
                    <a:pt x="1702" y="4144"/>
                  </a:lnTo>
                  <a:lnTo>
                    <a:pt x="1700" y="4239"/>
                  </a:lnTo>
                  <a:lnTo>
                    <a:pt x="1702" y="4334"/>
                  </a:lnTo>
                  <a:lnTo>
                    <a:pt x="1707" y="4430"/>
                  </a:lnTo>
                  <a:lnTo>
                    <a:pt x="1716" y="4524"/>
                  </a:lnTo>
                  <a:lnTo>
                    <a:pt x="1729" y="4618"/>
                  </a:lnTo>
                  <a:lnTo>
                    <a:pt x="1744" y="4712"/>
                  </a:lnTo>
                  <a:lnTo>
                    <a:pt x="1764" y="4805"/>
                  </a:lnTo>
                  <a:lnTo>
                    <a:pt x="1787" y="4896"/>
                  </a:lnTo>
                  <a:lnTo>
                    <a:pt x="1813" y="4988"/>
                  </a:lnTo>
                  <a:lnTo>
                    <a:pt x="1842" y="5077"/>
                  </a:lnTo>
                  <a:lnTo>
                    <a:pt x="1875" y="5166"/>
                  </a:lnTo>
                  <a:lnTo>
                    <a:pt x="1912" y="5254"/>
                  </a:lnTo>
                  <a:lnTo>
                    <a:pt x="1951" y="5340"/>
                  </a:lnTo>
                  <a:lnTo>
                    <a:pt x="1994" y="5425"/>
                  </a:lnTo>
                  <a:lnTo>
                    <a:pt x="2041" y="5509"/>
                  </a:lnTo>
                  <a:lnTo>
                    <a:pt x="2090" y="5591"/>
                  </a:lnTo>
                  <a:lnTo>
                    <a:pt x="2142" y="5670"/>
                  </a:lnTo>
                  <a:lnTo>
                    <a:pt x="2197" y="5748"/>
                  </a:lnTo>
                  <a:lnTo>
                    <a:pt x="2254" y="5823"/>
                  </a:lnTo>
                  <a:lnTo>
                    <a:pt x="2315" y="5896"/>
                  </a:lnTo>
                  <a:lnTo>
                    <a:pt x="2378" y="5967"/>
                  </a:lnTo>
                  <a:lnTo>
                    <a:pt x="2444" y="6035"/>
                  </a:lnTo>
                  <a:lnTo>
                    <a:pt x="2512" y="6100"/>
                  </a:lnTo>
                  <a:lnTo>
                    <a:pt x="2583" y="6164"/>
                  </a:lnTo>
                  <a:lnTo>
                    <a:pt x="2656" y="6224"/>
                  </a:lnTo>
                  <a:lnTo>
                    <a:pt x="2731" y="6282"/>
                  </a:lnTo>
                  <a:lnTo>
                    <a:pt x="2809" y="6337"/>
                  </a:lnTo>
                  <a:lnTo>
                    <a:pt x="2888" y="6389"/>
                  </a:lnTo>
                  <a:lnTo>
                    <a:pt x="2970" y="6438"/>
                  </a:lnTo>
                  <a:lnTo>
                    <a:pt x="3054" y="6485"/>
                  </a:lnTo>
                  <a:lnTo>
                    <a:pt x="3139" y="6528"/>
                  </a:lnTo>
                  <a:lnTo>
                    <a:pt x="3225" y="6567"/>
                  </a:lnTo>
                  <a:lnTo>
                    <a:pt x="3313" y="6604"/>
                  </a:lnTo>
                  <a:lnTo>
                    <a:pt x="3401" y="6637"/>
                  </a:lnTo>
                  <a:lnTo>
                    <a:pt x="3491" y="6666"/>
                  </a:lnTo>
                  <a:lnTo>
                    <a:pt x="3582" y="6692"/>
                  </a:lnTo>
                  <a:lnTo>
                    <a:pt x="3674" y="6715"/>
                  </a:lnTo>
                  <a:lnTo>
                    <a:pt x="3767" y="6735"/>
                  </a:lnTo>
                  <a:lnTo>
                    <a:pt x="3860" y="6750"/>
                  </a:lnTo>
                  <a:lnTo>
                    <a:pt x="3954" y="6763"/>
                  </a:lnTo>
                  <a:lnTo>
                    <a:pt x="4049" y="6772"/>
                  </a:lnTo>
                  <a:lnTo>
                    <a:pt x="4144" y="6777"/>
                  </a:lnTo>
                  <a:lnTo>
                    <a:pt x="4239" y="6779"/>
                  </a:lnTo>
                  <a:lnTo>
                    <a:pt x="4334" y="6777"/>
                  </a:lnTo>
                  <a:lnTo>
                    <a:pt x="4430" y="6772"/>
                  </a:lnTo>
                  <a:lnTo>
                    <a:pt x="4524" y="6763"/>
                  </a:lnTo>
                  <a:lnTo>
                    <a:pt x="4618" y="6750"/>
                  </a:lnTo>
                  <a:lnTo>
                    <a:pt x="4712" y="6735"/>
                  </a:lnTo>
                  <a:lnTo>
                    <a:pt x="4805" y="6715"/>
                  </a:lnTo>
                  <a:lnTo>
                    <a:pt x="4896" y="6692"/>
                  </a:lnTo>
                  <a:lnTo>
                    <a:pt x="4988" y="6666"/>
                  </a:lnTo>
                  <a:lnTo>
                    <a:pt x="5077" y="6637"/>
                  </a:lnTo>
                  <a:lnTo>
                    <a:pt x="5166" y="6604"/>
                  </a:lnTo>
                  <a:lnTo>
                    <a:pt x="5254" y="6567"/>
                  </a:lnTo>
                  <a:lnTo>
                    <a:pt x="5340" y="6528"/>
                  </a:lnTo>
                  <a:lnTo>
                    <a:pt x="5425" y="6485"/>
                  </a:lnTo>
                  <a:lnTo>
                    <a:pt x="5509" y="6438"/>
                  </a:lnTo>
                  <a:lnTo>
                    <a:pt x="5591" y="6389"/>
                  </a:lnTo>
                  <a:lnTo>
                    <a:pt x="5670" y="6337"/>
                  </a:lnTo>
                  <a:lnTo>
                    <a:pt x="5748" y="6282"/>
                  </a:lnTo>
                  <a:lnTo>
                    <a:pt x="5823" y="6224"/>
                  </a:lnTo>
                  <a:lnTo>
                    <a:pt x="5896" y="6164"/>
                  </a:lnTo>
                  <a:lnTo>
                    <a:pt x="5957" y="6109"/>
                  </a:lnTo>
                  <a:lnTo>
                    <a:pt x="5965" y="6093"/>
                  </a:lnTo>
                  <a:lnTo>
                    <a:pt x="5990" y="6055"/>
                  </a:lnTo>
                  <a:lnTo>
                    <a:pt x="6021" y="6021"/>
                  </a:lnTo>
                  <a:lnTo>
                    <a:pt x="6055" y="5990"/>
                  </a:lnTo>
                  <a:lnTo>
                    <a:pt x="6093" y="5965"/>
                  </a:lnTo>
                  <a:lnTo>
                    <a:pt x="6109" y="5957"/>
                  </a:lnTo>
                  <a:lnTo>
                    <a:pt x="6164" y="5896"/>
                  </a:lnTo>
                  <a:lnTo>
                    <a:pt x="6224" y="5823"/>
                  </a:lnTo>
                  <a:lnTo>
                    <a:pt x="6282" y="5748"/>
                  </a:lnTo>
                  <a:lnTo>
                    <a:pt x="6337" y="5670"/>
                  </a:lnTo>
                  <a:lnTo>
                    <a:pt x="6389" y="5591"/>
                  </a:lnTo>
                  <a:lnTo>
                    <a:pt x="6438" y="5509"/>
                  </a:lnTo>
                  <a:lnTo>
                    <a:pt x="6485" y="5425"/>
                  </a:lnTo>
                  <a:lnTo>
                    <a:pt x="6528" y="5340"/>
                  </a:lnTo>
                  <a:lnTo>
                    <a:pt x="6567" y="5254"/>
                  </a:lnTo>
                  <a:lnTo>
                    <a:pt x="6604" y="5166"/>
                  </a:lnTo>
                  <a:lnTo>
                    <a:pt x="6637" y="5077"/>
                  </a:lnTo>
                  <a:lnTo>
                    <a:pt x="6666" y="4988"/>
                  </a:lnTo>
                  <a:lnTo>
                    <a:pt x="6692" y="4896"/>
                  </a:lnTo>
                  <a:lnTo>
                    <a:pt x="6715" y="4805"/>
                  </a:lnTo>
                  <a:lnTo>
                    <a:pt x="6735" y="4712"/>
                  </a:lnTo>
                  <a:lnTo>
                    <a:pt x="6750" y="4618"/>
                  </a:lnTo>
                  <a:lnTo>
                    <a:pt x="6763" y="4524"/>
                  </a:lnTo>
                  <a:lnTo>
                    <a:pt x="6772" y="4430"/>
                  </a:lnTo>
                  <a:lnTo>
                    <a:pt x="6777" y="4334"/>
                  </a:lnTo>
                  <a:close/>
                </a:path>
              </a:pathLst>
            </a:custGeom>
            <a:solidFill>
              <a:schemeClr val="accent1">
                <a:lumMod val="50000"/>
              </a:schemeClr>
            </a:solidFill>
            <a:ln>
              <a:noFill/>
            </a:ln>
          </p:spPr>
          <p:txBody>
            <a:bodyPr/>
            <a:lstStyle/>
            <a:p>
              <a:endParaRPr/>
            </a:p>
          </p:txBody>
        </p:sp>
      </p:grpSp>
      <p:grpSp>
        <p:nvGrpSpPr>
          <p:cNvPr id="47" name="Group 30"/>
          <p:cNvGrpSpPr/>
          <p:nvPr/>
        </p:nvGrpSpPr>
        <p:grpSpPr>
          <a:xfrm>
            <a:off x="5105541" y="3954236"/>
            <a:ext cx="457294" cy="457294"/>
            <a:chOff x="10888678" y="1760267"/>
            <a:chExt cx="633600" cy="633600"/>
          </a:xfrm>
        </p:grpSpPr>
        <p:sp>
          <p:nvSpPr>
            <p:cNvPr id="48" name="Accent"/>
            <p:cNvSpPr/>
            <p:nvPr/>
          </p:nvSpPr>
          <p:spPr>
            <a:xfrm>
              <a:off x="10888678" y="1760267"/>
              <a:ext cx="633600" cy="633600"/>
            </a:xfrm>
            <a:custGeom>
              <a:avLst/>
              <a:gdLst/>
              <a:ahLst/>
              <a:cxnLst/>
              <a:rect l="0" t="0" r="10000" b="10000"/>
              <a:pathLst>
                <a:path w="10000" h="10000">
                  <a:moveTo>
                    <a:pt x="5000" y="4127"/>
                  </a:moveTo>
                  <a:lnTo>
                    <a:pt x="4631" y="3856"/>
                  </a:lnTo>
                  <a:lnTo>
                    <a:pt x="4317" y="3589"/>
                  </a:lnTo>
                  <a:lnTo>
                    <a:pt x="4056" y="3326"/>
                  </a:lnTo>
                  <a:lnTo>
                    <a:pt x="3846" y="3072"/>
                  </a:lnTo>
                  <a:lnTo>
                    <a:pt x="3685" y="2830"/>
                  </a:lnTo>
                  <a:lnTo>
                    <a:pt x="3570" y="2601"/>
                  </a:lnTo>
                  <a:lnTo>
                    <a:pt x="3501" y="2388"/>
                  </a:lnTo>
                  <a:lnTo>
                    <a:pt x="3475" y="2195"/>
                  </a:lnTo>
                  <a:lnTo>
                    <a:pt x="3490" y="2024"/>
                  </a:lnTo>
                  <a:lnTo>
                    <a:pt x="3544" y="1878"/>
                  </a:lnTo>
                  <a:lnTo>
                    <a:pt x="3635" y="1760"/>
                  </a:lnTo>
                  <a:lnTo>
                    <a:pt x="3762" y="1672"/>
                  </a:lnTo>
                  <a:lnTo>
                    <a:pt x="3922" y="1617"/>
                  </a:lnTo>
                  <a:lnTo>
                    <a:pt x="4114" y="1598"/>
                  </a:lnTo>
                  <a:lnTo>
                    <a:pt x="4226" y="1605"/>
                  </a:lnTo>
                  <a:lnTo>
                    <a:pt x="4331" y="1623"/>
                  </a:lnTo>
                  <a:lnTo>
                    <a:pt x="4431" y="1653"/>
                  </a:lnTo>
                  <a:lnTo>
                    <a:pt x="4523" y="1692"/>
                  </a:lnTo>
                  <a:lnTo>
                    <a:pt x="4609" y="1740"/>
                  </a:lnTo>
                  <a:lnTo>
                    <a:pt x="4687" y="1794"/>
                  </a:lnTo>
                  <a:lnTo>
                    <a:pt x="4757" y="1854"/>
                  </a:lnTo>
                  <a:lnTo>
                    <a:pt x="4819" y="1918"/>
                  </a:lnTo>
                  <a:lnTo>
                    <a:pt x="4873" y="1985"/>
                  </a:lnTo>
                  <a:lnTo>
                    <a:pt x="4918" y="2053"/>
                  </a:lnTo>
                  <a:lnTo>
                    <a:pt x="4953" y="2122"/>
                  </a:lnTo>
                  <a:lnTo>
                    <a:pt x="4979" y="2189"/>
                  </a:lnTo>
                  <a:lnTo>
                    <a:pt x="4995" y="2254"/>
                  </a:lnTo>
                  <a:lnTo>
                    <a:pt x="5000" y="2315"/>
                  </a:lnTo>
                  <a:lnTo>
                    <a:pt x="5005" y="2254"/>
                  </a:lnTo>
                  <a:lnTo>
                    <a:pt x="5021" y="2189"/>
                  </a:lnTo>
                  <a:lnTo>
                    <a:pt x="5047" y="2122"/>
                  </a:lnTo>
                  <a:lnTo>
                    <a:pt x="5082" y="2053"/>
                  </a:lnTo>
                  <a:lnTo>
                    <a:pt x="5127" y="1985"/>
                  </a:lnTo>
                  <a:lnTo>
                    <a:pt x="5181" y="1918"/>
                  </a:lnTo>
                  <a:lnTo>
                    <a:pt x="5243" y="1854"/>
                  </a:lnTo>
                  <a:lnTo>
                    <a:pt x="5313" y="1794"/>
                  </a:lnTo>
                  <a:lnTo>
                    <a:pt x="5391" y="1740"/>
                  </a:lnTo>
                  <a:lnTo>
                    <a:pt x="5477" y="1692"/>
                  </a:lnTo>
                  <a:lnTo>
                    <a:pt x="5569" y="1653"/>
                  </a:lnTo>
                  <a:lnTo>
                    <a:pt x="5669" y="1623"/>
                  </a:lnTo>
                  <a:lnTo>
                    <a:pt x="5774" y="1605"/>
                  </a:lnTo>
                  <a:lnTo>
                    <a:pt x="5886" y="1598"/>
                  </a:lnTo>
                  <a:lnTo>
                    <a:pt x="6078" y="1617"/>
                  </a:lnTo>
                  <a:lnTo>
                    <a:pt x="6238" y="1672"/>
                  </a:lnTo>
                  <a:lnTo>
                    <a:pt x="6365" y="1760"/>
                  </a:lnTo>
                  <a:lnTo>
                    <a:pt x="6456" y="1878"/>
                  </a:lnTo>
                  <a:lnTo>
                    <a:pt x="6510" y="2024"/>
                  </a:lnTo>
                  <a:lnTo>
                    <a:pt x="6525" y="2195"/>
                  </a:lnTo>
                  <a:lnTo>
                    <a:pt x="6499" y="2388"/>
                  </a:lnTo>
                  <a:lnTo>
                    <a:pt x="6430" y="2601"/>
                  </a:lnTo>
                  <a:lnTo>
                    <a:pt x="6315" y="2830"/>
                  </a:lnTo>
                  <a:lnTo>
                    <a:pt x="6154" y="3072"/>
                  </a:lnTo>
                  <a:lnTo>
                    <a:pt x="5944" y="3326"/>
                  </a:lnTo>
                  <a:lnTo>
                    <a:pt x="5683" y="3589"/>
                  </a:lnTo>
                  <a:lnTo>
                    <a:pt x="5369" y="3856"/>
                  </a:lnTo>
                  <a:lnTo>
                    <a:pt x="5000" y="4127"/>
                  </a:lnTo>
                  <a:close/>
                </a:path>
              </a:pathLst>
            </a:custGeom>
            <a:solidFill>
              <a:schemeClr val="accent1"/>
            </a:solidFill>
            <a:ln>
              <a:noFill/>
            </a:ln>
          </p:spPr>
          <p:txBody>
            <a:bodyPr/>
            <a:lstStyle/>
            <a:p>
              <a:endParaRPr/>
            </a:p>
          </p:txBody>
        </p:sp>
        <p:sp>
          <p:nvSpPr>
            <p:cNvPr id="49" name="Outline"/>
            <p:cNvSpPr/>
            <p:nvPr/>
          </p:nvSpPr>
          <p:spPr>
            <a:xfrm>
              <a:off x="10888678" y="1760267"/>
              <a:ext cx="633600" cy="633600"/>
            </a:xfrm>
            <a:custGeom>
              <a:avLst/>
              <a:gdLst/>
              <a:ahLst/>
              <a:cxnLst/>
              <a:rect l="0" t="0" r="10000" b="10000"/>
              <a:pathLst>
                <a:path w="10000" h="10000">
                  <a:moveTo>
                    <a:pt x="1142" y="5507"/>
                  </a:moveTo>
                  <a:lnTo>
                    <a:pt x="1135" y="5468"/>
                  </a:lnTo>
                  <a:lnTo>
                    <a:pt x="1101" y="5033"/>
                  </a:lnTo>
                  <a:lnTo>
                    <a:pt x="1101" y="4992"/>
                  </a:lnTo>
                  <a:lnTo>
                    <a:pt x="1116" y="4807"/>
                  </a:lnTo>
                  <a:lnTo>
                    <a:pt x="1124" y="4763"/>
                  </a:lnTo>
                  <a:lnTo>
                    <a:pt x="1168" y="4599"/>
                  </a:lnTo>
                  <a:lnTo>
                    <a:pt x="1184" y="4554"/>
                  </a:lnTo>
                  <a:lnTo>
                    <a:pt x="1253" y="4412"/>
                  </a:lnTo>
                  <a:lnTo>
                    <a:pt x="1279" y="4370"/>
                  </a:lnTo>
                  <a:lnTo>
                    <a:pt x="1369" y="4249"/>
                  </a:lnTo>
                  <a:lnTo>
                    <a:pt x="1385" y="4231"/>
                  </a:lnTo>
                  <a:lnTo>
                    <a:pt x="1403" y="4213"/>
                  </a:lnTo>
                  <a:lnTo>
                    <a:pt x="1511" y="4116"/>
                  </a:lnTo>
                  <a:lnTo>
                    <a:pt x="1551" y="4087"/>
                  </a:lnTo>
                  <a:lnTo>
                    <a:pt x="1675" y="4015"/>
                  </a:lnTo>
                  <a:lnTo>
                    <a:pt x="1718" y="3994"/>
                  </a:lnTo>
                  <a:lnTo>
                    <a:pt x="1853" y="3947"/>
                  </a:lnTo>
                  <a:lnTo>
                    <a:pt x="1899" y="3935"/>
                  </a:lnTo>
                  <a:lnTo>
                    <a:pt x="2042" y="3913"/>
                  </a:lnTo>
                  <a:lnTo>
                    <a:pt x="2088" y="3911"/>
                  </a:lnTo>
                  <a:lnTo>
                    <a:pt x="2236" y="3916"/>
                  </a:lnTo>
                  <a:lnTo>
                    <a:pt x="2281" y="3921"/>
                  </a:lnTo>
                  <a:lnTo>
                    <a:pt x="2430" y="3954"/>
                  </a:lnTo>
                  <a:lnTo>
                    <a:pt x="2472" y="3967"/>
                  </a:lnTo>
                  <a:lnTo>
                    <a:pt x="2619" y="4028"/>
                  </a:lnTo>
                  <a:lnTo>
                    <a:pt x="2658" y="4049"/>
                  </a:lnTo>
                  <a:lnTo>
                    <a:pt x="2798" y="4139"/>
                  </a:lnTo>
                  <a:lnTo>
                    <a:pt x="2832" y="4165"/>
                  </a:lnTo>
                  <a:lnTo>
                    <a:pt x="2964" y="4286"/>
                  </a:lnTo>
                  <a:lnTo>
                    <a:pt x="2992" y="4316"/>
                  </a:lnTo>
                  <a:lnTo>
                    <a:pt x="3105" y="4461"/>
                  </a:lnTo>
                  <a:lnTo>
                    <a:pt x="4329" y="5806"/>
                  </a:lnTo>
                  <a:lnTo>
                    <a:pt x="5000" y="5806"/>
                  </a:lnTo>
                  <a:lnTo>
                    <a:pt x="5671" y="5806"/>
                  </a:lnTo>
                  <a:lnTo>
                    <a:pt x="6895" y="4461"/>
                  </a:lnTo>
                  <a:lnTo>
                    <a:pt x="7008" y="4316"/>
                  </a:lnTo>
                  <a:lnTo>
                    <a:pt x="7036" y="4286"/>
                  </a:lnTo>
                  <a:lnTo>
                    <a:pt x="7168" y="4165"/>
                  </a:lnTo>
                  <a:lnTo>
                    <a:pt x="7202" y="4139"/>
                  </a:lnTo>
                  <a:lnTo>
                    <a:pt x="7342" y="4049"/>
                  </a:lnTo>
                  <a:lnTo>
                    <a:pt x="7381" y="4028"/>
                  </a:lnTo>
                  <a:lnTo>
                    <a:pt x="7528" y="3967"/>
                  </a:lnTo>
                  <a:lnTo>
                    <a:pt x="7570" y="3954"/>
                  </a:lnTo>
                  <a:lnTo>
                    <a:pt x="7719" y="3921"/>
                  </a:lnTo>
                  <a:lnTo>
                    <a:pt x="7764" y="3916"/>
                  </a:lnTo>
                  <a:lnTo>
                    <a:pt x="7912" y="3911"/>
                  </a:lnTo>
                  <a:lnTo>
                    <a:pt x="7958" y="3913"/>
                  </a:lnTo>
                  <a:lnTo>
                    <a:pt x="8101" y="3935"/>
                  </a:lnTo>
                  <a:lnTo>
                    <a:pt x="8147" y="3947"/>
                  </a:lnTo>
                  <a:lnTo>
                    <a:pt x="8282" y="3994"/>
                  </a:lnTo>
                  <a:lnTo>
                    <a:pt x="8325" y="4015"/>
                  </a:lnTo>
                  <a:lnTo>
                    <a:pt x="8449" y="4087"/>
                  </a:lnTo>
                  <a:lnTo>
                    <a:pt x="8489" y="4116"/>
                  </a:lnTo>
                  <a:lnTo>
                    <a:pt x="8597" y="4213"/>
                  </a:lnTo>
                  <a:lnTo>
                    <a:pt x="8615" y="4231"/>
                  </a:lnTo>
                  <a:lnTo>
                    <a:pt x="8631" y="4249"/>
                  </a:lnTo>
                  <a:lnTo>
                    <a:pt x="8721" y="4370"/>
                  </a:lnTo>
                  <a:lnTo>
                    <a:pt x="8747" y="4412"/>
                  </a:lnTo>
                  <a:lnTo>
                    <a:pt x="8816" y="4554"/>
                  </a:lnTo>
                  <a:lnTo>
                    <a:pt x="8832" y="4599"/>
                  </a:lnTo>
                  <a:lnTo>
                    <a:pt x="8876" y="4763"/>
                  </a:lnTo>
                  <a:lnTo>
                    <a:pt x="8884" y="4807"/>
                  </a:lnTo>
                  <a:lnTo>
                    <a:pt x="8899" y="4992"/>
                  </a:lnTo>
                  <a:lnTo>
                    <a:pt x="8899" y="5033"/>
                  </a:lnTo>
                  <a:lnTo>
                    <a:pt x="8865" y="5468"/>
                  </a:lnTo>
                  <a:lnTo>
                    <a:pt x="8858" y="5507"/>
                  </a:lnTo>
                  <a:lnTo>
                    <a:pt x="8759" y="5916"/>
                  </a:lnTo>
                  <a:lnTo>
                    <a:pt x="8748" y="5952"/>
                  </a:lnTo>
                  <a:lnTo>
                    <a:pt x="8592" y="6335"/>
                  </a:lnTo>
                  <a:lnTo>
                    <a:pt x="8577" y="6366"/>
                  </a:lnTo>
                  <a:lnTo>
                    <a:pt x="8371" y="6722"/>
                  </a:lnTo>
                  <a:lnTo>
                    <a:pt x="8354" y="6748"/>
                  </a:lnTo>
                  <a:lnTo>
                    <a:pt x="8106" y="7076"/>
                  </a:lnTo>
                  <a:lnTo>
                    <a:pt x="8088" y="7097"/>
                  </a:lnTo>
                  <a:lnTo>
                    <a:pt x="7805" y="7395"/>
                  </a:lnTo>
                  <a:lnTo>
                    <a:pt x="7787" y="7412"/>
                  </a:lnTo>
                  <a:lnTo>
                    <a:pt x="7477" y="7679"/>
                  </a:lnTo>
                  <a:lnTo>
                    <a:pt x="7459" y="7693"/>
                  </a:lnTo>
                  <a:lnTo>
                    <a:pt x="7129" y="7929"/>
                  </a:lnTo>
                  <a:lnTo>
                    <a:pt x="7111" y="7940"/>
                  </a:lnTo>
                  <a:lnTo>
                    <a:pt x="6769" y="8142"/>
                  </a:lnTo>
                  <a:lnTo>
                    <a:pt x="6750" y="8152"/>
                  </a:lnTo>
                  <a:lnTo>
                    <a:pt x="6403" y="8320"/>
                  </a:lnTo>
                  <a:lnTo>
                    <a:pt x="6383" y="8328"/>
                  </a:lnTo>
                  <a:lnTo>
                    <a:pt x="6038" y="8461"/>
                  </a:lnTo>
                  <a:lnTo>
                    <a:pt x="6017" y="8468"/>
                  </a:lnTo>
                  <a:lnTo>
                    <a:pt x="5682" y="8564"/>
                  </a:lnTo>
                  <a:lnTo>
                    <a:pt x="5658" y="8570"/>
                  </a:lnTo>
                  <a:lnTo>
                    <a:pt x="5339" y="8628"/>
                  </a:lnTo>
                  <a:lnTo>
                    <a:pt x="5311" y="8632"/>
                  </a:lnTo>
                  <a:lnTo>
                    <a:pt x="5017" y="8651"/>
                  </a:lnTo>
                  <a:lnTo>
                    <a:pt x="4983" y="8651"/>
                  </a:lnTo>
                  <a:lnTo>
                    <a:pt x="4689" y="8632"/>
                  </a:lnTo>
                  <a:lnTo>
                    <a:pt x="4661" y="8628"/>
                  </a:lnTo>
                  <a:lnTo>
                    <a:pt x="4342" y="8570"/>
                  </a:lnTo>
                  <a:lnTo>
                    <a:pt x="4318" y="8564"/>
                  </a:lnTo>
                  <a:lnTo>
                    <a:pt x="3983" y="8468"/>
                  </a:lnTo>
                  <a:lnTo>
                    <a:pt x="3962" y="8461"/>
                  </a:lnTo>
                  <a:lnTo>
                    <a:pt x="3617" y="8328"/>
                  </a:lnTo>
                  <a:lnTo>
                    <a:pt x="3597" y="8320"/>
                  </a:lnTo>
                  <a:lnTo>
                    <a:pt x="3250" y="8152"/>
                  </a:lnTo>
                  <a:lnTo>
                    <a:pt x="3231" y="8142"/>
                  </a:lnTo>
                  <a:lnTo>
                    <a:pt x="2889" y="7940"/>
                  </a:lnTo>
                  <a:lnTo>
                    <a:pt x="2871" y="7929"/>
                  </a:lnTo>
                  <a:lnTo>
                    <a:pt x="2541" y="7693"/>
                  </a:lnTo>
                  <a:lnTo>
                    <a:pt x="2523" y="7679"/>
                  </a:lnTo>
                  <a:lnTo>
                    <a:pt x="2213" y="7412"/>
                  </a:lnTo>
                  <a:lnTo>
                    <a:pt x="2195" y="7395"/>
                  </a:lnTo>
                  <a:lnTo>
                    <a:pt x="1912" y="7097"/>
                  </a:lnTo>
                  <a:lnTo>
                    <a:pt x="1894" y="7076"/>
                  </a:lnTo>
                  <a:lnTo>
                    <a:pt x="1646" y="6748"/>
                  </a:lnTo>
                  <a:lnTo>
                    <a:pt x="1629" y="6722"/>
                  </a:lnTo>
                  <a:lnTo>
                    <a:pt x="1423" y="6366"/>
                  </a:lnTo>
                  <a:lnTo>
                    <a:pt x="1408" y="6335"/>
                  </a:lnTo>
                  <a:lnTo>
                    <a:pt x="1252" y="5952"/>
                  </a:lnTo>
                  <a:lnTo>
                    <a:pt x="1241" y="5916"/>
                  </a:lnTo>
                  <a:lnTo>
                    <a:pt x="1142" y="5507"/>
                  </a:lnTo>
                  <a:close/>
                  <a:moveTo>
                    <a:pt x="5817" y="6304"/>
                  </a:moveTo>
                  <a:lnTo>
                    <a:pt x="5782" y="6306"/>
                  </a:lnTo>
                  <a:lnTo>
                    <a:pt x="5250" y="6306"/>
                  </a:lnTo>
                  <a:lnTo>
                    <a:pt x="5250" y="8135"/>
                  </a:lnTo>
                  <a:lnTo>
                    <a:pt x="5263" y="8134"/>
                  </a:lnTo>
                  <a:lnTo>
                    <a:pt x="5556" y="8080"/>
                  </a:lnTo>
                  <a:lnTo>
                    <a:pt x="5869" y="7990"/>
                  </a:lnTo>
                  <a:lnTo>
                    <a:pt x="6195" y="7865"/>
                  </a:lnTo>
                  <a:lnTo>
                    <a:pt x="6523" y="7707"/>
                  </a:lnTo>
                  <a:lnTo>
                    <a:pt x="6848" y="7515"/>
                  </a:lnTo>
                  <a:lnTo>
                    <a:pt x="7160" y="7293"/>
                  </a:lnTo>
                  <a:lnTo>
                    <a:pt x="7451" y="7041"/>
                  </a:lnTo>
                  <a:lnTo>
                    <a:pt x="7716" y="6763"/>
                  </a:lnTo>
                  <a:lnTo>
                    <a:pt x="7946" y="6459"/>
                  </a:lnTo>
                  <a:lnTo>
                    <a:pt x="8135" y="6131"/>
                  </a:lnTo>
                  <a:lnTo>
                    <a:pt x="8278" y="5781"/>
                  </a:lnTo>
                  <a:lnTo>
                    <a:pt x="8368" y="5408"/>
                  </a:lnTo>
                  <a:lnTo>
                    <a:pt x="8399" y="5013"/>
                  </a:lnTo>
                  <a:lnTo>
                    <a:pt x="8387" y="4871"/>
                  </a:lnTo>
                  <a:lnTo>
                    <a:pt x="8355" y="4750"/>
                  </a:lnTo>
                  <a:lnTo>
                    <a:pt x="8307" y="4651"/>
                  </a:lnTo>
                  <a:lnTo>
                    <a:pt x="8246" y="4570"/>
                  </a:lnTo>
                  <a:lnTo>
                    <a:pt x="8174" y="4506"/>
                  </a:lnTo>
                  <a:lnTo>
                    <a:pt x="8092" y="4458"/>
                  </a:lnTo>
                  <a:lnTo>
                    <a:pt x="8002" y="4426"/>
                  </a:lnTo>
                  <a:lnTo>
                    <a:pt x="7906" y="4411"/>
                  </a:lnTo>
                  <a:lnTo>
                    <a:pt x="7804" y="4414"/>
                  </a:lnTo>
                  <a:lnTo>
                    <a:pt x="7699" y="4437"/>
                  </a:lnTo>
                  <a:lnTo>
                    <a:pt x="7594" y="4481"/>
                  </a:lnTo>
                  <a:lnTo>
                    <a:pt x="7490" y="4548"/>
                  </a:lnTo>
                  <a:lnTo>
                    <a:pt x="7389" y="4641"/>
                  </a:lnTo>
                  <a:lnTo>
                    <a:pt x="7283" y="4776"/>
                  </a:lnTo>
                  <a:lnTo>
                    <a:pt x="7271" y="4790"/>
                  </a:lnTo>
                  <a:lnTo>
                    <a:pt x="5967" y="6224"/>
                  </a:lnTo>
                  <a:lnTo>
                    <a:pt x="5942" y="6248"/>
                  </a:lnTo>
                  <a:lnTo>
                    <a:pt x="5914" y="6268"/>
                  </a:lnTo>
                  <a:lnTo>
                    <a:pt x="5883" y="6285"/>
                  </a:lnTo>
                  <a:lnTo>
                    <a:pt x="5851" y="6296"/>
                  </a:lnTo>
                  <a:lnTo>
                    <a:pt x="5817" y="6304"/>
                  </a:lnTo>
                  <a:close/>
                  <a:moveTo>
                    <a:pt x="1645" y="4750"/>
                  </a:moveTo>
                  <a:lnTo>
                    <a:pt x="1613" y="4871"/>
                  </a:lnTo>
                  <a:lnTo>
                    <a:pt x="1601" y="5013"/>
                  </a:lnTo>
                  <a:lnTo>
                    <a:pt x="1632" y="5408"/>
                  </a:lnTo>
                  <a:lnTo>
                    <a:pt x="1722" y="5781"/>
                  </a:lnTo>
                  <a:lnTo>
                    <a:pt x="1865" y="6131"/>
                  </a:lnTo>
                  <a:lnTo>
                    <a:pt x="2054" y="6459"/>
                  </a:lnTo>
                  <a:lnTo>
                    <a:pt x="2284" y="6763"/>
                  </a:lnTo>
                  <a:lnTo>
                    <a:pt x="2549" y="7041"/>
                  </a:lnTo>
                  <a:lnTo>
                    <a:pt x="2840" y="7293"/>
                  </a:lnTo>
                  <a:lnTo>
                    <a:pt x="3152" y="7515"/>
                  </a:lnTo>
                  <a:lnTo>
                    <a:pt x="3477" y="7707"/>
                  </a:lnTo>
                  <a:lnTo>
                    <a:pt x="3805" y="7865"/>
                  </a:lnTo>
                  <a:lnTo>
                    <a:pt x="4131" y="7990"/>
                  </a:lnTo>
                  <a:lnTo>
                    <a:pt x="4444" y="8080"/>
                  </a:lnTo>
                  <a:lnTo>
                    <a:pt x="4737" y="8134"/>
                  </a:lnTo>
                  <a:lnTo>
                    <a:pt x="4750" y="8135"/>
                  </a:lnTo>
                  <a:lnTo>
                    <a:pt x="4750" y="6306"/>
                  </a:lnTo>
                  <a:lnTo>
                    <a:pt x="4218" y="6306"/>
                  </a:lnTo>
                  <a:lnTo>
                    <a:pt x="4183" y="6304"/>
                  </a:lnTo>
                  <a:lnTo>
                    <a:pt x="4149" y="6296"/>
                  </a:lnTo>
                  <a:lnTo>
                    <a:pt x="4117" y="6285"/>
                  </a:lnTo>
                  <a:lnTo>
                    <a:pt x="4086" y="6268"/>
                  </a:lnTo>
                  <a:lnTo>
                    <a:pt x="4058" y="6248"/>
                  </a:lnTo>
                  <a:lnTo>
                    <a:pt x="4033" y="6224"/>
                  </a:lnTo>
                  <a:lnTo>
                    <a:pt x="2729" y="4790"/>
                  </a:lnTo>
                  <a:lnTo>
                    <a:pt x="2717" y="4776"/>
                  </a:lnTo>
                  <a:lnTo>
                    <a:pt x="2611" y="4641"/>
                  </a:lnTo>
                  <a:lnTo>
                    <a:pt x="2510" y="4548"/>
                  </a:lnTo>
                  <a:lnTo>
                    <a:pt x="2406" y="4481"/>
                  </a:lnTo>
                  <a:lnTo>
                    <a:pt x="2301" y="4437"/>
                  </a:lnTo>
                  <a:lnTo>
                    <a:pt x="2196" y="4414"/>
                  </a:lnTo>
                  <a:lnTo>
                    <a:pt x="2094" y="4411"/>
                  </a:lnTo>
                  <a:lnTo>
                    <a:pt x="1998" y="4426"/>
                  </a:lnTo>
                  <a:lnTo>
                    <a:pt x="1908" y="4458"/>
                  </a:lnTo>
                  <a:lnTo>
                    <a:pt x="1826" y="4506"/>
                  </a:lnTo>
                  <a:lnTo>
                    <a:pt x="1754" y="4570"/>
                  </a:lnTo>
                  <a:lnTo>
                    <a:pt x="1693" y="4651"/>
                  </a:lnTo>
                  <a:lnTo>
                    <a:pt x="1645" y="4750"/>
                  </a:lnTo>
                  <a:close/>
                  <a:moveTo>
                    <a:pt x="4999" y="1744"/>
                  </a:moveTo>
                  <a:lnTo>
                    <a:pt x="5000" y="1745"/>
                  </a:lnTo>
                  <a:lnTo>
                    <a:pt x="5001" y="1744"/>
                  </a:lnTo>
                  <a:lnTo>
                    <a:pt x="5063" y="1680"/>
                  </a:lnTo>
                  <a:lnTo>
                    <a:pt x="5081" y="1663"/>
                  </a:lnTo>
                  <a:lnTo>
                    <a:pt x="5151" y="1603"/>
                  </a:lnTo>
                  <a:lnTo>
                    <a:pt x="5170" y="1589"/>
                  </a:lnTo>
                  <a:lnTo>
                    <a:pt x="5249" y="1534"/>
                  </a:lnTo>
                  <a:lnTo>
                    <a:pt x="5270" y="1521"/>
                  </a:lnTo>
                  <a:lnTo>
                    <a:pt x="5356" y="1474"/>
                  </a:lnTo>
                  <a:lnTo>
                    <a:pt x="5379" y="1462"/>
                  </a:lnTo>
                  <a:lnTo>
                    <a:pt x="5472" y="1423"/>
                  </a:lnTo>
                  <a:lnTo>
                    <a:pt x="5498" y="1413"/>
                  </a:lnTo>
                  <a:lnTo>
                    <a:pt x="5597" y="1384"/>
                  </a:lnTo>
                  <a:lnTo>
                    <a:pt x="5625" y="1377"/>
                  </a:lnTo>
                  <a:lnTo>
                    <a:pt x="5731" y="1358"/>
                  </a:lnTo>
                  <a:lnTo>
                    <a:pt x="5760" y="1355"/>
                  </a:lnTo>
                  <a:lnTo>
                    <a:pt x="5871" y="1348"/>
                  </a:lnTo>
                  <a:lnTo>
                    <a:pt x="5911" y="1349"/>
                  </a:lnTo>
                  <a:lnTo>
                    <a:pt x="6102" y="1368"/>
                  </a:lnTo>
                  <a:lnTo>
                    <a:pt x="6131" y="1373"/>
                  </a:lnTo>
                  <a:lnTo>
                    <a:pt x="6159" y="1380"/>
                  </a:lnTo>
                  <a:lnTo>
                    <a:pt x="6319" y="1435"/>
                  </a:lnTo>
                  <a:lnTo>
                    <a:pt x="6351" y="1449"/>
                  </a:lnTo>
                  <a:lnTo>
                    <a:pt x="6380" y="1466"/>
                  </a:lnTo>
                  <a:lnTo>
                    <a:pt x="6507" y="1554"/>
                  </a:lnTo>
                  <a:lnTo>
                    <a:pt x="6537" y="1578"/>
                  </a:lnTo>
                  <a:lnTo>
                    <a:pt x="6563" y="1607"/>
                  </a:lnTo>
                  <a:lnTo>
                    <a:pt x="6654" y="1725"/>
                  </a:lnTo>
                  <a:lnTo>
                    <a:pt x="6675" y="1757"/>
                  </a:lnTo>
                  <a:lnTo>
                    <a:pt x="6691" y="1791"/>
                  </a:lnTo>
                  <a:lnTo>
                    <a:pt x="6745" y="1937"/>
                  </a:lnTo>
                  <a:lnTo>
                    <a:pt x="6754" y="1969"/>
                  </a:lnTo>
                  <a:lnTo>
                    <a:pt x="6759" y="2002"/>
                  </a:lnTo>
                  <a:lnTo>
                    <a:pt x="6774" y="2173"/>
                  </a:lnTo>
                  <a:lnTo>
                    <a:pt x="6775" y="2201"/>
                  </a:lnTo>
                  <a:lnTo>
                    <a:pt x="6773" y="2229"/>
                  </a:lnTo>
                  <a:lnTo>
                    <a:pt x="6747" y="2422"/>
                  </a:lnTo>
                  <a:lnTo>
                    <a:pt x="6737" y="2466"/>
                  </a:lnTo>
                  <a:lnTo>
                    <a:pt x="6667" y="2678"/>
                  </a:lnTo>
                  <a:lnTo>
                    <a:pt x="6653" y="2712"/>
                  </a:lnTo>
                  <a:lnTo>
                    <a:pt x="6539" y="2941"/>
                  </a:lnTo>
                  <a:lnTo>
                    <a:pt x="6524" y="2968"/>
                  </a:lnTo>
                  <a:lnTo>
                    <a:pt x="6362" y="3211"/>
                  </a:lnTo>
                  <a:lnTo>
                    <a:pt x="6346" y="3232"/>
                  </a:lnTo>
                  <a:lnTo>
                    <a:pt x="6136" y="3486"/>
                  </a:lnTo>
                  <a:lnTo>
                    <a:pt x="6121" y="3503"/>
                  </a:lnTo>
                  <a:lnTo>
                    <a:pt x="5860" y="3765"/>
                  </a:lnTo>
                  <a:lnTo>
                    <a:pt x="5845" y="3779"/>
                  </a:lnTo>
                  <a:lnTo>
                    <a:pt x="5531" y="4047"/>
                  </a:lnTo>
                  <a:lnTo>
                    <a:pt x="5517" y="4058"/>
                  </a:lnTo>
                  <a:lnTo>
                    <a:pt x="5148" y="4329"/>
                  </a:lnTo>
                  <a:lnTo>
                    <a:pt x="5121" y="4346"/>
                  </a:lnTo>
                  <a:lnTo>
                    <a:pt x="5093" y="4359"/>
                  </a:lnTo>
                  <a:lnTo>
                    <a:pt x="5063" y="4369"/>
                  </a:lnTo>
                  <a:lnTo>
                    <a:pt x="5032" y="4375"/>
                  </a:lnTo>
                  <a:lnTo>
                    <a:pt x="5000" y="4377"/>
                  </a:lnTo>
                  <a:lnTo>
                    <a:pt x="4968" y="4375"/>
                  </a:lnTo>
                  <a:lnTo>
                    <a:pt x="4937" y="4369"/>
                  </a:lnTo>
                  <a:lnTo>
                    <a:pt x="4907" y="4359"/>
                  </a:lnTo>
                  <a:lnTo>
                    <a:pt x="4879" y="4346"/>
                  </a:lnTo>
                  <a:lnTo>
                    <a:pt x="4852" y="4329"/>
                  </a:lnTo>
                  <a:lnTo>
                    <a:pt x="4483" y="4058"/>
                  </a:lnTo>
                  <a:lnTo>
                    <a:pt x="4469" y="4047"/>
                  </a:lnTo>
                  <a:lnTo>
                    <a:pt x="4155" y="3779"/>
                  </a:lnTo>
                  <a:lnTo>
                    <a:pt x="4140" y="3765"/>
                  </a:lnTo>
                  <a:lnTo>
                    <a:pt x="3879" y="3503"/>
                  </a:lnTo>
                  <a:lnTo>
                    <a:pt x="3864" y="3486"/>
                  </a:lnTo>
                  <a:lnTo>
                    <a:pt x="3654" y="3232"/>
                  </a:lnTo>
                  <a:lnTo>
                    <a:pt x="3638" y="3211"/>
                  </a:lnTo>
                  <a:lnTo>
                    <a:pt x="3476" y="2968"/>
                  </a:lnTo>
                  <a:lnTo>
                    <a:pt x="3461" y="2941"/>
                  </a:lnTo>
                  <a:lnTo>
                    <a:pt x="3347" y="2712"/>
                  </a:lnTo>
                  <a:lnTo>
                    <a:pt x="3333" y="2678"/>
                  </a:lnTo>
                  <a:lnTo>
                    <a:pt x="3263" y="2466"/>
                  </a:lnTo>
                  <a:lnTo>
                    <a:pt x="3253" y="2422"/>
                  </a:lnTo>
                  <a:lnTo>
                    <a:pt x="3227" y="2229"/>
                  </a:lnTo>
                  <a:lnTo>
                    <a:pt x="3225" y="2201"/>
                  </a:lnTo>
                  <a:lnTo>
                    <a:pt x="3226" y="2173"/>
                  </a:lnTo>
                  <a:lnTo>
                    <a:pt x="3241" y="2002"/>
                  </a:lnTo>
                  <a:lnTo>
                    <a:pt x="3246" y="1969"/>
                  </a:lnTo>
                  <a:lnTo>
                    <a:pt x="3255" y="1937"/>
                  </a:lnTo>
                  <a:lnTo>
                    <a:pt x="3309" y="1791"/>
                  </a:lnTo>
                  <a:lnTo>
                    <a:pt x="3325" y="1757"/>
                  </a:lnTo>
                  <a:lnTo>
                    <a:pt x="3346" y="1725"/>
                  </a:lnTo>
                  <a:lnTo>
                    <a:pt x="3437" y="1607"/>
                  </a:lnTo>
                  <a:lnTo>
                    <a:pt x="3463" y="1578"/>
                  </a:lnTo>
                  <a:lnTo>
                    <a:pt x="3493" y="1554"/>
                  </a:lnTo>
                  <a:lnTo>
                    <a:pt x="3620" y="1466"/>
                  </a:lnTo>
                  <a:lnTo>
                    <a:pt x="3649" y="1449"/>
                  </a:lnTo>
                  <a:lnTo>
                    <a:pt x="3681" y="1435"/>
                  </a:lnTo>
                  <a:lnTo>
                    <a:pt x="3841" y="1380"/>
                  </a:lnTo>
                  <a:lnTo>
                    <a:pt x="3869" y="1373"/>
                  </a:lnTo>
                  <a:lnTo>
                    <a:pt x="3898" y="1368"/>
                  </a:lnTo>
                  <a:lnTo>
                    <a:pt x="4089" y="1349"/>
                  </a:lnTo>
                  <a:lnTo>
                    <a:pt x="4129" y="1348"/>
                  </a:lnTo>
                  <a:lnTo>
                    <a:pt x="4240" y="1355"/>
                  </a:lnTo>
                  <a:lnTo>
                    <a:pt x="4269" y="1358"/>
                  </a:lnTo>
                  <a:lnTo>
                    <a:pt x="4375" y="1377"/>
                  </a:lnTo>
                  <a:lnTo>
                    <a:pt x="4403" y="1384"/>
                  </a:lnTo>
                  <a:lnTo>
                    <a:pt x="4502" y="1413"/>
                  </a:lnTo>
                  <a:lnTo>
                    <a:pt x="4528" y="1423"/>
                  </a:lnTo>
                  <a:lnTo>
                    <a:pt x="4621" y="1462"/>
                  </a:lnTo>
                  <a:lnTo>
                    <a:pt x="4644" y="1474"/>
                  </a:lnTo>
                  <a:lnTo>
                    <a:pt x="4730" y="1521"/>
                  </a:lnTo>
                  <a:lnTo>
                    <a:pt x="4751" y="1534"/>
                  </a:lnTo>
                  <a:lnTo>
                    <a:pt x="4830" y="1589"/>
                  </a:lnTo>
                  <a:lnTo>
                    <a:pt x="4849" y="1603"/>
                  </a:lnTo>
                  <a:lnTo>
                    <a:pt x="4919" y="1663"/>
                  </a:lnTo>
                  <a:lnTo>
                    <a:pt x="4937" y="1680"/>
                  </a:lnTo>
                  <a:lnTo>
                    <a:pt x="4999" y="1744"/>
                  </a:lnTo>
                  <a:close/>
                  <a:moveTo>
                    <a:pt x="4787" y="3660"/>
                  </a:moveTo>
                  <a:lnTo>
                    <a:pt x="5000" y="3817"/>
                  </a:lnTo>
                  <a:lnTo>
                    <a:pt x="5213" y="3660"/>
                  </a:lnTo>
                  <a:lnTo>
                    <a:pt x="5513" y="3405"/>
                  </a:lnTo>
                  <a:lnTo>
                    <a:pt x="5758" y="3158"/>
                  </a:lnTo>
                  <a:lnTo>
                    <a:pt x="5953" y="2923"/>
                  </a:lnTo>
                  <a:lnTo>
                    <a:pt x="6099" y="2704"/>
                  </a:lnTo>
                  <a:lnTo>
                    <a:pt x="6198" y="2505"/>
                  </a:lnTo>
                  <a:lnTo>
                    <a:pt x="6254" y="2332"/>
                  </a:lnTo>
                  <a:lnTo>
                    <a:pt x="6274" y="2189"/>
                  </a:lnTo>
                  <a:lnTo>
                    <a:pt x="6264" y="2079"/>
                  </a:lnTo>
                  <a:lnTo>
                    <a:pt x="6235" y="2001"/>
                  </a:lnTo>
                  <a:lnTo>
                    <a:pt x="6190" y="1943"/>
                  </a:lnTo>
                  <a:lnTo>
                    <a:pt x="6124" y="1897"/>
                  </a:lnTo>
                  <a:lnTo>
                    <a:pt x="6024" y="1863"/>
                  </a:lnTo>
                  <a:lnTo>
                    <a:pt x="5881" y="1849"/>
                  </a:lnTo>
                  <a:lnTo>
                    <a:pt x="5804" y="1853"/>
                  </a:lnTo>
                  <a:lnTo>
                    <a:pt x="5727" y="1867"/>
                  </a:lnTo>
                  <a:lnTo>
                    <a:pt x="5654" y="1889"/>
                  </a:lnTo>
                  <a:lnTo>
                    <a:pt x="5586" y="1917"/>
                  </a:lnTo>
                  <a:lnTo>
                    <a:pt x="5523" y="1952"/>
                  </a:lnTo>
                  <a:lnTo>
                    <a:pt x="5466" y="1992"/>
                  </a:lnTo>
                  <a:lnTo>
                    <a:pt x="5414" y="2036"/>
                  </a:lnTo>
                  <a:lnTo>
                    <a:pt x="5368" y="2083"/>
                  </a:lnTo>
                  <a:lnTo>
                    <a:pt x="5330" y="2132"/>
                  </a:lnTo>
                  <a:lnTo>
                    <a:pt x="5298" y="2179"/>
                  </a:lnTo>
                  <a:lnTo>
                    <a:pt x="5275" y="2224"/>
                  </a:lnTo>
                  <a:lnTo>
                    <a:pt x="5260" y="2263"/>
                  </a:lnTo>
                  <a:lnTo>
                    <a:pt x="5253" y="2294"/>
                  </a:lnTo>
                  <a:lnTo>
                    <a:pt x="5249" y="2337"/>
                  </a:lnTo>
                  <a:lnTo>
                    <a:pt x="5244" y="2369"/>
                  </a:lnTo>
                  <a:lnTo>
                    <a:pt x="5235" y="2400"/>
                  </a:lnTo>
                  <a:lnTo>
                    <a:pt x="5222" y="2429"/>
                  </a:lnTo>
                  <a:lnTo>
                    <a:pt x="5206" y="2457"/>
                  </a:lnTo>
                  <a:lnTo>
                    <a:pt x="5186" y="2482"/>
                  </a:lnTo>
                  <a:lnTo>
                    <a:pt x="5163" y="2505"/>
                  </a:lnTo>
                  <a:lnTo>
                    <a:pt x="5137" y="2524"/>
                  </a:lnTo>
                  <a:lnTo>
                    <a:pt x="5109" y="2540"/>
                  </a:lnTo>
                  <a:lnTo>
                    <a:pt x="5079" y="2552"/>
                  </a:lnTo>
                  <a:lnTo>
                    <a:pt x="5048" y="2560"/>
                  </a:lnTo>
                  <a:lnTo>
                    <a:pt x="5016" y="2564"/>
                  </a:lnTo>
                  <a:lnTo>
                    <a:pt x="4984" y="2564"/>
                  </a:lnTo>
                  <a:lnTo>
                    <a:pt x="4952" y="2560"/>
                  </a:lnTo>
                  <a:lnTo>
                    <a:pt x="4921" y="2552"/>
                  </a:lnTo>
                  <a:lnTo>
                    <a:pt x="4891" y="2540"/>
                  </a:lnTo>
                  <a:lnTo>
                    <a:pt x="4863" y="2524"/>
                  </a:lnTo>
                  <a:lnTo>
                    <a:pt x="4837" y="2505"/>
                  </a:lnTo>
                  <a:lnTo>
                    <a:pt x="4814" y="2482"/>
                  </a:lnTo>
                  <a:lnTo>
                    <a:pt x="4794" y="2457"/>
                  </a:lnTo>
                  <a:lnTo>
                    <a:pt x="4778" y="2429"/>
                  </a:lnTo>
                  <a:lnTo>
                    <a:pt x="4765" y="2400"/>
                  </a:lnTo>
                  <a:lnTo>
                    <a:pt x="4756" y="2369"/>
                  </a:lnTo>
                  <a:lnTo>
                    <a:pt x="4751" y="2337"/>
                  </a:lnTo>
                  <a:lnTo>
                    <a:pt x="4747" y="2294"/>
                  </a:lnTo>
                  <a:lnTo>
                    <a:pt x="4740" y="2263"/>
                  </a:lnTo>
                  <a:lnTo>
                    <a:pt x="4725" y="2224"/>
                  </a:lnTo>
                  <a:lnTo>
                    <a:pt x="4702" y="2179"/>
                  </a:lnTo>
                  <a:lnTo>
                    <a:pt x="4670" y="2132"/>
                  </a:lnTo>
                  <a:lnTo>
                    <a:pt x="4632" y="2083"/>
                  </a:lnTo>
                  <a:lnTo>
                    <a:pt x="4586" y="2036"/>
                  </a:lnTo>
                  <a:lnTo>
                    <a:pt x="4534" y="1992"/>
                  </a:lnTo>
                  <a:lnTo>
                    <a:pt x="4477" y="1952"/>
                  </a:lnTo>
                  <a:lnTo>
                    <a:pt x="4414" y="1917"/>
                  </a:lnTo>
                  <a:lnTo>
                    <a:pt x="4346" y="1889"/>
                  </a:lnTo>
                  <a:lnTo>
                    <a:pt x="4273" y="1867"/>
                  </a:lnTo>
                  <a:lnTo>
                    <a:pt x="4196" y="1853"/>
                  </a:lnTo>
                  <a:lnTo>
                    <a:pt x="4119" y="1849"/>
                  </a:lnTo>
                  <a:lnTo>
                    <a:pt x="3976" y="1863"/>
                  </a:lnTo>
                  <a:lnTo>
                    <a:pt x="3876" y="1897"/>
                  </a:lnTo>
                  <a:lnTo>
                    <a:pt x="3810" y="1943"/>
                  </a:lnTo>
                  <a:lnTo>
                    <a:pt x="3765" y="2001"/>
                  </a:lnTo>
                  <a:lnTo>
                    <a:pt x="3736" y="2079"/>
                  </a:lnTo>
                  <a:lnTo>
                    <a:pt x="3726" y="2189"/>
                  </a:lnTo>
                  <a:lnTo>
                    <a:pt x="3746" y="2332"/>
                  </a:lnTo>
                  <a:lnTo>
                    <a:pt x="3802" y="2505"/>
                  </a:lnTo>
                  <a:lnTo>
                    <a:pt x="3901" y="2704"/>
                  </a:lnTo>
                  <a:lnTo>
                    <a:pt x="4047" y="2923"/>
                  </a:lnTo>
                  <a:lnTo>
                    <a:pt x="4242" y="3158"/>
                  </a:lnTo>
                  <a:lnTo>
                    <a:pt x="4487" y="3405"/>
                  </a:lnTo>
                  <a:lnTo>
                    <a:pt x="4787" y="3660"/>
                  </a:lnTo>
                  <a:close/>
                </a:path>
              </a:pathLst>
            </a:custGeom>
            <a:solidFill>
              <a:schemeClr val="accent1">
                <a:lumMod val="50000"/>
              </a:schemeClr>
            </a:solidFill>
            <a:ln>
              <a:noFill/>
            </a:ln>
          </p:spPr>
          <p:txBody>
            <a:bodyPr/>
            <a:lstStyle/>
            <a:p>
              <a:endParaRPr/>
            </a:p>
          </p:txBody>
        </p:sp>
      </p:grpSp>
      <p:grpSp>
        <p:nvGrpSpPr>
          <p:cNvPr id="50" name="Group 33"/>
          <p:cNvGrpSpPr/>
          <p:nvPr/>
        </p:nvGrpSpPr>
        <p:grpSpPr>
          <a:xfrm>
            <a:off x="5105541" y="4735678"/>
            <a:ext cx="457294" cy="457294"/>
            <a:chOff x="8624067" y="2660110"/>
            <a:chExt cx="633600" cy="633600"/>
          </a:xfrm>
        </p:grpSpPr>
        <p:sp>
          <p:nvSpPr>
            <p:cNvPr id="51" name="Accent"/>
            <p:cNvSpPr/>
            <p:nvPr/>
          </p:nvSpPr>
          <p:spPr>
            <a:xfrm>
              <a:off x="8624067" y="2660110"/>
              <a:ext cx="633600" cy="633600"/>
            </a:xfrm>
            <a:custGeom>
              <a:avLst/>
              <a:gdLst/>
              <a:ahLst/>
              <a:cxnLst/>
              <a:rect l="0" t="0" r="10000" b="10000"/>
              <a:pathLst>
                <a:path w="10000" h="1000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chemeClr val="accent1"/>
            </a:solidFill>
            <a:ln>
              <a:noFill/>
            </a:ln>
          </p:spPr>
          <p:txBody>
            <a:bodyPr/>
            <a:lstStyle/>
            <a:p>
              <a:endParaRPr/>
            </a:p>
          </p:txBody>
        </p:sp>
        <p:sp>
          <p:nvSpPr>
            <p:cNvPr id="52" name="Outline"/>
            <p:cNvSpPr/>
            <p:nvPr/>
          </p:nvSpPr>
          <p:spPr>
            <a:xfrm>
              <a:off x="8624067" y="2660110"/>
              <a:ext cx="633600" cy="633600"/>
            </a:xfrm>
            <a:custGeom>
              <a:avLst/>
              <a:gdLst/>
              <a:ahLst/>
              <a:cxnLst/>
              <a:rect l="0" t="0" r="10000" b="10000"/>
              <a:pathLst>
                <a:path w="10000" h="1000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chemeClr val="accent1">
                <a:lumMod val="50000"/>
              </a:schemeClr>
            </a:solidFill>
            <a:ln>
              <a:noFill/>
            </a:ln>
          </p:spPr>
          <p:txBody>
            <a:bodyPr/>
            <a:lstStyle/>
            <a:p>
              <a:endParaRPr/>
            </a:p>
          </p:txBody>
        </p:sp>
      </p:grpSp>
      <p:sp>
        <p:nvSpPr>
          <p:cNvPr id="37" name="Isosceles Triangle 36">
            <a:extLst>
              <a:ext uri="{FF2B5EF4-FFF2-40B4-BE49-F238E27FC236}">
                <a16:creationId xmlns:a16="http://schemas.microsoft.com/office/drawing/2014/main" id="{EA787C89-81FF-4E76-8140-3714977D2F3D}"/>
              </a:ext>
            </a:extLst>
          </p:cNvPr>
          <p:cNvSpPr/>
          <p:nvPr/>
        </p:nvSpPr>
        <p:spPr>
          <a:xfrm rot="5400000" flipH="1">
            <a:off x="4753309" y="2532118"/>
            <a:ext cx="255106" cy="1757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8" name="Isosceles Triangle 37">
            <a:extLst>
              <a:ext uri="{FF2B5EF4-FFF2-40B4-BE49-F238E27FC236}">
                <a16:creationId xmlns:a16="http://schemas.microsoft.com/office/drawing/2014/main" id="{13BBB846-1CBF-48C3-8035-1CFB7F952F18}"/>
              </a:ext>
            </a:extLst>
          </p:cNvPr>
          <p:cNvSpPr/>
          <p:nvPr/>
        </p:nvSpPr>
        <p:spPr>
          <a:xfrm rot="5400000" flipH="1">
            <a:off x="4753309" y="3313559"/>
            <a:ext cx="255106" cy="1757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9" name="Isosceles Triangle 38">
            <a:extLst>
              <a:ext uri="{FF2B5EF4-FFF2-40B4-BE49-F238E27FC236}">
                <a16:creationId xmlns:a16="http://schemas.microsoft.com/office/drawing/2014/main" id="{610486D4-1509-4D48-9B1B-E016409F82C2}"/>
              </a:ext>
            </a:extLst>
          </p:cNvPr>
          <p:cNvSpPr/>
          <p:nvPr/>
        </p:nvSpPr>
        <p:spPr>
          <a:xfrm rot="5400000" flipH="1">
            <a:off x="4753309" y="4095000"/>
            <a:ext cx="255106" cy="1757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0" name="Isosceles Triangle 39">
            <a:extLst>
              <a:ext uri="{FF2B5EF4-FFF2-40B4-BE49-F238E27FC236}">
                <a16:creationId xmlns:a16="http://schemas.microsoft.com/office/drawing/2014/main" id="{1346D8B3-1A0E-4513-AE23-ACE43D7B3D43}"/>
              </a:ext>
            </a:extLst>
          </p:cNvPr>
          <p:cNvSpPr/>
          <p:nvPr/>
        </p:nvSpPr>
        <p:spPr>
          <a:xfrm rot="5400000" flipH="1">
            <a:off x="4753309" y="4876442"/>
            <a:ext cx="255106" cy="1757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Tree>
    <p:extLst>
      <p:ext uri="{BB962C8B-B14F-4D97-AF65-F5344CB8AC3E}">
        <p14:creationId xmlns:p14="http://schemas.microsoft.com/office/powerpoint/2010/main" val="24412970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5C305E-FEBA-4DD2-9E5A-00441568C0E4}"/>
              </a:ext>
            </a:extLst>
          </p:cNvPr>
          <p:cNvSpPr>
            <a:spLocks noGrp="1"/>
          </p:cNvSpPr>
          <p:nvPr>
            <p:ph type="ctrTitle"/>
          </p:nvPr>
        </p:nvSpPr>
        <p:spPr/>
        <p:txBody>
          <a:bodyPr/>
          <a:lstStyle/>
          <a:p>
            <a:r>
              <a:rPr lang="en-PH" dirty="0"/>
              <a:t>Our 2026–2030 Strategy</a:t>
            </a:r>
          </a:p>
        </p:txBody>
      </p:sp>
      <p:sp>
        <p:nvSpPr>
          <p:cNvPr id="3" name="Slide Number Placeholder 2">
            <a:extLst>
              <a:ext uri="{FF2B5EF4-FFF2-40B4-BE49-F238E27FC236}">
                <a16:creationId xmlns:a16="http://schemas.microsoft.com/office/drawing/2014/main" id="{5BF804A5-5C22-4E9A-8222-9D4187454F9A}"/>
              </a:ext>
            </a:extLst>
          </p:cNvPr>
          <p:cNvSpPr>
            <a:spLocks noGrp="1"/>
          </p:cNvSpPr>
          <p:nvPr>
            <p:ph type="sldNum" sz="quarter" idx="12"/>
          </p:nvPr>
        </p:nvSpPr>
        <p:spPr/>
        <p:txBody>
          <a:bodyPr/>
          <a:lstStyle/>
          <a:p>
            <a:fld id="{40FCC99B-2112-4769-A0F7-9B55781EDC8A}" type="slidenum">
              <a:rPr lang="en-PH" smtClean="0"/>
              <a:t>18</a:t>
            </a:fld>
            <a:endParaRPr lang="en-PH" dirty="0"/>
          </a:p>
        </p:txBody>
      </p:sp>
      <p:sp>
        <p:nvSpPr>
          <p:cNvPr id="5" name="Subtitle 4">
            <a:extLst>
              <a:ext uri="{FF2B5EF4-FFF2-40B4-BE49-F238E27FC236}">
                <a16:creationId xmlns:a16="http://schemas.microsoft.com/office/drawing/2014/main" id="{91169EFE-3044-413D-8D34-4E866431AF79}"/>
              </a:ext>
            </a:extLst>
          </p:cNvPr>
          <p:cNvSpPr>
            <a:spLocks noGrp="1"/>
          </p:cNvSpPr>
          <p:nvPr>
            <p:ph type="subTitle" idx="1"/>
          </p:nvPr>
        </p:nvSpPr>
        <p:spPr/>
        <p:txBody>
          <a:bodyPr/>
          <a:lstStyle/>
          <a:p>
            <a:endParaRPr lang="en-PH" dirty="0"/>
          </a:p>
        </p:txBody>
      </p:sp>
    </p:spTree>
    <p:extLst>
      <p:ext uri="{BB962C8B-B14F-4D97-AF65-F5344CB8AC3E}">
        <p14:creationId xmlns:p14="http://schemas.microsoft.com/office/powerpoint/2010/main" val="4022347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F45C9-BE4B-4CAA-B0AE-BA5E9169A000}"/>
              </a:ext>
            </a:extLst>
          </p:cNvPr>
          <p:cNvSpPr>
            <a:spLocks noGrp="1"/>
          </p:cNvSpPr>
          <p:nvPr>
            <p:ph type="title"/>
          </p:nvPr>
        </p:nvSpPr>
        <p:spPr/>
        <p:txBody>
          <a:bodyPr/>
          <a:lstStyle/>
          <a:p>
            <a:r>
              <a:rPr lang="en-PH" dirty="0"/>
              <a:t>Where We Stand: SWOT</a:t>
            </a:r>
          </a:p>
        </p:txBody>
      </p:sp>
      <p:sp>
        <p:nvSpPr>
          <p:cNvPr id="4" name="Slide Number Placeholder 3">
            <a:extLst>
              <a:ext uri="{FF2B5EF4-FFF2-40B4-BE49-F238E27FC236}">
                <a16:creationId xmlns:a16="http://schemas.microsoft.com/office/drawing/2014/main" id="{F1210ADF-6DE1-442C-9609-5369B6A5513C}"/>
              </a:ext>
            </a:extLst>
          </p:cNvPr>
          <p:cNvSpPr>
            <a:spLocks noGrp="1"/>
          </p:cNvSpPr>
          <p:nvPr>
            <p:ph type="sldNum" sz="quarter" idx="12"/>
          </p:nvPr>
        </p:nvSpPr>
        <p:spPr/>
        <p:txBody>
          <a:bodyPr/>
          <a:lstStyle/>
          <a:p>
            <a:fld id="{40FCC99B-2112-4769-A0F7-9B55781EDC8A}" type="slidenum">
              <a:rPr lang="en-PH" smtClean="0"/>
              <a:t>19</a:t>
            </a:fld>
            <a:endParaRPr lang="en-PH" dirty="0"/>
          </a:p>
        </p:txBody>
      </p:sp>
      <p:cxnSp>
        <p:nvCxnSpPr>
          <p:cNvPr id="6" name="Straight Connector 5">
            <a:extLst>
              <a:ext uri="{FF2B5EF4-FFF2-40B4-BE49-F238E27FC236}">
                <a16:creationId xmlns:a16="http://schemas.microsoft.com/office/drawing/2014/main" id="{8722EE82-5E39-4C3C-ADCA-B2D41CEE3F24}"/>
              </a:ext>
            </a:extLst>
          </p:cNvPr>
          <p:cNvCxnSpPr>
            <a:cxnSpLocks/>
          </p:cNvCxnSpPr>
          <p:nvPr/>
        </p:nvCxnSpPr>
        <p:spPr>
          <a:xfrm flipV="1">
            <a:off x="6096002" y="1992100"/>
            <a:ext cx="0" cy="4105175"/>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A5B7395-B4FB-4A35-8D9A-CEA2320A8C53}"/>
              </a:ext>
            </a:extLst>
          </p:cNvPr>
          <p:cNvCxnSpPr/>
          <p:nvPr/>
        </p:nvCxnSpPr>
        <p:spPr>
          <a:xfrm>
            <a:off x="630000" y="4042991"/>
            <a:ext cx="1093335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Rectangle 23">
            <a:extLst>
              <a:ext uri="{FF2B5EF4-FFF2-40B4-BE49-F238E27FC236}">
                <a16:creationId xmlns:a16="http://schemas.microsoft.com/office/drawing/2014/main" id="{B5411566-E84F-4774-87A3-A264EB7F5BE4}"/>
              </a:ext>
            </a:extLst>
          </p:cNvPr>
          <p:cNvSpPr/>
          <p:nvPr/>
        </p:nvSpPr>
        <p:spPr>
          <a:xfrm>
            <a:off x="630000" y="1992100"/>
            <a:ext cx="5446583" cy="2019382"/>
          </a:xfrm>
          <a:custGeom>
            <a:avLst/>
            <a:gdLst>
              <a:gd name="connsiteX0" fmla="*/ 0 w 5446583"/>
              <a:gd name="connsiteY0" fmla="*/ 0 h 2019382"/>
              <a:gd name="connsiteX1" fmla="*/ 5446583 w 5446583"/>
              <a:gd name="connsiteY1" fmla="*/ 0 h 2019382"/>
              <a:gd name="connsiteX2" fmla="*/ 5446583 w 5446583"/>
              <a:gd name="connsiteY2" fmla="*/ 2019382 h 2019382"/>
              <a:gd name="connsiteX3" fmla="*/ 0 w 5446583"/>
              <a:gd name="connsiteY3" fmla="*/ 2019382 h 2019382"/>
              <a:gd name="connsiteX4" fmla="*/ 0 w 5446583"/>
              <a:gd name="connsiteY4" fmla="*/ 0 h 2019382"/>
              <a:gd name="connsiteX0" fmla="*/ 0 w 5446583"/>
              <a:gd name="connsiteY0" fmla="*/ 0 h 2019382"/>
              <a:gd name="connsiteX1" fmla="*/ 5432296 w 5446583"/>
              <a:gd name="connsiteY1" fmla="*/ 0 h 2019382"/>
              <a:gd name="connsiteX2" fmla="*/ 5446583 w 5446583"/>
              <a:gd name="connsiteY2" fmla="*/ 2019382 h 2019382"/>
              <a:gd name="connsiteX3" fmla="*/ 0 w 5446583"/>
              <a:gd name="connsiteY3" fmla="*/ 2019382 h 2019382"/>
              <a:gd name="connsiteX4" fmla="*/ 0 w 5446583"/>
              <a:gd name="connsiteY4" fmla="*/ 0 h 2019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6583" h="2019382">
                <a:moveTo>
                  <a:pt x="0" y="0"/>
                </a:moveTo>
                <a:lnTo>
                  <a:pt x="5432296" y="0"/>
                </a:lnTo>
                <a:lnTo>
                  <a:pt x="5446583" y="2019382"/>
                </a:lnTo>
                <a:lnTo>
                  <a:pt x="0" y="2019382"/>
                </a:lnTo>
                <a:lnTo>
                  <a:pt x="0" y="0"/>
                </a:lnTo>
                <a:close/>
              </a:path>
            </a:pathLst>
          </a:custGeom>
          <a:solidFill>
            <a:schemeClr val="bg2">
              <a:alpha val="77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tIns="0" rIns="1097280" bIns="90000" rtlCol="0" anchor="t" anchorCtr="0"/>
          <a:lstStyle/>
          <a:p>
            <a:endParaRPr lang="en-US" sz="1400" b="1" dirty="0">
              <a:solidFill>
                <a:srgbClr val="000000"/>
              </a:solidFill>
              <a:latin typeface="Arial" panose="020B0604020202020204" pitchFamily="34" charset="0"/>
              <a:cs typeface="Arial" pitchFamily="34" charset="0"/>
              <a:sym typeface="Trebuchet MS" panose="020B0603020202020204" pitchFamily="34" charset="0"/>
            </a:endParaRPr>
          </a:p>
        </p:txBody>
      </p:sp>
      <p:sp>
        <p:nvSpPr>
          <p:cNvPr id="9" name="Rectangle 8">
            <a:extLst>
              <a:ext uri="{FF2B5EF4-FFF2-40B4-BE49-F238E27FC236}">
                <a16:creationId xmlns:a16="http://schemas.microsoft.com/office/drawing/2014/main" id="{032EF841-A23F-444A-8BE5-A28992C3B643}"/>
              </a:ext>
            </a:extLst>
          </p:cNvPr>
          <p:cNvSpPr/>
          <p:nvPr/>
        </p:nvSpPr>
        <p:spPr>
          <a:xfrm>
            <a:off x="6115417" y="1992100"/>
            <a:ext cx="5446583" cy="2019382"/>
          </a:xfrm>
          <a:prstGeom prst="rect">
            <a:avLst/>
          </a:prstGeom>
          <a:solidFill>
            <a:schemeClr val="bg2">
              <a:alpha val="77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tIns="0" rIns="1097280" bIns="90000" rtlCol="0" anchor="t" anchorCtr="0"/>
          <a:lstStyle/>
          <a:p>
            <a:endParaRPr lang="en-US" sz="1400" b="1" dirty="0">
              <a:solidFill>
                <a:srgbClr val="000000"/>
              </a:solidFill>
              <a:latin typeface="Arial" panose="020B0604020202020204" pitchFamily="34" charset="0"/>
              <a:cs typeface="Arial" pitchFamily="34" charset="0"/>
              <a:sym typeface="Trebuchet MS" panose="020B0603020202020204" pitchFamily="34" charset="0"/>
            </a:endParaRPr>
          </a:p>
        </p:txBody>
      </p:sp>
      <p:sp>
        <p:nvSpPr>
          <p:cNvPr id="10" name="Rectangle 9">
            <a:extLst>
              <a:ext uri="{FF2B5EF4-FFF2-40B4-BE49-F238E27FC236}">
                <a16:creationId xmlns:a16="http://schemas.microsoft.com/office/drawing/2014/main" id="{48336F26-023F-42F4-9868-D4E726A1CF76}"/>
              </a:ext>
            </a:extLst>
          </p:cNvPr>
          <p:cNvSpPr/>
          <p:nvPr/>
        </p:nvSpPr>
        <p:spPr>
          <a:xfrm>
            <a:off x="630000" y="4074358"/>
            <a:ext cx="5446583" cy="2019382"/>
          </a:xfrm>
          <a:prstGeom prst="rect">
            <a:avLst/>
          </a:prstGeom>
          <a:solidFill>
            <a:schemeClr val="bg2">
              <a:alpha val="77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tIns="0" rIns="1097280" bIns="90000" rtlCol="0" anchor="t" anchorCtr="0"/>
          <a:lstStyle/>
          <a:p>
            <a:pPr fontAlgn="base">
              <a:buClr>
                <a:srgbClr val="000000"/>
              </a:buClr>
              <a:buSzPct val="100000"/>
              <a:buFont typeface=""/>
            </a:pPr>
            <a:endParaRPr lang="en-GB" sz="1400" b="1" dirty="0">
              <a:solidFill>
                <a:srgbClr val="000000"/>
              </a:solidFill>
              <a:latin typeface="Arial" panose="020B0604020202020204" pitchFamily="34" charset="0"/>
              <a:cs typeface="Arial" pitchFamily="34" charset="0"/>
              <a:sym typeface="Trebuchet MS" panose="020B0603020202020204" pitchFamily="34" charset="0"/>
            </a:endParaRPr>
          </a:p>
        </p:txBody>
      </p:sp>
      <p:sp>
        <p:nvSpPr>
          <p:cNvPr id="11" name="Rectangle 10">
            <a:extLst>
              <a:ext uri="{FF2B5EF4-FFF2-40B4-BE49-F238E27FC236}">
                <a16:creationId xmlns:a16="http://schemas.microsoft.com/office/drawing/2014/main" id="{01CB92BE-0E3A-4BA6-9789-6DF7DFF4B2F1}"/>
              </a:ext>
            </a:extLst>
          </p:cNvPr>
          <p:cNvSpPr/>
          <p:nvPr/>
        </p:nvSpPr>
        <p:spPr>
          <a:xfrm>
            <a:off x="6115417" y="4062408"/>
            <a:ext cx="5446582" cy="2019382"/>
          </a:xfrm>
          <a:prstGeom prst="rect">
            <a:avLst/>
          </a:prstGeom>
          <a:solidFill>
            <a:schemeClr val="bg2">
              <a:alpha val="77000"/>
            </a:schemeClr>
          </a:solidFill>
          <a:ln w="952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tIns="0" rIns="1097280" bIns="90000" rtlCol="0" anchor="t" anchorCtr="0"/>
          <a:lstStyle/>
          <a:p>
            <a:endParaRPr lang="en-GB" sz="1400" b="1" dirty="0">
              <a:solidFill>
                <a:srgbClr val="000000"/>
              </a:solidFill>
              <a:latin typeface="Arial" panose="020B0604020202020204" pitchFamily="34" charset="0"/>
              <a:cs typeface="Arial" pitchFamily="34" charset="0"/>
              <a:sym typeface="Trebuchet MS" panose="020B0603020202020204" pitchFamily="34" charset="0"/>
            </a:endParaRPr>
          </a:p>
        </p:txBody>
      </p:sp>
      <p:sp>
        <p:nvSpPr>
          <p:cNvPr id="12" name="Freeform 7">
            <a:extLst>
              <a:ext uri="{FF2B5EF4-FFF2-40B4-BE49-F238E27FC236}">
                <a16:creationId xmlns:a16="http://schemas.microsoft.com/office/drawing/2014/main" id="{691A635E-CCB5-49A6-ACE1-B64FB8328DA7}"/>
              </a:ext>
            </a:extLst>
          </p:cNvPr>
          <p:cNvSpPr>
            <a:spLocks/>
          </p:cNvSpPr>
          <p:nvPr/>
        </p:nvSpPr>
        <p:spPr bwMode="auto">
          <a:xfrm>
            <a:off x="6122387" y="2561867"/>
            <a:ext cx="1454266" cy="1454731"/>
          </a:xfrm>
          <a:custGeom>
            <a:avLst/>
            <a:gdLst/>
            <a:ahLst/>
            <a:cxnLst>
              <a:cxn ang="0">
                <a:pos x="3456" y="3456"/>
              </a:cxn>
              <a:cxn ang="0">
                <a:pos x="0" y="0"/>
              </a:cxn>
              <a:cxn ang="0">
                <a:pos x="0" y="0"/>
              </a:cxn>
              <a:cxn ang="0">
                <a:pos x="0" y="3456"/>
              </a:cxn>
              <a:cxn ang="0">
                <a:pos x="3456" y="3456"/>
              </a:cxn>
            </a:cxnLst>
            <a:rect l="0" t="0" r="r" b="b"/>
            <a:pathLst>
              <a:path w="3456" h="3456">
                <a:moveTo>
                  <a:pt x="3456" y="3456"/>
                </a:moveTo>
                <a:cubicBezTo>
                  <a:pt x="3456" y="1548"/>
                  <a:pt x="1909" y="0"/>
                  <a:pt x="0" y="0"/>
                </a:cubicBezTo>
                <a:cubicBezTo>
                  <a:pt x="0" y="0"/>
                  <a:pt x="0" y="0"/>
                  <a:pt x="0" y="0"/>
                </a:cubicBezTo>
                <a:lnTo>
                  <a:pt x="0" y="3456"/>
                </a:lnTo>
                <a:lnTo>
                  <a:pt x="3456" y="3456"/>
                </a:lnTo>
                <a:close/>
              </a:path>
            </a:pathLst>
          </a:custGeom>
          <a:solidFill>
            <a:srgbClr val="FF0000"/>
          </a:solidFill>
          <a:ln w="9525">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latin typeface="Arial" panose="020B0604020202020204" pitchFamily="34" charset="0"/>
              <a:sym typeface="Trebuchet MS" panose="020B0603020202020204" pitchFamily="34" charset="0"/>
            </a:endParaRPr>
          </a:p>
        </p:txBody>
      </p:sp>
      <p:sp>
        <p:nvSpPr>
          <p:cNvPr id="13" name="Freeform 8">
            <a:extLst>
              <a:ext uri="{FF2B5EF4-FFF2-40B4-BE49-F238E27FC236}">
                <a16:creationId xmlns:a16="http://schemas.microsoft.com/office/drawing/2014/main" id="{95EB46E1-C4BD-4059-A177-D9A46E633776}"/>
              </a:ext>
            </a:extLst>
          </p:cNvPr>
          <p:cNvSpPr>
            <a:spLocks/>
          </p:cNvSpPr>
          <p:nvPr/>
        </p:nvSpPr>
        <p:spPr bwMode="auto">
          <a:xfrm>
            <a:off x="6122387" y="4069384"/>
            <a:ext cx="1454266" cy="1454731"/>
          </a:xfrm>
          <a:custGeom>
            <a:avLst/>
            <a:gdLst/>
            <a:ahLst/>
            <a:cxnLst>
              <a:cxn ang="0">
                <a:pos x="0" y="3456"/>
              </a:cxn>
              <a:cxn ang="0">
                <a:pos x="3456" y="0"/>
              </a:cxn>
              <a:cxn ang="0">
                <a:pos x="0" y="0"/>
              </a:cxn>
              <a:cxn ang="0">
                <a:pos x="0" y="3456"/>
              </a:cxn>
            </a:cxnLst>
            <a:rect l="0" t="0" r="r" b="b"/>
            <a:pathLst>
              <a:path w="3456" h="3456">
                <a:moveTo>
                  <a:pt x="0" y="3456"/>
                </a:moveTo>
                <a:cubicBezTo>
                  <a:pt x="1909" y="3456"/>
                  <a:pt x="3456" y="1909"/>
                  <a:pt x="3456" y="0"/>
                </a:cubicBezTo>
                <a:lnTo>
                  <a:pt x="0" y="0"/>
                </a:lnTo>
                <a:lnTo>
                  <a:pt x="0" y="3456"/>
                </a:lnTo>
                <a:close/>
              </a:path>
            </a:pathLst>
          </a:custGeom>
          <a:solidFill>
            <a:schemeClr val="accent6"/>
          </a:solidFill>
          <a:ln w="9525">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latin typeface="Arial" panose="020B0604020202020204" pitchFamily="34" charset="0"/>
              <a:sym typeface="Trebuchet MS" panose="020B0603020202020204" pitchFamily="34" charset="0"/>
            </a:endParaRPr>
          </a:p>
        </p:txBody>
      </p:sp>
      <p:sp>
        <p:nvSpPr>
          <p:cNvPr id="14" name="Freeform 9">
            <a:extLst>
              <a:ext uri="{FF2B5EF4-FFF2-40B4-BE49-F238E27FC236}">
                <a16:creationId xmlns:a16="http://schemas.microsoft.com/office/drawing/2014/main" id="{E828BA08-184A-4A13-B341-47FB19F96194}"/>
              </a:ext>
            </a:extLst>
          </p:cNvPr>
          <p:cNvSpPr>
            <a:spLocks/>
          </p:cNvSpPr>
          <p:nvPr/>
        </p:nvSpPr>
        <p:spPr bwMode="auto">
          <a:xfrm>
            <a:off x="4615351" y="4069384"/>
            <a:ext cx="1454266" cy="1454731"/>
          </a:xfrm>
          <a:custGeom>
            <a:avLst/>
            <a:gdLst/>
            <a:ahLst/>
            <a:cxnLst>
              <a:cxn ang="0">
                <a:pos x="0" y="0"/>
              </a:cxn>
              <a:cxn ang="0">
                <a:pos x="3456" y="3456"/>
              </a:cxn>
              <a:cxn ang="0">
                <a:pos x="3456" y="0"/>
              </a:cxn>
              <a:cxn ang="0">
                <a:pos x="0" y="0"/>
              </a:cxn>
            </a:cxnLst>
            <a:rect l="0" t="0" r="r" b="b"/>
            <a:pathLst>
              <a:path w="3456" h="3456">
                <a:moveTo>
                  <a:pt x="0" y="0"/>
                </a:moveTo>
                <a:cubicBezTo>
                  <a:pt x="0" y="1909"/>
                  <a:pt x="1548" y="3456"/>
                  <a:pt x="3456" y="3456"/>
                </a:cubicBezTo>
                <a:lnTo>
                  <a:pt x="3456" y="0"/>
                </a:lnTo>
                <a:lnTo>
                  <a:pt x="0" y="0"/>
                </a:lnTo>
                <a:close/>
              </a:path>
            </a:pathLst>
          </a:custGeom>
          <a:solidFill>
            <a:srgbClr val="3EAD92"/>
          </a:solidFill>
          <a:ln w="9525">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latin typeface="Arial" panose="020B0604020202020204" pitchFamily="34" charset="0"/>
              <a:sym typeface="Trebuchet MS" panose="020B0603020202020204" pitchFamily="34" charset="0"/>
            </a:endParaRPr>
          </a:p>
        </p:txBody>
      </p:sp>
      <p:sp>
        <p:nvSpPr>
          <p:cNvPr id="15" name="Freeform 10">
            <a:extLst>
              <a:ext uri="{FF2B5EF4-FFF2-40B4-BE49-F238E27FC236}">
                <a16:creationId xmlns:a16="http://schemas.microsoft.com/office/drawing/2014/main" id="{2F37B8E9-28AD-4A92-8329-F060A60A74D0}"/>
              </a:ext>
            </a:extLst>
          </p:cNvPr>
          <p:cNvSpPr>
            <a:spLocks/>
          </p:cNvSpPr>
          <p:nvPr/>
        </p:nvSpPr>
        <p:spPr bwMode="auto">
          <a:xfrm>
            <a:off x="4615352" y="2561867"/>
            <a:ext cx="1454266" cy="1454731"/>
          </a:xfrm>
          <a:custGeom>
            <a:avLst/>
            <a:gdLst/>
            <a:ahLst/>
            <a:cxnLst>
              <a:cxn ang="0">
                <a:pos x="3456" y="0"/>
              </a:cxn>
              <a:cxn ang="0">
                <a:pos x="0" y="3456"/>
              </a:cxn>
              <a:cxn ang="0">
                <a:pos x="3456" y="3456"/>
              </a:cxn>
              <a:cxn ang="0">
                <a:pos x="3456" y="0"/>
              </a:cxn>
            </a:cxnLst>
            <a:rect l="0" t="0" r="r" b="b"/>
            <a:pathLst>
              <a:path w="3456" h="3456">
                <a:moveTo>
                  <a:pt x="3456" y="0"/>
                </a:moveTo>
                <a:cubicBezTo>
                  <a:pt x="1548" y="0"/>
                  <a:pt x="0" y="1548"/>
                  <a:pt x="0" y="3456"/>
                </a:cubicBezTo>
                <a:lnTo>
                  <a:pt x="3456" y="3456"/>
                </a:lnTo>
                <a:lnTo>
                  <a:pt x="3456" y="0"/>
                </a:lnTo>
                <a:close/>
              </a:path>
            </a:pathLst>
          </a:custGeom>
          <a:solidFill>
            <a:schemeClr val="accent1"/>
          </a:solidFill>
          <a:ln w="9525">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latin typeface="Arial" panose="020B0604020202020204" pitchFamily="34" charset="0"/>
              <a:sym typeface="Trebuchet MS" panose="020B0603020202020204" pitchFamily="34" charset="0"/>
            </a:endParaRPr>
          </a:p>
        </p:txBody>
      </p:sp>
      <p:sp>
        <p:nvSpPr>
          <p:cNvPr id="16" name="Oval 15">
            <a:extLst>
              <a:ext uri="{FF2B5EF4-FFF2-40B4-BE49-F238E27FC236}">
                <a16:creationId xmlns:a16="http://schemas.microsoft.com/office/drawing/2014/main" id="{ADA6BBDD-A2E6-4914-9C99-7C4C5106FEAE}"/>
              </a:ext>
            </a:extLst>
          </p:cNvPr>
          <p:cNvSpPr/>
          <p:nvPr/>
        </p:nvSpPr>
        <p:spPr>
          <a:xfrm>
            <a:off x="5093836" y="3083856"/>
            <a:ext cx="2004333" cy="1918271"/>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GB" dirty="0">
              <a:solidFill>
                <a:srgbClr val="000000"/>
              </a:solidFill>
              <a:latin typeface="Arial" panose="020B0604020202020204" pitchFamily="34" charset="0"/>
              <a:cs typeface="Arial" pitchFamily="34" charset="0"/>
              <a:sym typeface="Trebuchet MS" panose="020B0603020202020204" pitchFamily="34" charset="0"/>
            </a:endParaRPr>
          </a:p>
        </p:txBody>
      </p:sp>
      <p:sp>
        <p:nvSpPr>
          <p:cNvPr id="17" name="Isosceles Triangle 16">
            <a:extLst>
              <a:ext uri="{FF2B5EF4-FFF2-40B4-BE49-F238E27FC236}">
                <a16:creationId xmlns:a16="http://schemas.microsoft.com/office/drawing/2014/main" id="{F325D0CF-3716-4219-B985-004A53935E4B}"/>
              </a:ext>
            </a:extLst>
          </p:cNvPr>
          <p:cNvSpPr>
            <a:spLocks noChangeAspect="1"/>
          </p:cNvSpPr>
          <p:nvPr/>
        </p:nvSpPr>
        <p:spPr>
          <a:xfrm rot="18601701">
            <a:off x="4669344" y="2876279"/>
            <a:ext cx="415505" cy="296885"/>
          </a:xfrm>
          <a:prstGeom prst="triangle">
            <a:avLst/>
          </a:prstGeom>
          <a:solidFill>
            <a:schemeClr val="accent1"/>
          </a:solidFill>
          <a:ln w="3810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latin typeface="Arial" panose="020B0604020202020204" pitchFamily="34" charset="0"/>
              <a:sym typeface="Trebuchet MS" panose="020B0603020202020204" pitchFamily="34" charset="0"/>
            </a:endParaRPr>
          </a:p>
        </p:txBody>
      </p:sp>
      <p:sp>
        <p:nvSpPr>
          <p:cNvPr id="18" name="Isosceles Triangle 17">
            <a:extLst>
              <a:ext uri="{FF2B5EF4-FFF2-40B4-BE49-F238E27FC236}">
                <a16:creationId xmlns:a16="http://schemas.microsoft.com/office/drawing/2014/main" id="{5358E068-0F42-4CC4-A92D-48F1F136A0B9}"/>
              </a:ext>
            </a:extLst>
          </p:cNvPr>
          <p:cNvSpPr>
            <a:spLocks noChangeAspect="1"/>
          </p:cNvSpPr>
          <p:nvPr/>
        </p:nvSpPr>
        <p:spPr>
          <a:xfrm rot="2845861" flipH="1">
            <a:off x="7106175" y="2876279"/>
            <a:ext cx="415505" cy="296885"/>
          </a:xfrm>
          <a:prstGeom prst="triangle">
            <a:avLst/>
          </a:prstGeom>
          <a:solidFill>
            <a:srgbClr val="FF0000"/>
          </a:solidFill>
          <a:ln w="3810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latin typeface="Arial" panose="020B0604020202020204" pitchFamily="34" charset="0"/>
              <a:sym typeface="Trebuchet MS" panose="020B0603020202020204" pitchFamily="34" charset="0"/>
            </a:endParaRPr>
          </a:p>
        </p:txBody>
      </p:sp>
      <p:sp>
        <p:nvSpPr>
          <p:cNvPr id="19" name="Isosceles Triangle 18">
            <a:extLst>
              <a:ext uri="{FF2B5EF4-FFF2-40B4-BE49-F238E27FC236}">
                <a16:creationId xmlns:a16="http://schemas.microsoft.com/office/drawing/2014/main" id="{B81A96BB-31E4-465B-9E5B-138B2FF3AB29}"/>
              </a:ext>
            </a:extLst>
          </p:cNvPr>
          <p:cNvSpPr>
            <a:spLocks noChangeAspect="1"/>
          </p:cNvSpPr>
          <p:nvPr/>
        </p:nvSpPr>
        <p:spPr>
          <a:xfrm rot="2700000" flipV="1">
            <a:off x="4669344" y="4901152"/>
            <a:ext cx="415505" cy="296885"/>
          </a:xfrm>
          <a:prstGeom prst="triangle">
            <a:avLst/>
          </a:prstGeom>
          <a:solidFill>
            <a:srgbClr val="3EAD92"/>
          </a:solidFill>
          <a:ln w="3810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latin typeface="Arial" panose="020B0604020202020204" pitchFamily="34" charset="0"/>
              <a:sym typeface="Trebuchet MS" panose="020B0603020202020204" pitchFamily="34" charset="0"/>
            </a:endParaRPr>
          </a:p>
        </p:txBody>
      </p:sp>
      <p:sp>
        <p:nvSpPr>
          <p:cNvPr id="20" name="Isosceles Triangle 19">
            <a:extLst>
              <a:ext uri="{FF2B5EF4-FFF2-40B4-BE49-F238E27FC236}">
                <a16:creationId xmlns:a16="http://schemas.microsoft.com/office/drawing/2014/main" id="{375147B8-2938-4C5F-93C5-DF4DE5646055}"/>
              </a:ext>
            </a:extLst>
          </p:cNvPr>
          <p:cNvSpPr>
            <a:spLocks noChangeAspect="1"/>
          </p:cNvSpPr>
          <p:nvPr/>
        </p:nvSpPr>
        <p:spPr>
          <a:xfrm rot="18900000" flipH="1" flipV="1">
            <a:off x="7106175" y="4901152"/>
            <a:ext cx="415505" cy="296885"/>
          </a:xfrm>
          <a:prstGeom prst="triangle">
            <a:avLst/>
          </a:prstGeom>
          <a:solidFill>
            <a:srgbClr val="295E7E"/>
          </a:solidFill>
          <a:ln w="38100" cap="flat" cmpd="sng" algn="ctr">
            <a:noFill/>
            <a:prstDash val="solid"/>
            <a:round/>
            <a:headEnd type="none" w="med" len="med"/>
            <a:tailEnd type="none" w="med" len="med"/>
          </a:ln>
          <a:extLst>
            <a:ext uri="{91240B29-F687-4F45-9708-019B960494DF}">
              <a14:hiddenLine xmlns:a14="http://schemas.microsoft.com/office/drawing/2010/main" w="38100" cap="flat" cmpd="sng" algn="ctr">
                <a:solidFill>
                  <a:srgbClr val="295E7E"/>
                </a:solidFill>
                <a:prstDash val="solid"/>
                <a:round/>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GB" dirty="0">
              <a:solidFill>
                <a:srgbClr val="000000"/>
              </a:solidFill>
              <a:latin typeface="Arial" panose="020B0604020202020204" pitchFamily="34" charset="0"/>
              <a:sym typeface="Trebuchet MS" panose="020B0603020202020204" pitchFamily="34" charset="0"/>
            </a:endParaRPr>
          </a:p>
        </p:txBody>
      </p:sp>
      <p:sp>
        <p:nvSpPr>
          <p:cNvPr id="21" name="Rectangle 20">
            <a:extLst>
              <a:ext uri="{FF2B5EF4-FFF2-40B4-BE49-F238E27FC236}">
                <a16:creationId xmlns:a16="http://schemas.microsoft.com/office/drawing/2014/main" id="{D69F2E87-8429-4408-BC33-8BCA7597F087}"/>
              </a:ext>
            </a:extLst>
          </p:cNvPr>
          <p:cNvSpPr/>
          <p:nvPr/>
        </p:nvSpPr>
        <p:spPr>
          <a:xfrm>
            <a:off x="711199" y="2073379"/>
            <a:ext cx="3904151" cy="1851075"/>
          </a:xfrm>
          <a:prstGeom prst="rect">
            <a:avLst/>
          </a:prstGeom>
        </p:spPr>
        <p:txBody>
          <a:bodyPr wrap="square" lIns="0" tIns="0" rIns="0" bIns="0">
            <a:normAutofit/>
          </a:bodyPr>
          <a:lstStyle/>
          <a:p>
            <a:pPr>
              <a:buSzPct val="100000"/>
              <a:buFont typeface="Trebuchet MS" panose="020B0603020202020204" pitchFamily="34" charset="0"/>
              <a:buChar char="​"/>
            </a:pPr>
            <a:r>
              <a:rPr lang="en-AU" sz="1600" dirty="0">
                <a:solidFill>
                  <a:schemeClr val="accent1"/>
                </a:solidFill>
                <a:latin typeface="Arial" panose="020B0604020202020204" pitchFamily="34" charset="0"/>
                <a:sym typeface="Trebuchet MS" panose="020B0603020202020204" pitchFamily="34" charset="0"/>
              </a:rPr>
              <a:t>Strengths</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Proven model validated by independent RCT evaluation</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Deep school partnerships and community trust built over 13 years</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Diversified revenue with four years of surpluses</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Exceptional volunteer pipeline: 720 active, 91% retention</a:t>
            </a:r>
          </a:p>
          <a:p>
            <a:pPr marL="324000" lvl="1" indent="-216000">
              <a:buClr>
                <a:schemeClr val="accent1"/>
              </a:buClr>
              <a:buSzPct val="100000"/>
              <a:buFont typeface="Trebuchet MS" panose="020B0603020202020204" pitchFamily="34" charset="0"/>
              <a:buChar char="•"/>
            </a:pPr>
            <a:endParaRPr lang="en-AU" sz="1400" dirty="0">
              <a:solidFill>
                <a:schemeClr val="tx1">
                  <a:lumMod val="100000"/>
                </a:schemeClr>
              </a:solidFill>
              <a:latin typeface="Arial" panose="020B0604020202020204" pitchFamily="34" charset="0"/>
              <a:sym typeface="Trebuchet MS" panose="020B0603020202020204" pitchFamily="34" charset="0"/>
            </a:endParaRPr>
          </a:p>
        </p:txBody>
      </p:sp>
      <p:sp>
        <p:nvSpPr>
          <p:cNvPr id="22" name="Oval 20">
            <a:extLst>
              <a:ext uri="{FF2B5EF4-FFF2-40B4-BE49-F238E27FC236}">
                <a16:creationId xmlns:a16="http://schemas.microsoft.com/office/drawing/2014/main" id="{EE84B6E4-F055-4E50-B664-BEFBAF8B102E}"/>
              </a:ext>
            </a:extLst>
          </p:cNvPr>
          <p:cNvSpPr>
            <a:spLocks noChangeAspect="1" noChangeArrowheads="1"/>
          </p:cNvSpPr>
          <p:nvPr/>
        </p:nvSpPr>
        <p:spPr bwMode="auto">
          <a:xfrm>
            <a:off x="4994349" y="3008327"/>
            <a:ext cx="383637" cy="383637"/>
          </a:xfrm>
          <a:prstGeom prst="ellipse">
            <a:avLst/>
          </a:prstGeom>
          <a:solidFill>
            <a:srgbClr val="FFFFFF"/>
          </a:solidFill>
          <a:ln>
            <a:noFill/>
          </a:ln>
        </p:spPr>
        <p:txBody>
          <a:bodyPr vert="horz" wrap="square" lIns="0" tIns="0" rIns="0" bIns="0" numCol="1" anchor="ctr" anchorCtr="0" compatLnSpc="1">
            <a:prstTxWarp prst="textNoShape">
              <a:avLst/>
            </a:prstTxWarp>
          </a:bodyPr>
          <a:lstStyle/>
          <a:p>
            <a:pPr algn="ctr"/>
            <a:r>
              <a:rPr lang="en-US" dirty="0">
                <a:solidFill>
                  <a:schemeClr val="accent1"/>
                </a:solidFill>
                <a:latin typeface="Arial" panose="020B0604020202020204" pitchFamily="34" charset="0"/>
                <a:sym typeface="Trebuchet MS" panose="020B0603020202020204" pitchFamily="34" charset="0"/>
              </a:rPr>
              <a:t>S</a:t>
            </a:r>
          </a:p>
        </p:txBody>
      </p:sp>
      <p:sp>
        <p:nvSpPr>
          <p:cNvPr id="23" name="Oval 20">
            <a:extLst>
              <a:ext uri="{FF2B5EF4-FFF2-40B4-BE49-F238E27FC236}">
                <a16:creationId xmlns:a16="http://schemas.microsoft.com/office/drawing/2014/main" id="{DCDDAF44-D326-4B92-8528-D5A85D0C3709}"/>
              </a:ext>
            </a:extLst>
          </p:cNvPr>
          <p:cNvSpPr>
            <a:spLocks noChangeAspect="1" noChangeArrowheads="1"/>
          </p:cNvSpPr>
          <p:nvPr/>
        </p:nvSpPr>
        <p:spPr bwMode="auto">
          <a:xfrm>
            <a:off x="6824436" y="3008327"/>
            <a:ext cx="383637" cy="383637"/>
          </a:xfrm>
          <a:prstGeom prst="ellipse">
            <a:avLst/>
          </a:prstGeom>
          <a:solidFill>
            <a:srgbClr val="FFFFFF"/>
          </a:solidFill>
          <a:ln>
            <a:noFill/>
          </a:ln>
        </p:spPr>
        <p:txBody>
          <a:bodyPr vert="horz" wrap="square" lIns="0" tIns="0" rIns="0" bIns="0" numCol="1" anchor="ctr" anchorCtr="0" compatLnSpc="1">
            <a:prstTxWarp prst="textNoShape">
              <a:avLst/>
            </a:prstTxWarp>
          </a:bodyPr>
          <a:lstStyle/>
          <a:p>
            <a:pPr algn="ctr"/>
            <a:r>
              <a:rPr lang="en-US" dirty="0">
                <a:solidFill>
                  <a:srgbClr val="FF0000"/>
                </a:solidFill>
                <a:latin typeface="Arial" panose="020B0604020202020204" pitchFamily="34" charset="0"/>
                <a:sym typeface="Trebuchet MS" panose="020B0603020202020204" pitchFamily="34" charset="0"/>
              </a:rPr>
              <a:t>W</a:t>
            </a:r>
          </a:p>
        </p:txBody>
      </p:sp>
      <p:sp>
        <p:nvSpPr>
          <p:cNvPr id="24" name="Oval 20">
            <a:extLst>
              <a:ext uri="{FF2B5EF4-FFF2-40B4-BE49-F238E27FC236}">
                <a16:creationId xmlns:a16="http://schemas.microsoft.com/office/drawing/2014/main" id="{95751E76-FB52-46EE-A72F-C43A07A57573}"/>
              </a:ext>
            </a:extLst>
          </p:cNvPr>
          <p:cNvSpPr>
            <a:spLocks noChangeAspect="1" noChangeArrowheads="1"/>
          </p:cNvSpPr>
          <p:nvPr/>
        </p:nvSpPr>
        <p:spPr bwMode="auto">
          <a:xfrm>
            <a:off x="6834061" y="4628569"/>
            <a:ext cx="383637" cy="383637"/>
          </a:xfrm>
          <a:prstGeom prst="ellipse">
            <a:avLst/>
          </a:prstGeom>
          <a:solidFill>
            <a:srgbClr val="FFFFFF"/>
          </a:solidFill>
          <a:ln>
            <a:noFill/>
          </a:ln>
        </p:spPr>
        <p:txBody>
          <a:bodyPr vert="horz" wrap="square" lIns="0" tIns="0" rIns="0" bIns="0" numCol="1" anchor="ctr" anchorCtr="0" compatLnSpc="1">
            <a:prstTxWarp prst="textNoShape">
              <a:avLst/>
            </a:prstTxWarp>
          </a:bodyPr>
          <a:lstStyle/>
          <a:p>
            <a:pPr algn="ctr"/>
            <a:r>
              <a:rPr lang="en-US" dirty="0">
                <a:solidFill>
                  <a:schemeClr val="accent6"/>
                </a:solidFill>
                <a:latin typeface="Arial" panose="020B0604020202020204" pitchFamily="34" charset="0"/>
                <a:sym typeface="Trebuchet MS" panose="020B0603020202020204" pitchFamily="34" charset="0"/>
              </a:rPr>
              <a:t>T</a:t>
            </a:r>
          </a:p>
        </p:txBody>
      </p:sp>
      <p:sp>
        <p:nvSpPr>
          <p:cNvPr id="25" name="Rectangle 24">
            <a:extLst>
              <a:ext uri="{FF2B5EF4-FFF2-40B4-BE49-F238E27FC236}">
                <a16:creationId xmlns:a16="http://schemas.microsoft.com/office/drawing/2014/main" id="{850E88FE-E20B-4B67-AF0A-7DDE7A0B6F62}"/>
              </a:ext>
            </a:extLst>
          </p:cNvPr>
          <p:cNvSpPr/>
          <p:nvPr/>
        </p:nvSpPr>
        <p:spPr>
          <a:xfrm>
            <a:off x="709562" y="4127786"/>
            <a:ext cx="3825413" cy="1969770"/>
          </a:xfrm>
          <a:prstGeom prst="rect">
            <a:avLst/>
          </a:prstGeom>
        </p:spPr>
        <p:txBody>
          <a:bodyPr wrap="square" lIns="0" tIns="0" rIns="0" bIns="0">
            <a:spAutoFit/>
          </a:bodyPr>
          <a:lstStyle/>
          <a:p>
            <a:pPr>
              <a:buSzPct val="100000"/>
              <a:buFont typeface="Trebuchet MS" panose="020B0603020202020204" pitchFamily="34" charset="0"/>
              <a:buChar char="​"/>
            </a:pPr>
            <a:r>
              <a:rPr lang="en-AU" sz="1600" dirty="0">
                <a:solidFill>
                  <a:schemeClr val="accent5"/>
                </a:solidFill>
                <a:latin typeface="Arial" panose="020B0604020202020204" pitchFamily="34" charset="0"/>
                <a:sym typeface="Trebuchet MS" panose="020B0603020202020204" pitchFamily="34" charset="0"/>
              </a:rPr>
              <a:t>Opportunities</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District invitation to expand into 22 additional schools</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Employer demand for talent creates internship funding</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State tutoring grants opening in 2027 (est. $2M/yr)</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Digital platform can reach rural students at low cost</a:t>
            </a:r>
          </a:p>
          <a:p>
            <a:pPr marL="324000" lvl="1" indent="-216000">
              <a:buClr>
                <a:schemeClr val="accent1"/>
              </a:buClr>
              <a:buSzPct val="100000"/>
              <a:buFont typeface="Trebuchet MS" panose="020B0603020202020204" pitchFamily="34" charset="0"/>
              <a:buChar char="•"/>
            </a:pPr>
            <a:endParaRPr lang="en-AU" sz="1400" dirty="0">
              <a:solidFill>
                <a:schemeClr val="tx1">
                  <a:lumMod val="100000"/>
                </a:schemeClr>
              </a:solidFill>
              <a:latin typeface="Arial" panose="020B0604020202020204" pitchFamily="34" charset="0"/>
              <a:sym typeface="Trebuchet MS" panose="020B0603020202020204" pitchFamily="34" charset="0"/>
            </a:endParaRPr>
          </a:p>
        </p:txBody>
      </p:sp>
      <p:sp>
        <p:nvSpPr>
          <p:cNvPr id="26" name="Rectangle 25">
            <a:extLst>
              <a:ext uri="{FF2B5EF4-FFF2-40B4-BE49-F238E27FC236}">
                <a16:creationId xmlns:a16="http://schemas.microsoft.com/office/drawing/2014/main" id="{E1A8B34E-E7CA-4E4B-9CE8-B3CDBCD5256D}"/>
              </a:ext>
            </a:extLst>
          </p:cNvPr>
          <p:cNvSpPr/>
          <p:nvPr/>
        </p:nvSpPr>
        <p:spPr>
          <a:xfrm>
            <a:off x="7826089" y="2073380"/>
            <a:ext cx="3742881" cy="1837409"/>
          </a:xfrm>
          <a:prstGeom prst="rect">
            <a:avLst/>
          </a:prstGeom>
        </p:spPr>
        <p:txBody>
          <a:bodyPr wrap="square" lIns="0" tIns="0" rIns="0" bIns="0">
            <a:normAutofit/>
          </a:bodyPr>
          <a:lstStyle/>
          <a:p>
            <a:pPr>
              <a:buSzPct val="100000"/>
              <a:buFont typeface="Trebuchet MS" panose="020B0603020202020204" pitchFamily="34" charset="0"/>
              <a:buChar char="​"/>
            </a:pPr>
            <a:r>
              <a:rPr lang="en-AU" sz="1600" dirty="0">
                <a:solidFill>
                  <a:srgbClr val="FF0000"/>
                </a:solidFill>
                <a:latin typeface="Arial" panose="020B0604020202020204" pitchFamily="34" charset="0"/>
                <a:sym typeface="Trebuchet MS" panose="020B0603020202020204" pitchFamily="34" charset="0"/>
              </a:rPr>
              <a:t>Weakness</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Waitlists signal demand we cannot yet meet</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Heavy reliance on a few large institutional funders</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Data systems strained by growth; upgrade underway</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Leadership bench thin beneath the executive team</a:t>
            </a:r>
          </a:p>
          <a:p>
            <a:pPr marL="324000" lvl="1" indent="-216000">
              <a:buClr>
                <a:schemeClr val="accent1"/>
              </a:buClr>
              <a:buSzPct val="100000"/>
              <a:buFont typeface="Trebuchet MS" panose="020B0603020202020204" pitchFamily="34" charset="0"/>
              <a:buChar char="•"/>
            </a:pPr>
            <a:endParaRPr lang="en-AU" sz="1400" dirty="0">
              <a:solidFill>
                <a:schemeClr val="tx1">
                  <a:lumMod val="100000"/>
                </a:schemeClr>
              </a:solidFill>
              <a:latin typeface="Arial" panose="020B0604020202020204" pitchFamily="34" charset="0"/>
              <a:sym typeface="Trebuchet MS" panose="020B0603020202020204" pitchFamily="34" charset="0"/>
            </a:endParaRPr>
          </a:p>
        </p:txBody>
      </p:sp>
      <p:sp>
        <p:nvSpPr>
          <p:cNvPr id="27" name="Rectangle 26">
            <a:extLst>
              <a:ext uri="{FF2B5EF4-FFF2-40B4-BE49-F238E27FC236}">
                <a16:creationId xmlns:a16="http://schemas.microsoft.com/office/drawing/2014/main" id="{784C55A9-090B-48C5-9B4F-00BB904FD8A2}"/>
              </a:ext>
            </a:extLst>
          </p:cNvPr>
          <p:cNvSpPr/>
          <p:nvPr/>
        </p:nvSpPr>
        <p:spPr>
          <a:xfrm>
            <a:off x="7826090" y="4127786"/>
            <a:ext cx="3742880" cy="1837409"/>
          </a:xfrm>
          <a:prstGeom prst="rect">
            <a:avLst/>
          </a:prstGeom>
        </p:spPr>
        <p:txBody>
          <a:bodyPr wrap="square" lIns="0" tIns="0" rIns="0" bIns="0">
            <a:normAutofit/>
          </a:bodyPr>
          <a:lstStyle/>
          <a:p>
            <a:pPr>
              <a:buSzPct val="100000"/>
              <a:buFont typeface="Trebuchet MS" panose="020B0603020202020204" pitchFamily="34" charset="0"/>
              <a:buChar char="​"/>
            </a:pPr>
            <a:r>
              <a:rPr lang="en-AU" sz="1600" dirty="0">
                <a:solidFill>
                  <a:schemeClr val="accent6"/>
                </a:solidFill>
                <a:latin typeface="Arial" panose="020B0604020202020204" pitchFamily="34" charset="0"/>
                <a:sym typeface="Trebuchet MS" panose="020B0603020202020204" pitchFamily="34" charset="0"/>
              </a:rPr>
              <a:t>Threats</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Federal education funding outlook is uncertain</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Rising costs for staff and program space</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Volunteer availability tightening post-pandemic</a:t>
            </a:r>
          </a:p>
          <a:p>
            <a:pPr marL="324000" lvl="1" indent="-216000">
              <a:buClr>
                <a:schemeClr val="accent1"/>
              </a:buClr>
              <a:buSzPct val="100000"/>
              <a:buFont typeface="Trebuchet MS" panose="020B0603020202020204" pitchFamily="34" charset="0"/>
              <a:buChar char="•"/>
            </a:pPr>
            <a:r>
              <a:rPr lang="en-AU" sz="1200" dirty="0">
                <a:solidFill>
                  <a:schemeClr val="tx1">
                    <a:lumMod val="100000"/>
                  </a:schemeClr>
                </a:solidFill>
                <a:latin typeface="Arial" panose="020B0604020202020204" pitchFamily="34" charset="0"/>
                <a:sym typeface="Trebuchet MS" panose="020B0603020202020204" pitchFamily="34" charset="0"/>
              </a:rPr>
              <a:t>Peer organizations competing for the same grants</a:t>
            </a:r>
          </a:p>
          <a:p>
            <a:pPr marL="324000" lvl="1" indent="-216000">
              <a:buClr>
                <a:schemeClr val="accent1"/>
              </a:buClr>
              <a:buSzPct val="100000"/>
              <a:buFont typeface="Trebuchet MS" panose="020B0603020202020204" pitchFamily="34" charset="0"/>
              <a:buChar char="•"/>
            </a:pPr>
            <a:endParaRPr lang="en-AU" sz="1400" dirty="0">
              <a:solidFill>
                <a:schemeClr val="tx1">
                  <a:lumMod val="100000"/>
                </a:schemeClr>
              </a:solidFill>
              <a:latin typeface="Arial" panose="020B0604020202020204" pitchFamily="34" charset="0"/>
              <a:sym typeface="Trebuchet MS" panose="020B0603020202020204" pitchFamily="34" charset="0"/>
            </a:endParaRPr>
          </a:p>
        </p:txBody>
      </p:sp>
      <p:sp>
        <p:nvSpPr>
          <p:cNvPr id="29" name="AutoShape 542">
            <a:extLst>
              <a:ext uri="{FF2B5EF4-FFF2-40B4-BE49-F238E27FC236}">
                <a16:creationId xmlns:a16="http://schemas.microsoft.com/office/drawing/2014/main" id="{906F4CF5-D38B-443C-9A62-A026218D1CAC}"/>
              </a:ext>
            </a:extLst>
          </p:cNvPr>
          <p:cNvSpPr>
            <a:spLocks noChangeAspect="1" noChangeArrowheads="1" noTextEdit="1"/>
          </p:cNvSpPr>
          <p:nvPr/>
        </p:nvSpPr>
        <p:spPr bwMode="auto">
          <a:xfrm>
            <a:off x="4098545" y="2140560"/>
            <a:ext cx="773633" cy="77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endParaRPr>
          </a:p>
        </p:txBody>
      </p:sp>
      <p:sp>
        <p:nvSpPr>
          <p:cNvPr id="34" name="AutoShape 12">
            <a:extLst>
              <a:ext uri="{FF2B5EF4-FFF2-40B4-BE49-F238E27FC236}">
                <a16:creationId xmlns:a16="http://schemas.microsoft.com/office/drawing/2014/main" id="{79A55920-2388-44A9-8BED-43C6A4CF54F0}"/>
              </a:ext>
            </a:extLst>
          </p:cNvPr>
          <p:cNvSpPr>
            <a:spLocks noChangeAspect="1" noChangeArrowheads="1" noTextEdit="1"/>
          </p:cNvSpPr>
          <p:nvPr/>
        </p:nvSpPr>
        <p:spPr bwMode="auto">
          <a:xfrm>
            <a:off x="7191346" y="2140560"/>
            <a:ext cx="773633" cy="77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endParaRPr>
          </a:p>
        </p:txBody>
      </p:sp>
      <p:sp>
        <p:nvSpPr>
          <p:cNvPr id="39" name="AutoShape 3">
            <a:extLst>
              <a:ext uri="{FF2B5EF4-FFF2-40B4-BE49-F238E27FC236}">
                <a16:creationId xmlns:a16="http://schemas.microsoft.com/office/drawing/2014/main" id="{520141EE-E09C-4899-9735-3CDA66FE33E4}"/>
              </a:ext>
            </a:extLst>
          </p:cNvPr>
          <p:cNvSpPr>
            <a:spLocks noChangeAspect="1" noChangeArrowheads="1" noTextEdit="1"/>
          </p:cNvSpPr>
          <p:nvPr/>
        </p:nvSpPr>
        <p:spPr bwMode="auto">
          <a:xfrm>
            <a:off x="4098903" y="5035498"/>
            <a:ext cx="774380" cy="77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endParaRPr>
          </a:p>
        </p:txBody>
      </p:sp>
      <p:sp>
        <p:nvSpPr>
          <p:cNvPr id="44" name="AutoShape 45">
            <a:extLst>
              <a:ext uri="{FF2B5EF4-FFF2-40B4-BE49-F238E27FC236}">
                <a16:creationId xmlns:a16="http://schemas.microsoft.com/office/drawing/2014/main" id="{1DC9ABF9-7E30-420E-91CF-C3215B988AFD}"/>
              </a:ext>
            </a:extLst>
          </p:cNvPr>
          <p:cNvSpPr>
            <a:spLocks noChangeAspect="1" noChangeArrowheads="1" noTextEdit="1"/>
          </p:cNvSpPr>
          <p:nvPr/>
        </p:nvSpPr>
        <p:spPr bwMode="auto">
          <a:xfrm>
            <a:off x="7190973" y="5035498"/>
            <a:ext cx="772917" cy="77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Arial" panose="020B0604020202020204" pitchFamily="34" charset="0"/>
            </a:endParaRPr>
          </a:p>
        </p:txBody>
      </p:sp>
      <p:sp>
        <p:nvSpPr>
          <p:cNvPr id="47" name="Oval 20">
            <a:extLst>
              <a:ext uri="{FF2B5EF4-FFF2-40B4-BE49-F238E27FC236}">
                <a16:creationId xmlns:a16="http://schemas.microsoft.com/office/drawing/2014/main" id="{996C8883-5CA2-4B26-ADD9-0FBC9030FEB0}"/>
              </a:ext>
            </a:extLst>
          </p:cNvPr>
          <p:cNvSpPr>
            <a:spLocks noChangeAspect="1" noChangeArrowheads="1"/>
          </p:cNvSpPr>
          <p:nvPr/>
        </p:nvSpPr>
        <p:spPr bwMode="auto">
          <a:xfrm>
            <a:off x="4935405" y="4628569"/>
            <a:ext cx="383637" cy="383637"/>
          </a:xfrm>
          <a:prstGeom prst="ellipse">
            <a:avLst/>
          </a:prstGeom>
          <a:solidFill>
            <a:srgbClr val="FFFFFF"/>
          </a:solidFill>
          <a:ln>
            <a:noFill/>
          </a:ln>
        </p:spPr>
        <p:txBody>
          <a:bodyPr vert="horz" wrap="square" lIns="0" tIns="0" rIns="0" bIns="0" numCol="1" anchor="ctr" anchorCtr="0" compatLnSpc="1">
            <a:prstTxWarp prst="textNoShape">
              <a:avLst/>
            </a:prstTxWarp>
          </a:bodyPr>
          <a:lstStyle/>
          <a:p>
            <a:pPr algn="ctr"/>
            <a:r>
              <a:rPr lang="en-US" dirty="0">
                <a:solidFill>
                  <a:schemeClr val="accent5"/>
                </a:solidFill>
                <a:latin typeface="Arial" panose="020B0604020202020204" pitchFamily="34" charset="0"/>
                <a:sym typeface="Trebuchet MS" panose="020B0603020202020204" pitchFamily="34" charset="0"/>
              </a:rPr>
              <a:t>O</a:t>
            </a:r>
          </a:p>
        </p:txBody>
      </p:sp>
      <p:sp>
        <p:nvSpPr>
          <p:cNvPr id="50" name="Rectangle 49">
            <a:extLst>
              <a:ext uri="{FF2B5EF4-FFF2-40B4-BE49-F238E27FC236}">
                <a16:creationId xmlns:a16="http://schemas.microsoft.com/office/drawing/2014/main" id="{3F16DFC7-9BF1-4491-AE13-B9DCB5DFFB23}"/>
              </a:ext>
            </a:extLst>
          </p:cNvPr>
          <p:cNvSpPr/>
          <p:nvPr/>
        </p:nvSpPr>
        <p:spPr>
          <a:xfrm>
            <a:off x="571019" y="1371256"/>
            <a:ext cx="11049962" cy="369332"/>
          </a:xfrm>
          <a:prstGeom prst="rect">
            <a:avLst/>
          </a:prstGeom>
        </p:spPr>
        <p:txBody>
          <a:bodyPr vert="horz" wrap="square" lIns="0" tIns="0" rIns="0" bIns="0" anchor="b" anchorCtr="0">
            <a:noAutofit/>
          </a:bodyPr>
          <a:lstStyle/>
          <a:p>
            <a:r>
              <a:rPr lang="da-DK" sz="2000" dirty="0">
                <a:solidFill>
                  <a:schemeClr val="accent1"/>
                </a:solidFill>
                <a:latin typeface="Arial" panose="020B0604020202020204" pitchFamily="34" charset="0"/>
              </a:rPr>
              <a:t>An honest look at our position</a:t>
            </a:r>
            <a:endParaRPr lang="en-US" sz="2000" dirty="0">
              <a:solidFill>
                <a:schemeClr val="accent1"/>
              </a:solidFill>
              <a:latin typeface="Arial" panose="020B0604020202020204" pitchFamily="34" charset="0"/>
            </a:endParaRPr>
          </a:p>
        </p:txBody>
      </p:sp>
      <p:cxnSp>
        <p:nvCxnSpPr>
          <p:cNvPr id="51" name="Straight Connector 50">
            <a:extLst>
              <a:ext uri="{FF2B5EF4-FFF2-40B4-BE49-F238E27FC236}">
                <a16:creationId xmlns:a16="http://schemas.microsoft.com/office/drawing/2014/main" id="{86913124-74CE-4D6D-9D04-57C94467B3FD}"/>
              </a:ext>
            </a:extLst>
          </p:cNvPr>
          <p:cNvCxnSpPr>
            <a:cxnSpLocks/>
          </p:cNvCxnSpPr>
          <p:nvPr/>
        </p:nvCxnSpPr>
        <p:spPr>
          <a:xfrm>
            <a:off x="571017" y="1833188"/>
            <a:ext cx="11049965" cy="0"/>
          </a:xfrm>
          <a:prstGeom prst="line">
            <a:avLst/>
          </a:prstGeom>
          <a:ln w="15875" cap="rnd">
            <a:solidFill>
              <a:schemeClr val="tx1">
                <a:lumMod val="60000"/>
                <a:lumOff val="40000"/>
              </a:schemeClr>
            </a:solidFill>
            <a:prstDash val="sysDot"/>
            <a:roun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5773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73232CDF-8E3D-497B-86B6-EEC98A132640}"/>
              </a:ext>
            </a:extLst>
          </p:cNvPr>
          <p:cNvGrpSpPr/>
          <p:nvPr/>
        </p:nvGrpSpPr>
        <p:grpSpPr>
          <a:xfrm>
            <a:off x="5177768" y="1471992"/>
            <a:ext cx="435954" cy="442234"/>
            <a:chOff x="4973284" y="620228"/>
            <a:chExt cx="1122714" cy="1138885"/>
          </a:xfrm>
        </p:grpSpPr>
        <p:sp>
          <p:nvSpPr>
            <p:cNvPr id="50" name="Oval 49">
              <a:extLst>
                <a:ext uri="{FF2B5EF4-FFF2-40B4-BE49-F238E27FC236}">
                  <a16:creationId xmlns:a16="http://schemas.microsoft.com/office/drawing/2014/main" id="{788CDDFC-555D-4C5B-89F7-8A49DB2E07B4}"/>
                </a:ext>
              </a:extLst>
            </p:cNvPr>
            <p:cNvSpPr/>
            <p:nvPr/>
          </p:nvSpPr>
          <p:spPr>
            <a:xfrm>
              <a:off x="4973284" y="620228"/>
              <a:ext cx="1061885" cy="10618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algn="ctr"/>
              <a:endParaRPr lang="en-PH" sz="1000" dirty="0">
                <a:latin typeface="Arial" panose="020B0604020202020204" pitchFamily="34" charset="0"/>
              </a:endParaRPr>
            </a:p>
          </p:txBody>
        </p:sp>
        <p:sp>
          <p:nvSpPr>
            <p:cNvPr id="49" name="Oval 48">
              <a:extLst>
                <a:ext uri="{FF2B5EF4-FFF2-40B4-BE49-F238E27FC236}">
                  <a16:creationId xmlns:a16="http://schemas.microsoft.com/office/drawing/2014/main" id="{95E21284-F8AB-48B0-8B8E-7A397F09599C}"/>
                </a:ext>
              </a:extLst>
            </p:cNvPr>
            <p:cNvSpPr/>
            <p:nvPr/>
          </p:nvSpPr>
          <p:spPr>
            <a:xfrm>
              <a:off x="5034113" y="697228"/>
              <a:ext cx="1061885" cy="106188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85000" lnSpcReduction="20000"/>
            </a:bodyPr>
            <a:lstStyle/>
            <a:p>
              <a:pPr algn="ctr"/>
              <a:r>
                <a:rPr lang="en-US" b="1" dirty="0">
                  <a:latin typeface="Arial" panose="020B0604020202020204" pitchFamily="34" charset="0"/>
                </a:rPr>
                <a:t>1</a:t>
              </a:r>
              <a:endParaRPr lang="en-PH" b="1" dirty="0">
                <a:latin typeface="Arial" panose="020B0604020202020204" pitchFamily="34" charset="0"/>
              </a:endParaRPr>
            </a:p>
          </p:txBody>
        </p:sp>
      </p:grpSp>
      <p:grpSp>
        <p:nvGrpSpPr>
          <p:cNvPr id="10" name="Group 9">
            <a:extLst>
              <a:ext uri="{FF2B5EF4-FFF2-40B4-BE49-F238E27FC236}">
                <a16:creationId xmlns:a16="http://schemas.microsoft.com/office/drawing/2014/main" id="{24AF6042-A754-474B-BE8E-80B630BE0CC2}"/>
              </a:ext>
            </a:extLst>
          </p:cNvPr>
          <p:cNvGrpSpPr/>
          <p:nvPr/>
        </p:nvGrpSpPr>
        <p:grpSpPr>
          <a:xfrm>
            <a:off x="5818206" y="1354235"/>
            <a:ext cx="3291070" cy="677748"/>
            <a:chOff x="5818206" y="1643605"/>
            <a:chExt cx="2457693" cy="677748"/>
          </a:xfrm>
        </p:grpSpPr>
        <p:sp>
          <p:nvSpPr>
            <p:cNvPr id="47" name="TextBox 46">
              <a:extLst>
                <a:ext uri="{FF2B5EF4-FFF2-40B4-BE49-F238E27FC236}">
                  <a16:creationId xmlns:a16="http://schemas.microsoft.com/office/drawing/2014/main" id="{ECAA26DA-E5E7-436F-A590-1BD658B1B538}"/>
                </a:ext>
              </a:extLst>
            </p:cNvPr>
            <p:cNvSpPr txBox="1"/>
            <p:nvPr/>
          </p:nvSpPr>
          <p:spPr>
            <a:xfrm>
              <a:off x="5818206" y="1643605"/>
              <a:ext cx="2457691" cy="268046"/>
            </a:xfrm>
            <a:prstGeom prst="rect">
              <a:avLst/>
            </a:prstGeom>
            <a:noFill/>
          </p:spPr>
          <p:txBody>
            <a:bodyPr wrap="square" lIns="0" tIns="0" rIns="0" bIns="0" rtlCol="0" anchor="b">
              <a:normAutofit/>
            </a:bodyPr>
            <a:lstStyle/>
            <a:p>
              <a:r>
                <a:rPr lang="en-US" sz="1600" b="1" dirty="0">
                  <a:latin typeface="Arial" panose="020B0604020202020204" pitchFamily="34" charset="0"/>
                </a:rPr>
                <a:t>The Need</a:t>
              </a:r>
              <a:endParaRPr lang="en-PH" sz="1600" b="1" dirty="0">
                <a:latin typeface="Arial" panose="020B0604020202020204" pitchFamily="34" charset="0"/>
              </a:endParaRPr>
            </a:p>
          </p:txBody>
        </p:sp>
        <p:sp>
          <p:nvSpPr>
            <p:cNvPr id="48" name="TextBox 47">
              <a:extLst>
                <a:ext uri="{FF2B5EF4-FFF2-40B4-BE49-F238E27FC236}">
                  <a16:creationId xmlns:a16="http://schemas.microsoft.com/office/drawing/2014/main" id="{C6F7E51E-0540-4EC8-8FFE-CAA51B6D5DDD}"/>
                </a:ext>
              </a:extLst>
            </p:cNvPr>
            <p:cNvSpPr txBox="1"/>
            <p:nvPr/>
          </p:nvSpPr>
          <p:spPr>
            <a:xfrm>
              <a:off x="5818208" y="1972257"/>
              <a:ext cx="2457691" cy="349096"/>
            </a:xfrm>
            <a:prstGeom prst="rect">
              <a:avLst/>
            </a:prstGeom>
            <a:noFill/>
          </p:spPr>
          <p:txBody>
            <a:bodyPr wrap="square" lIns="0" tIns="0" rIns="0" bIns="0" rtlCol="0" anchor="ctr">
              <a:normAutofit fontScale="92500" lnSpcReduction="20000"/>
            </a:bodyPr>
            <a:lstStyle/>
            <a:p>
              <a:r>
                <a:rPr lang="en-US" sz="1400" dirty="0">
                  <a:latin typeface="Arial" panose="020B0604020202020204" pitchFamily="34" charset="0"/>
                </a:rPr>
                <a:t>Why opportunity gaps in our region demand urgent action</a:t>
              </a:r>
              <a:endParaRPr lang="en-PH" sz="1400" dirty="0">
                <a:latin typeface="Arial" panose="020B0604020202020204" pitchFamily="34" charset="0"/>
              </a:endParaRPr>
            </a:p>
          </p:txBody>
        </p:sp>
      </p:grpSp>
      <p:grpSp>
        <p:nvGrpSpPr>
          <p:cNvPr id="53" name="Group 52">
            <a:extLst>
              <a:ext uri="{FF2B5EF4-FFF2-40B4-BE49-F238E27FC236}">
                <a16:creationId xmlns:a16="http://schemas.microsoft.com/office/drawing/2014/main" id="{E54C35E0-7B05-4408-B851-7E9E498DF0DE}"/>
              </a:ext>
            </a:extLst>
          </p:cNvPr>
          <p:cNvGrpSpPr/>
          <p:nvPr/>
        </p:nvGrpSpPr>
        <p:grpSpPr>
          <a:xfrm>
            <a:off x="5177768" y="2364690"/>
            <a:ext cx="435954" cy="442234"/>
            <a:chOff x="4973284" y="620228"/>
            <a:chExt cx="1122714" cy="1138885"/>
          </a:xfrm>
        </p:grpSpPr>
        <p:sp>
          <p:nvSpPr>
            <p:cNvPr id="54" name="Oval 53">
              <a:extLst>
                <a:ext uri="{FF2B5EF4-FFF2-40B4-BE49-F238E27FC236}">
                  <a16:creationId xmlns:a16="http://schemas.microsoft.com/office/drawing/2014/main" id="{D5436DA5-69BA-47B7-9BBB-05A0E9B90BC5}"/>
                </a:ext>
              </a:extLst>
            </p:cNvPr>
            <p:cNvSpPr/>
            <p:nvPr/>
          </p:nvSpPr>
          <p:spPr>
            <a:xfrm>
              <a:off x="4973284" y="620228"/>
              <a:ext cx="1061885" cy="10618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algn="ctr"/>
              <a:endParaRPr lang="en-PH" sz="1000" dirty="0">
                <a:latin typeface="Arial" panose="020B0604020202020204" pitchFamily="34" charset="0"/>
              </a:endParaRPr>
            </a:p>
          </p:txBody>
        </p:sp>
        <p:sp>
          <p:nvSpPr>
            <p:cNvPr id="55" name="Oval 54">
              <a:extLst>
                <a:ext uri="{FF2B5EF4-FFF2-40B4-BE49-F238E27FC236}">
                  <a16:creationId xmlns:a16="http://schemas.microsoft.com/office/drawing/2014/main" id="{3A59A53A-F85F-44D3-A90A-ABFE469EE796}"/>
                </a:ext>
              </a:extLst>
            </p:cNvPr>
            <p:cNvSpPr/>
            <p:nvPr/>
          </p:nvSpPr>
          <p:spPr>
            <a:xfrm>
              <a:off x="5034113" y="697228"/>
              <a:ext cx="1061885" cy="106188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85000" lnSpcReduction="20000"/>
            </a:bodyPr>
            <a:lstStyle/>
            <a:p>
              <a:pPr algn="ctr"/>
              <a:r>
                <a:rPr lang="en-US" b="1" dirty="0">
                  <a:latin typeface="Arial" panose="020B0604020202020204" pitchFamily="34" charset="0"/>
                </a:rPr>
                <a:t>2</a:t>
              </a:r>
              <a:endParaRPr lang="en-PH" b="1" dirty="0">
                <a:latin typeface="Arial" panose="020B0604020202020204" pitchFamily="34" charset="0"/>
              </a:endParaRPr>
            </a:p>
          </p:txBody>
        </p:sp>
      </p:grpSp>
      <p:grpSp>
        <p:nvGrpSpPr>
          <p:cNvPr id="59" name="Group 58">
            <a:extLst>
              <a:ext uri="{FF2B5EF4-FFF2-40B4-BE49-F238E27FC236}">
                <a16:creationId xmlns:a16="http://schemas.microsoft.com/office/drawing/2014/main" id="{1E564D47-8450-409E-8BB5-58EF31FA43CF}"/>
              </a:ext>
            </a:extLst>
          </p:cNvPr>
          <p:cNvGrpSpPr/>
          <p:nvPr/>
        </p:nvGrpSpPr>
        <p:grpSpPr>
          <a:xfrm>
            <a:off x="5177768" y="3257388"/>
            <a:ext cx="435954" cy="442234"/>
            <a:chOff x="4973284" y="620228"/>
            <a:chExt cx="1122714" cy="1138885"/>
          </a:xfrm>
        </p:grpSpPr>
        <p:sp>
          <p:nvSpPr>
            <p:cNvPr id="60" name="Oval 59">
              <a:extLst>
                <a:ext uri="{FF2B5EF4-FFF2-40B4-BE49-F238E27FC236}">
                  <a16:creationId xmlns:a16="http://schemas.microsoft.com/office/drawing/2014/main" id="{87A4A5FE-7FF3-498F-8618-E85198A8C970}"/>
                </a:ext>
              </a:extLst>
            </p:cNvPr>
            <p:cNvSpPr/>
            <p:nvPr/>
          </p:nvSpPr>
          <p:spPr>
            <a:xfrm>
              <a:off x="4973284" y="620228"/>
              <a:ext cx="1061885" cy="10618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algn="ctr"/>
              <a:endParaRPr lang="en-PH" sz="1000" dirty="0">
                <a:latin typeface="Arial" panose="020B0604020202020204" pitchFamily="34" charset="0"/>
              </a:endParaRPr>
            </a:p>
          </p:txBody>
        </p:sp>
        <p:sp>
          <p:nvSpPr>
            <p:cNvPr id="61" name="Oval 60">
              <a:extLst>
                <a:ext uri="{FF2B5EF4-FFF2-40B4-BE49-F238E27FC236}">
                  <a16:creationId xmlns:a16="http://schemas.microsoft.com/office/drawing/2014/main" id="{CB9046BA-2AF0-4ECA-978A-51A8AFEC9A3E}"/>
                </a:ext>
              </a:extLst>
            </p:cNvPr>
            <p:cNvSpPr/>
            <p:nvPr/>
          </p:nvSpPr>
          <p:spPr>
            <a:xfrm>
              <a:off x="5034113" y="697228"/>
              <a:ext cx="1061885" cy="106188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85000" lnSpcReduction="20000"/>
            </a:bodyPr>
            <a:lstStyle/>
            <a:p>
              <a:pPr algn="ctr"/>
              <a:r>
                <a:rPr lang="en-US" b="1" dirty="0">
                  <a:latin typeface="Arial" panose="020B0604020202020204" pitchFamily="34" charset="0"/>
                </a:rPr>
                <a:t>3</a:t>
              </a:r>
              <a:endParaRPr lang="en-PH" b="1" dirty="0">
                <a:latin typeface="Arial" panose="020B0604020202020204" pitchFamily="34" charset="0"/>
              </a:endParaRPr>
            </a:p>
          </p:txBody>
        </p:sp>
      </p:grpSp>
      <p:grpSp>
        <p:nvGrpSpPr>
          <p:cNvPr id="65" name="Group 64">
            <a:extLst>
              <a:ext uri="{FF2B5EF4-FFF2-40B4-BE49-F238E27FC236}">
                <a16:creationId xmlns:a16="http://schemas.microsoft.com/office/drawing/2014/main" id="{1FA78853-2CBE-4CB9-9A53-5C7CADAB1E97}"/>
              </a:ext>
            </a:extLst>
          </p:cNvPr>
          <p:cNvGrpSpPr/>
          <p:nvPr/>
        </p:nvGrpSpPr>
        <p:grpSpPr>
          <a:xfrm>
            <a:off x="5177768" y="4150086"/>
            <a:ext cx="435954" cy="442234"/>
            <a:chOff x="4973284" y="620228"/>
            <a:chExt cx="1122714" cy="1138885"/>
          </a:xfrm>
        </p:grpSpPr>
        <p:sp>
          <p:nvSpPr>
            <p:cNvPr id="66" name="Oval 65">
              <a:extLst>
                <a:ext uri="{FF2B5EF4-FFF2-40B4-BE49-F238E27FC236}">
                  <a16:creationId xmlns:a16="http://schemas.microsoft.com/office/drawing/2014/main" id="{F9138C79-5CF7-4CC6-A725-CA8C69F37382}"/>
                </a:ext>
              </a:extLst>
            </p:cNvPr>
            <p:cNvSpPr/>
            <p:nvPr/>
          </p:nvSpPr>
          <p:spPr>
            <a:xfrm>
              <a:off x="4973284" y="620228"/>
              <a:ext cx="1061885" cy="10618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algn="ctr"/>
              <a:endParaRPr lang="en-PH" sz="1000" dirty="0">
                <a:latin typeface="Arial" panose="020B0604020202020204" pitchFamily="34" charset="0"/>
              </a:endParaRPr>
            </a:p>
          </p:txBody>
        </p:sp>
        <p:sp>
          <p:nvSpPr>
            <p:cNvPr id="67" name="Oval 66">
              <a:extLst>
                <a:ext uri="{FF2B5EF4-FFF2-40B4-BE49-F238E27FC236}">
                  <a16:creationId xmlns:a16="http://schemas.microsoft.com/office/drawing/2014/main" id="{B9D44AAA-05E1-4AB5-B6AE-5D327AAAE7AD}"/>
                </a:ext>
              </a:extLst>
            </p:cNvPr>
            <p:cNvSpPr/>
            <p:nvPr/>
          </p:nvSpPr>
          <p:spPr>
            <a:xfrm>
              <a:off x="5034113" y="697228"/>
              <a:ext cx="1061885" cy="106188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85000" lnSpcReduction="20000"/>
            </a:bodyPr>
            <a:lstStyle/>
            <a:p>
              <a:pPr algn="ctr"/>
              <a:r>
                <a:rPr lang="en-US" b="1" dirty="0">
                  <a:latin typeface="Arial" panose="020B0604020202020204" pitchFamily="34" charset="0"/>
                </a:rPr>
                <a:t>4</a:t>
              </a:r>
              <a:endParaRPr lang="en-PH" b="1" dirty="0">
                <a:latin typeface="Arial" panose="020B0604020202020204" pitchFamily="34" charset="0"/>
              </a:endParaRPr>
            </a:p>
          </p:txBody>
        </p:sp>
      </p:grpSp>
      <p:grpSp>
        <p:nvGrpSpPr>
          <p:cNvPr id="71" name="Group 70">
            <a:extLst>
              <a:ext uri="{FF2B5EF4-FFF2-40B4-BE49-F238E27FC236}">
                <a16:creationId xmlns:a16="http://schemas.microsoft.com/office/drawing/2014/main" id="{79A77876-F645-4627-9F6C-B6B64D8645F6}"/>
              </a:ext>
            </a:extLst>
          </p:cNvPr>
          <p:cNvGrpSpPr/>
          <p:nvPr/>
        </p:nvGrpSpPr>
        <p:grpSpPr>
          <a:xfrm>
            <a:off x="5177768" y="5042782"/>
            <a:ext cx="435954" cy="442234"/>
            <a:chOff x="4973284" y="620228"/>
            <a:chExt cx="1122714" cy="1138885"/>
          </a:xfrm>
        </p:grpSpPr>
        <p:sp>
          <p:nvSpPr>
            <p:cNvPr id="72" name="Oval 71">
              <a:extLst>
                <a:ext uri="{FF2B5EF4-FFF2-40B4-BE49-F238E27FC236}">
                  <a16:creationId xmlns:a16="http://schemas.microsoft.com/office/drawing/2014/main" id="{50B507A9-CD61-400F-88CD-C33E06C06B11}"/>
                </a:ext>
              </a:extLst>
            </p:cNvPr>
            <p:cNvSpPr/>
            <p:nvPr/>
          </p:nvSpPr>
          <p:spPr>
            <a:xfrm>
              <a:off x="4973284" y="620228"/>
              <a:ext cx="1061885" cy="10618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algn="ctr"/>
              <a:endParaRPr lang="en-PH" sz="1000" dirty="0">
                <a:latin typeface="Arial" panose="020B0604020202020204" pitchFamily="34" charset="0"/>
              </a:endParaRPr>
            </a:p>
          </p:txBody>
        </p:sp>
        <p:sp>
          <p:nvSpPr>
            <p:cNvPr id="73" name="Oval 72">
              <a:extLst>
                <a:ext uri="{FF2B5EF4-FFF2-40B4-BE49-F238E27FC236}">
                  <a16:creationId xmlns:a16="http://schemas.microsoft.com/office/drawing/2014/main" id="{4940EE6D-DF93-421A-BDFB-C6E9B4CE30CF}"/>
                </a:ext>
              </a:extLst>
            </p:cNvPr>
            <p:cNvSpPr/>
            <p:nvPr/>
          </p:nvSpPr>
          <p:spPr>
            <a:xfrm>
              <a:off x="5034113" y="697228"/>
              <a:ext cx="1061885" cy="106188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85000" lnSpcReduction="20000"/>
            </a:bodyPr>
            <a:lstStyle/>
            <a:p>
              <a:pPr algn="ctr"/>
              <a:r>
                <a:rPr lang="en-US" b="1" dirty="0">
                  <a:latin typeface="Arial" panose="020B0604020202020204" pitchFamily="34" charset="0"/>
                </a:rPr>
                <a:t>5</a:t>
              </a:r>
              <a:endParaRPr lang="en-PH" b="1" dirty="0">
                <a:latin typeface="Arial" panose="020B0604020202020204" pitchFamily="34" charset="0"/>
              </a:endParaRPr>
            </a:p>
          </p:txBody>
        </p:sp>
      </p:grpSp>
      <p:grpSp>
        <p:nvGrpSpPr>
          <p:cNvPr id="28" name="Group 27">
            <a:extLst>
              <a:ext uri="{FF2B5EF4-FFF2-40B4-BE49-F238E27FC236}">
                <a16:creationId xmlns:a16="http://schemas.microsoft.com/office/drawing/2014/main" id="{E3CC9A62-9D98-4A5C-B8B1-3D7E607028A8}"/>
              </a:ext>
            </a:extLst>
          </p:cNvPr>
          <p:cNvGrpSpPr/>
          <p:nvPr/>
        </p:nvGrpSpPr>
        <p:grpSpPr>
          <a:xfrm>
            <a:off x="2078122" y="1500219"/>
            <a:ext cx="1091404" cy="1091404"/>
            <a:chOff x="6968299" y="3235960"/>
            <a:chExt cx="914400" cy="914400"/>
          </a:xfrm>
          <a:solidFill>
            <a:schemeClr val="bg1"/>
          </a:solidFill>
        </p:grpSpPr>
        <p:sp>
          <p:nvSpPr>
            <p:cNvPr id="29" name="Accent">
              <a:extLst>
                <a:ext uri="{FF2B5EF4-FFF2-40B4-BE49-F238E27FC236}">
                  <a16:creationId xmlns:a16="http://schemas.microsoft.com/office/drawing/2014/main" id="{B7357282-278E-4D30-B745-B8DB34267EAB}"/>
                </a:ext>
              </a:extLst>
            </p:cNvPr>
            <p:cNvSpPr/>
            <p:nvPr/>
          </p:nvSpPr>
          <p:spPr>
            <a:xfrm>
              <a:off x="6968299" y="3235960"/>
              <a:ext cx="914400" cy="914400"/>
            </a:xfrm>
            <a:custGeom>
              <a:avLst/>
              <a:gdLst/>
              <a:ahLst/>
              <a:cxnLst/>
              <a:rect l="0" t="0" r="10000" b="10000"/>
              <a:pathLst>
                <a:path w="10000" h="10000">
                  <a:moveTo>
                    <a:pt x="3246" y="3929"/>
                  </a:moveTo>
                  <a:lnTo>
                    <a:pt x="2892" y="3575"/>
                  </a:lnTo>
                  <a:lnTo>
                    <a:pt x="2879" y="3560"/>
                  </a:lnTo>
                  <a:lnTo>
                    <a:pt x="2868" y="3544"/>
                  </a:lnTo>
                  <a:lnTo>
                    <a:pt x="2859" y="3526"/>
                  </a:lnTo>
                  <a:lnTo>
                    <a:pt x="2853" y="3508"/>
                  </a:lnTo>
                  <a:lnTo>
                    <a:pt x="2849" y="3489"/>
                  </a:lnTo>
                  <a:lnTo>
                    <a:pt x="2848" y="3469"/>
                  </a:lnTo>
                  <a:lnTo>
                    <a:pt x="2849" y="3449"/>
                  </a:lnTo>
                  <a:lnTo>
                    <a:pt x="2853" y="3430"/>
                  </a:lnTo>
                  <a:lnTo>
                    <a:pt x="2859" y="3412"/>
                  </a:lnTo>
                  <a:lnTo>
                    <a:pt x="2868" y="3394"/>
                  </a:lnTo>
                  <a:lnTo>
                    <a:pt x="2879" y="3378"/>
                  </a:lnTo>
                  <a:lnTo>
                    <a:pt x="2892" y="3363"/>
                  </a:lnTo>
                  <a:lnTo>
                    <a:pt x="2907" y="3350"/>
                  </a:lnTo>
                  <a:lnTo>
                    <a:pt x="2923" y="3339"/>
                  </a:lnTo>
                  <a:lnTo>
                    <a:pt x="2941" y="3330"/>
                  </a:lnTo>
                  <a:lnTo>
                    <a:pt x="2959" y="3324"/>
                  </a:lnTo>
                  <a:lnTo>
                    <a:pt x="2978" y="3320"/>
                  </a:lnTo>
                  <a:lnTo>
                    <a:pt x="2998" y="3319"/>
                  </a:lnTo>
                  <a:lnTo>
                    <a:pt x="3018" y="3320"/>
                  </a:lnTo>
                  <a:lnTo>
                    <a:pt x="3037" y="3324"/>
                  </a:lnTo>
                  <a:lnTo>
                    <a:pt x="3055" y="3330"/>
                  </a:lnTo>
                  <a:lnTo>
                    <a:pt x="3073" y="3339"/>
                  </a:lnTo>
                  <a:lnTo>
                    <a:pt x="3089" y="3350"/>
                  </a:lnTo>
                  <a:lnTo>
                    <a:pt x="3104" y="3363"/>
                  </a:lnTo>
                  <a:lnTo>
                    <a:pt x="3342" y="3601"/>
                  </a:lnTo>
                  <a:lnTo>
                    <a:pt x="3825" y="3020"/>
                  </a:lnTo>
                  <a:lnTo>
                    <a:pt x="3838" y="3006"/>
                  </a:lnTo>
                  <a:lnTo>
                    <a:pt x="3853" y="2994"/>
                  </a:lnTo>
                  <a:lnTo>
                    <a:pt x="3870" y="2983"/>
                  </a:lnTo>
                  <a:lnTo>
                    <a:pt x="3888" y="2975"/>
                  </a:lnTo>
                  <a:lnTo>
                    <a:pt x="3907" y="2970"/>
                  </a:lnTo>
                  <a:lnTo>
                    <a:pt x="3926" y="2967"/>
                  </a:lnTo>
                  <a:lnTo>
                    <a:pt x="3946" y="2966"/>
                  </a:lnTo>
                  <a:lnTo>
                    <a:pt x="3965" y="2968"/>
                  </a:lnTo>
                  <a:lnTo>
                    <a:pt x="3984" y="2973"/>
                  </a:lnTo>
                  <a:lnTo>
                    <a:pt x="4003" y="2980"/>
                  </a:lnTo>
                  <a:lnTo>
                    <a:pt x="4020" y="2989"/>
                  </a:lnTo>
                  <a:lnTo>
                    <a:pt x="4036" y="3001"/>
                  </a:lnTo>
                  <a:lnTo>
                    <a:pt x="4050" y="3014"/>
                  </a:lnTo>
                  <a:lnTo>
                    <a:pt x="4062" y="3029"/>
                  </a:lnTo>
                  <a:lnTo>
                    <a:pt x="4073" y="3046"/>
                  </a:lnTo>
                  <a:lnTo>
                    <a:pt x="4081" y="3064"/>
                  </a:lnTo>
                  <a:lnTo>
                    <a:pt x="4086" y="3083"/>
                  </a:lnTo>
                  <a:lnTo>
                    <a:pt x="4089" y="3102"/>
                  </a:lnTo>
                  <a:lnTo>
                    <a:pt x="4090" y="3122"/>
                  </a:lnTo>
                  <a:lnTo>
                    <a:pt x="4088" y="3141"/>
                  </a:lnTo>
                  <a:lnTo>
                    <a:pt x="4083" y="3160"/>
                  </a:lnTo>
                  <a:lnTo>
                    <a:pt x="4076" y="3179"/>
                  </a:lnTo>
                  <a:lnTo>
                    <a:pt x="4067" y="3196"/>
                  </a:lnTo>
                  <a:lnTo>
                    <a:pt x="4055" y="3212"/>
                  </a:lnTo>
                  <a:lnTo>
                    <a:pt x="3467" y="3919"/>
                  </a:lnTo>
                  <a:lnTo>
                    <a:pt x="3454" y="3933"/>
                  </a:lnTo>
                  <a:lnTo>
                    <a:pt x="3439" y="3945"/>
                  </a:lnTo>
                  <a:lnTo>
                    <a:pt x="3423" y="3955"/>
                  </a:lnTo>
                  <a:lnTo>
                    <a:pt x="3406" y="3963"/>
                  </a:lnTo>
                  <a:lnTo>
                    <a:pt x="3387" y="3969"/>
                  </a:lnTo>
                  <a:lnTo>
                    <a:pt x="3368" y="3972"/>
                  </a:lnTo>
                  <a:lnTo>
                    <a:pt x="3349" y="3973"/>
                  </a:lnTo>
                  <a:lnTo>
                    <a:pt x="3330" y="3971"/>
                  </a:lnTo>
                  <a:lnTo>
                    <a:pt x="3311" y="3967"/>
                  </a:lnTo>
                  <a:lnTo>
                    <a:pt x="3293" y="3961"/>
                  </a:lnTo>
                  <a:lnTo>
                    <a:pt x="3276" y="3952"/>
                  </a:lnTo>
                  <a:lnTo>
                    <a:pt x="3260" y="3942"/>
                  </a:lnTo>
                  <a:lnTo>
                    <a:pt x="3246" y="3929"/>
                  </a:lnTo>
                  <a:close/>
                </a:path>
              </a:pathLst>
            </a:custGeom>
            <a:grpFill/>
            <a:ln>
              <a:noFill/>
            </a:ln>
          </p:spPr>
          <p:txBody>
            <a:bodyPr/>
            <a:lstStyle/>
            <a:p>
              <a:endParaRPr dirty="0">
                <a:latin typeface="Arial" panose="020B0604020202020204" pitchFamily="34" charset="0"/>
              </a:endParaRPr>
            </a:p>
          </p:txBody>
        </p:sp>
        <p:sp>
          <p:nvSpPr>
            <p:cNvPr id="30" name="Outline">
              <a:extLst>
                <a:ext uri="{FF2B5EF4-FFF2-40B4-BE49-F238E27FC236}">
                  <a16:creationId xmlns:a16="http://schemas.microsoft.com/office/drawing/2014/main" id="{5AEC35B4-C711-489E-B48D-F08DC53AF989}"/>
                </a:ext>
              </a:extLst>
            </p:cNvPr>
            <p:cNvSpPr/>
            <p:nvPr/>
          </p:nvSpPr>
          <p:spPr>
            <a:xfrm>
              <a:off x="6968299" y="3235960"/>
              <a:ext cx="914400" cy="914400"/>
            </a:xfrm>
            <a:custGeom>
              <a:avLst/>
              <a:gdLst/>
              <a:ahLst/>
              <a:cxnLst/>
              <a:rect l="0" t="0" r="10000" b="10000"/>
              <a:pathLst>
                <a:path w="10000" h="10000">
                  <a:moveTo>
                    <a:pt x="2578" y="1102"/>
                  </a:moveTo>
                  <a:lnTo>
                    <a:pt x="2604" y="1101"/>
                  </a:lnTo>
                  <a:lnTo>
                    <a:pt x="2614" y="1101"/>
                  </a:lnTo>
                  <a:lnTo>
                    <a:pt x="2640" y="1100"/>
                  </a:lnTo>
                  <a:lnTo>
                    <a:pt x="2645" y="1100"/>
                  </a:lnTo>
                  <a:lnTo>
                    <a:pt x="7355" y="1100"/>
                  </a:lnTo>
                  <a:lnTo>
                    <a:pt x="7360" y="1100"/>
                  </a:lnTo>
                  <a:lnTo>
                    <a:pt x="7386" y="1101"/>
                  </a:lnTo>
                  <a:lnTo>
                    <a:pt x="7396" y="1101"/>
                  </a:lnTo>
                  <a:lnTo>
                    <a:pt x="7422" y="1102"/>
                  </a:lnTo>
                  <a:lnTo>
                    <a:pt x="7432" y="1103"/>
                  </a:lnTo>
                  <a:lnTo>
                    <a:pt x="7458" y="1106"/>
                  </a:lnTo>
                  <a:lnTo>
                    <a:pt x="7467" y="1107"/>
                  </a:lnTo>
                  <a:lnTo>
                    <a:pt x="7493" y="1110"/>
                  </a:lnTo>
                  <a:lnTo>
                    <a:pt x="7503" y="1112"/>
                  </a:lnTo>
                  <a:lnTo>
                    <a:pt x="7529" y="1116"/>
                  </a:lnTo>
                  <a:lnTo>
                    <a:pt x="7538" y="1118"/>
                  </a:lnTo>
                  <a:lnTo>
                    <a:pt x="7564" y="1123"/>
                  </a:lnTo>
                  <a:lnTo>
                    <a:pt x="7573" y="1125"/>
                  </a:lnTo>
                  <a:lnTo>
                    <a:pt x="7598" y="1132"/>
                  </a:lnTo>
                  <a:lnTo>
                    <a:pt x="7607" y="1134"/>
                  </a:lnTo>
                  <a:lnTo>
                    <a:pt x="7633" y="1141"/>
                  </a:lnTo>
                  <a:lnTo>
                    <a:pt x="7642" y="1144"/>
                  </a:lnTo>
                  <a:lnTo>
                    <a:pt x="7667" y="1152"/>
                  </a:lnTo>
                  <a:lnTo>
                    <a:pt x="7675" y="1156"/>
                  </a:lnTo>
                  <a:lnTo>
                    <a:pt x="7700" y="1165"/>
                  </a:lnTo>
                  <a:lnTo>
                    <a:pt x="7709" y="1168"/>
                  </a:lnTo>
                  <a:lnTo>
                    <a:pt x="7733" y="1178"/>
                  </a:lnTo>
                  <a:lnTo>
                    <a:pt x="7742" y="1182"/>
                  </a:lnTo>
                  <a:lnTo>
                    <a:pt x="7766" y="1193"/>
                  </a:lnTo>
                  <a:lnTo>
                    <a:pt x="7774" y="1197"/>
                  </a:lnTo>
                  <a:lnTo>
                    <a:pt x="7798" y="1209"/>
                  </a:lnTo>
                  <a:lnTo>
                    <a:pt x="7806" y="1214"/>
                  </a:lnTo>
                  <a:lnTo>
                    <a:pt x="7829" y="1226"/>
                  </a:lnTo>
                  <a:lnTo>
                    <a:pt x="7837" y="1231"/>
                  </a:lnTo>
                  <a:lnTo>
                    <a:pt x="7860" y="1245"/>
                  </a:lnTo>
                  <a:lnTo>
                    <a:pt x="7868" y="1250"/>
                  </a:lnTo>
                  <a:lnTo>
                    <a:pt x="7890" y="1264"/>
                  </a:lnTo>
                  <a:lnTo>
                    <a:pt x="7897" y="1269"/>
                  </a:lnTo>
                  <a:lnTo>
                    <a:pt x="7919" y="1285"/>
                  </a:lnTo>
                  <a:lnTo>
                    <a:pt x="7926" y="1290"/>
                  </a:lnTo>
                  <a:lnTo>
                    <a:pt x="7947" y="1306"/>
                  </a:lnTo>
                  <a:lnTo>
                    <a:pt x="7955" y="1312"/>
                  </a:lnTo>
                  <a:lnTo>
                    <a:pt x="7975" y="1329"/>
                  </a:lnTo>
                  <a:lnTo>
                    <a:pt x="7982" y="1335"/>
                  </a:lnTo>
                  <a:lnTo>
                    <a:pt x="8002" y="1352"/>
                  </a:lnTo>
                  <a:lnTo>
                    <a:pt x="8008" y="1358"/>
                  </a:lnTo>
                  <a:lnTo>
                    <a:pt x="8027" y="1377"/>
                  </a:lnTo>
                  <a:lnTo>
                    <a:pt x="8034" y="1383"/>
                  </a:lnTo>
                  <a:lnTo>
                    <a:pt x="8052" y="1402"/>
                  </a:lnTo>
                  <a:lnTo>
                    <a:pt x="8059" y="1409"/>
                  </a:lnTo>
                  <a:lnTo>
                    <a:pt x="8076" y="1428"/>
                  </a:lnTo>
                  <a:lnTo>
                    <a:pt x="8082" y="1435"/>
                  </a:lnTo>
                  <a:lnTo>
                    <a:pt x="8099" y="1456"/>
                  </a:lnTo>
                  <a:lnTo>
                    <a:pt x="8105" y="1463"/>
                  </a:lnTo>
                  <a:lnTo>
                    <a:pt x="8121" y="1484"/>
                  </a:lnTo>
                  <a:lnTo>
                    <a:pt x="8127" y="1491"/>
                  </a:lnTo>
                  <a:lnTo>
                    <a:pt x="8142" y="1513"/>
                  </a:lnTo>
                  <a:lnTo>
                    <a:pt x="8148" y="1521"/>
                  </a:lnTo>
                  <a:lnTo>
                    <a:pt x="8162" y="1543"/>
                  </a:lnTo>
                  <a:lnTo>
                    <a:pt x="8167" y="1551"/>
                  </a:lnTo>
                  <a:lnTo>
                    <a:pt x="8181" y="1574"/>
                  </a:lnTo>
                  <a:lnTo>
                    <a:pt x="8186" y="1583"/>
                  </a:lnTo>
                  <a:lnTo>
                    <a:pt x="8199" y="1606"/>
                  </a:lnTo>
                  <a:lnTo>
                    <a:pt x="8203" y="1614"/>
                  </a:lnTo>
                  <a:lnTo>
                    <a:pt x="8215" y="1638"/>
                  </a:lnTo>
                  <a:lnTo>
                    <a:pt x="8219" y="1646"/>
                  </a:lnTo>
                  <a:lnTo>
                    <a:pt x="8230" y="1670"/>
                  </a:lnTo>
                  <a:lnTo>
                    <a:pt x="8234" y="1679"/>
                  </a:lnTo>
                  <a:lnTo>
                    <a:pt x="8244" y="1703"/>
                  </a:lnTo>
                  <a:lnTo>
                    <a:pt x="8247" y="1712"/>
                  </a:lnTo>
                  <a:lnTo>
                    <a:pt x="8256" y="1737"/>
                  </a:lnTo>
                  <a:lnTo>
                    <a:pt x="8259" y="1746"/>
                  </a:lnTo>
                  <a:lnTo>
                    <a:pt x="8268" y="1771"/>
                  </a:lnTo>
                  <a:lnTo>
                    <a:pt x="8270" y="1780"/>
                  </a:lnTo>
                  <a:lnTo>
                    <a:pt x="8278" y="1805"/>
                  </a:lnTo>
                  <a:lnTo>
                    <a:pt x="8280" y="1814"/>
                  </a:lnTo>
                  <a:lnTo>
                    <a:pt x="8286" y="1839"/>
                  </a:lnTo>
                  <a:lnTo>
                    <a:pt x="8288" y="1848"/>
                  </a:lnTo>
                  <a:lnTo>
                    <a:pt x="8294" y="1874"/>
                  </a:lnTo>
                  <a:lnTo>
                    <a:pt x="8295" y="1883"/>
                  </a:lnTo>
                  <a:lnTo>
                    <a:pt x="8300" y="1909"/>
                  </a:lnTo>
                  <a:lnTo>
                    <a:pt x="8301" y="1918"/>
                  </a:lnTo>
                  <a:lnTo>
                    <a:pt x="8305" y="1945"/>
                  </a:lnTo>
                  <a:lnTo>
                    <a:pt x="8306" y="1954"/>
                  </a:lnTo>
                  <a:lnTo>
                    <a:pt x="8308" y="1980"/>
                  </a:lnTo>
                  <a:lnTo>
                    <a:pt x="8309" y="1989"/>
                  </a:lnTo>
                  <a:lnTo>
                    <a:pt x="8310" y="2016"/>
                  </a:lnTo>
                  <a:lnTo>
                    <a:pt x="8310" y="2025"/>
                  </a:lnTo>
                  <a:lnTo>
                    <a:pt x="8311" y="2051"/>
                  </a:lnTo>
                  <a:lnTo>
                    <a:pt x="8311" y="2056"/>
                  </a:lnTo>
                  <a:lnTo>
                    <a:pt x="8311" y="7944"/>
                  </a:lnTo>
                  <a:lnTo>
                    <a:pt x="8311" y="7949"/>
                  </a:lnTo>
                  <a:lnTo>
                    <a:pt x="8310" y="7975"/>
                  </a:lnTo>
                  <a:lnTo>
                    <a:pt x="8310" y="7984"/>
                  </a:lnTo>
                  <a:lnTo>
                    <a:pt x="8309" y="8011"/>
                  </a:lnTo>
                  <a:lnTo>
                    <a:pt x="8308" y="8020"/>
                  </a:lnTo>
                  <a:lnTo>
                    <a:pt x="8306" y="8046"/>
                  </a:lnTo>
                  <a:lnTo>
                    <a:pt x="8305" y="8055"/>
                  </a:lnTo>
                  <a:lnTo>
                    <a:pt x="8301" y="8082"/>
                  </a:lnTo>
                  <a:lnTo>
                    <a:pt x="8300" y="8091"/>
                  </a:lnTo>
                  <a:lnTo>
                    <a:pt x="8295" y="8117"/>
                  </a:lnTo>
                  <a:lnTo>
                    <a:pt x="8294" y="8126"/>
                  </a:lnTo>
                  <a:lnTo>
                    <a:pt x="8288" y="8152"/>
                  </a:lnTo>
                  <a:lnTo>
                    <a:pt x="8286" y="8161"/>
                  </a:lnTo>
                  <a:lnTo>
                    <a:pt x="8280" y="8186"/>
                  </a:lnTo>
                  <a:lnTo>
                    <a:pt x="8278" y="8195"/>
                  </a:lnTo>
                  <a:lnTo>
                    <a:pt x="8270" y="8220"/>
                  </a:lnTo>
                  <a:lnTo>
                    <a:pt x="8268" y="8229"/>
                  </a:lnTo>
                  <a:lnTo>
                    <a:pt x="8259" y="8254"/>
                  </a:lnTo>
                  <a:lnTo>
                    <a:pt x="8256" y="8263"/>
                  </a:lnTo>
                  <a:lnTo>
                    <a:pt x="8247" y="8288"/>
                  </a:lnTo>
                  <a:lnTo>
                    <a:pt x="8244" y="8297"/>
                  </a:lnTo>
                  <a:lnTo>
                    <a:pt x="8234" y="8321"/>
                  </a:lnTo>
                  <a:lnTo>
                    <a:pt x="8230" y="8330"/>
                  </a:lnTo>
                  <a:lnTo>
                    <a:pt x="8219" y="8354"/>
                  </a:lnTo>
                  <a:lnTo>
                    <a:pt x="8215" y="8362"/>
                  </a:lnTo>
                  <a:lnTo>
                    <a:pt x="8203" y="8386"/>
                  </a:lnTo>
                  <a:lnTo>
                    <a:pt x="8199" y="8394"/>
                  </a:lnTo>
                  <a:lnTo>
                    <a:pt x="8186" y="8417"/>
                  </a:lnTo>
                  <a:lnTo>
                    <a:pt x="8181" y="8426"/>
                  </a:lnTo>
                  <a:lnTo>
                    <a:pt x="8167" y="8449"/>
                  </a:lnTo>
                  <a:lnTo>
                    <a:pt x="8162" y="8457"/>
                  </a:lnTo>
                  <a:lnTo>
                    <a:pt x="8148" y="8479"/>
                  </a:lnTo>
                  <a:lnTo>
                    <a:pt x="8142" y="8487"/>
                  </a:lnTo>
                  <a:lnTo>
                    <a:pt x="8127" y="8509"/>
                  </a:lnTo>
                  <a:lnTo>
                    <a:pt x="8121" y="8516"/>
                  </a:lnTo>
                  <a:lnTo>
                    <a:pt x="8105" y="8537"/>
                  </a:lnTo>
                  <a:lnTo>
                    <a:pt x="8099" y="8544"/>
                  </a:lnTo>
                  <a:lnTo>
                    <a:pt x="8082" y="8565"/>
                  </a:lnTo>
                  <a:lnTo>
                    <a:pt x="8076" y="8572"/>
                  </a:lnTo>
                  <a:lnTo>
                    <a:pt x="8059" y="8591"/>
                  </a:lnTo>
                  <a:lnTo>
                    <a:pt x="8052" y="8598"/>
                  </a:lnTo>
                  <a:lnTo>
                    <a:pt x="8034" y="8617"/>
                  </a:lnTo>
                  <a:lnTo>
                    <a:pt x="8027" y="8623"/>
                  </a:lnTo>
                  <a:lnTo>
                    <a:pt x="8008" y="8642"/>
                  </a:lnTo>
                  <a:lnTo>
                    <a:pt x="8002" y="8648"/>
                  </a:lnTo>
                  <a:lnTo>
                    <a:pt x="7982" y="8665"/>
                  </a:lnTo>
                  <a:lnTo>
                    <a:pt x="7975" y="8671"/>
                  </a:lnTo>
                  <a:lnTo>
                    <a:pt x="7955" y="8688"/>
                  </a:lnTo>
                  <a:lnTo>
                    <a:pt x="7947" y="8694"/>
                  </a:lnTo>
                  <a:lnTo>
                    <a:pt x="7926" y="8710"/>
                  </a:lnTo>
                  <a:lnTo>
                    <a:pt x="7919" y="8715"/>
                  </a:lnTo>
                  <a:lnTo>
                    <a:pt x="7897" y="8731"/>
                  </a:lnTo>
                  <a:lnTo>
                    <a:pt x="7890" y="8736"/>
                  </a:lnTo>
                  <a:lnTo>
                    <a:pt x="7868" y="8750"/>
                  </a:lnTo>
                  <a:lnTo>
                    <a:pt x="7860" y="8755"/>
                  </a:lnTo>
                  <a:lnTo>
                    <a:pt x="7837" y="8769"/>
                  </a:lnTo>
                  <a:lnTo>
                    <a:pt x="7829" y="8774"/>
                  </a:lnTo>
                  <a:lnTo>
                    <a:pt x="7806" y="8786"/>
                  </a:lnTo>
                  <a:lnTo>
                    <a:pt x="7798" y="8791"/>
                  </a:lnTo>
                  <a:lnTo>
                    <a:pt x="7774" y="8803"/>
                  </a:lnTo>
                  <a:lnTo>
                    <a:pt x="7766" y="8807"/>
                  </a:lnTo>
                  <a:lnTo>
                    <a:pt x="7742" y="8818"/>
                  </a:lnTo>
                  <a:lnTo>
                    <a:pt x="7733" y="8822"/>
                  </a:lnTo>
                  <a:lnTo>
                    <a:pt x="7709" y="8832"/>
                  </a:lnTo>
                  <a:lnTo>
                    <a:pt x="7700" y="8835"/>
                  </a:lnTo>
                  <a:lnTo>
                    <a:pt x="7675" y="8844"/>
                  </a:lnTo>
                  <a:lnTo>
                    <a:pt x="7667" y="8848"/>
                  </a:lnTo>
                  <a:lnTo>
                    <a:pt x="7642" y="8856"/>
                  </a:lnTo>
                  <a:lnTo>
                    <a:pt x="7633" y="8859"/>
                  </a:lnTo>
                  <a:lnTo>
                    <a:pt x="7607" y="8866"/>
                  </a:lnTo>
                  <a:lnTo>
                    <a:pt x="7598" y="8868"/>
                  </a:lnTo>
                  <a:lnTo>
                    <a:pt x="7573" y="8875"/>
                  </a:lnTo>
                  <a:lnTo>
                    <a:pt x="7564" y="8877"/>
                  </a:lnTo>
                  <a:lnTo>
                    <a:pt x="7538" y="8882"/>
                  </a:lnTo>
                  <a:lnTo>
                    <a:pt x="7529" y="8884"/>
                  </a:lnTo>
                  <a:lnTo>
                    <a:pt x="7503" y="8888"/>
                  </a:lnTo>
                  <a:lnTo>
                    <a:pt x="7493" y="8890"/>
                  </a:lnTo>
                  <a:lnTo>
                    <a:pt x="7467" y="8893"/>
                  </a:lnTo>
                  <a:lnTo>
                    <a:pt x="7458" y="8894"/>
                  </a:lnTo>
                  <a:lnTo>
                    <a:pt x="7432" y="8897"/>
                  </a:lnTo>
                  <a:lnTo>
                    <a:pt x="7422" y="8898"/>
                  </a:lnTo>
                  <a:lnTo>
                    <a:pt x="7396" y="8899"/>
                  </a:lnTo>
                  <a:lnTo>
                    <a:pt x="7386" y="8899"/>
                  </a:lnTo>
                  <a:lnTo>
                    <a:pt x="7360" y="8900"/>
                  </a:lnTo>
                  <a:lnTo>
                    <a:pt x="7355" y="8900"/>
                  </a:lnTo>
                  <a:lnTo>
                    <a:pt x="2645" y="8900"/>
                  </a:lnTo>
                  <a:lnTo>
                    <a:pt x="2640" y="8900"/>
                  </a:lnTo>
                  <a:lnTo>
                    <a:pt x="2614" y="8899"/>
                  </a:lnTo>
                  <a:lnTo>
                    <a:pt x="2604" y="8899"/>
                  </a:lnTo>
                  <a:lnTo>
                    <a:pt x="2578" y="8898"/>
                  </a:lnTo>
                  <a:lnTo>
                    <a:pt x="2568" y="8897"/>
                  </a:lnTo>
                  <a:lnTo>
                    <a:pt x="2542" y="8894"/>
                  </a:lnTo>
                  <a:lnTo>
                    <a:pt x="2533" y="8893"/>
                  </a:lnTo>
                  <a:lnTo>
                    <a:pt x="2507" y="8890"/>
                  </a:lnTo>
                  <a:lnTo>
                    <a:pt x="2497" y="8888"/>
                  </a:lnTo>
                  <a:lnTo>
                    <a:pt x="2471" y="8884"/>
                  </a:lnTo>
                  <a:lnTo>
                    <a:pt x="2462" y="8882"/>
                  </a:lnTo>
                  <a:lnTo>
                    <a:pt x="2436" y="8877"/>
                  </a:lnTo>
                  <a:lnTo>
                    <a:pt x="2427" y="8875"/>
                  </a:lnTo>
                  <a:lnTo>
                    <a:pt x="2402" y="8868"/>
                  </a:lnTo>
                  <a:lnTo>
                    <a:pt x="2393" y="8866"/>
                  </a:lnTo>
                  <a:lnTo>
                    <a:pt x="2367" y="8859"/>
                  </a:lnTo>
                  <a:lnTo>
                    <a:pt x="2358" y="8856"/>
                  </a:lnTo>
                  <a:lnTo>
                    <a:pt x="2333" y="8848"/>
                  </a:lnTo>
                  <a:lnTo>
                    <a:pt x="2325" y="8844"/>
                  </a:lnTo>
                  <a:lnTo>
                    <a:pt x="2300" y="8835"/>
                  </a:lnTo>
                  <a:lnTo>
                    <a:pt x="2291" y="8832"/>
                  </a:lnTo>
                  <a:lnTo>
                    <a:pt x="2267" y="8822"/>
                  </a:lnTo>
                  <a:lnTo>
                    <a:pt x="2258" y="8818"/>
                  </a:lnTo>
                  <a:lnTo>
                    <a:pt x="2234" y="8807"/>
                  </a:lnTo>
                  <a:lnTo>
                    <a:pt x="2226" y="8803"/>
                  </a:lnTo>
                  <a:lnTo>
                    <a:pt x="2202" y="8791"/>
                  </a:lnTo>
                  <a:lnTo>
                    <a:pt x="2194" y="8786"/>
                  </a:lnTo>
                  <a:lnTo>
                    <a:pt x="2171" y="8774"/>
                  </a:lnTo>
                  <a:lnTo>
                    <a:pt x="2163" y="8769"/>
                  </a:lnTo>
                  <a:lnTo>
                    <a:pt x="2140" y="8755"/>
                  </a:lnTo>
                  <a:lnTo>
                    <a:pt x="2132" y="8750"/>
                  </a:lnTo>
                  <a:lnTo>
                    <a:pt x="2110" y="8736"/>
                  </a:lnTo>
                  <a:lnTo>
                    <a:pt x="2103" y="8731"/>
                  </a:lnTo>
                  <a:lnTo>
                    <a:pt x="2081" y="8715"/>
                  </a:lnTo>
                  <a:lnTo>
                    <a:pt x="2074" y="8710"/>
                  </a:lnTo>
                  <a:lnTo>
                    <a:pt x="2053" y="8694"/>
                  </a:lnTo>
                  <a:lnTo>
                    <a:pt x="2045" y="8688"/>
                  </a:lnTo>
                  <a:lnTo>
                    <a:pt x="2025" y="8671"/>
                  </a:lnTo>
                  <a:lnTo>
                    <a:pt x="2018" y="8665"/>
                  </a:lnTo>
                  <a:lnTo>
                    <a:pt x="1998" y="8648"/>
                  </a:lnTo>
                  <a:lnTo>
                    <a:pt x="1992" y="8642"/>
                  </a:lnTo>
                  <a:lnTo>
                    <a:pt x="1973" y="8623"/>
                  </a:lnTo>
                  <a:lnTo>
                    <a:pt x="1966" y="8617"/>
                  </a:lnTo>
                  <a:lnTo>
                    <a:pt x="1948" y="8598"/>
                  </a:lnTo>
                  <a:lnTo>
                    <a:pt x="1941" y="8591"/>
                  </a:lnTo>
                  <a:lnTo>
                    <a:pt x="1924" y="8572"/>
                  </a:lnTo>
                  <a:lnTo>
                    <a:pt x="1918" y="8565"/>
                  </a:lnTo>
                  <a:lnTo>
                    <a:pt x="1901" y="8544"/>
                  </a:lnTo>
                  <a:lnTo>
                    <a:pt x="1895" y="8537"/>
                  </a:lnTo>
                  <a:lnTo>
                    <a:pt x="1879" y="8516"/>
                  </a:lnTo>
                  <a:lnTo>
                    <a:pt x="1873" y="8509"/>
                  </a:lnTo>
                  <a:lnTo>
                    <a:pt x="1858" y="8487"/>
                  </a:lnTo>
                  <a:lnTo>
                    <a:pt x="1852" y="8479"/>
                  </a:lnTo>
                  <a:lnTo>
                    <a:pt x="1838" y="8457"/>
                  </a:lnTo>
                  <a:lnTo>
                    <a:pt x="1833" y="8449"/>
                  </a:lnTo>
                  <a:lnTo>
                    <a:pt x="1819" y="8426"/>
                  </a:lnTo>
                  <a:lnTo>
                    <a:pt x="1814" y="8417"/>
                  </a:lnTo>
                  <a:lnTo>
                    <a:pt x="1801" y="8394"/>
                  </a:lnTo>
                  <a:lnTo>
                    <a:pt x="1797" y="8386"/>
                  </a:lnTo>
                  <a:lnTo>
                    <a:pt x="1785" y="8362"/>
                  </a:lnTo>
                  <a:lnTo>
                    <a:pt x="1781" y="8354"/>
                  </a:lnTo>
                  <a:lnTo>
                    <a:pt x="1770" y="8330"/>
                  </a:lnTo>
                  <a:lnTo>
                    <a:pt x="1766" y="8321"/>
                  </a:lnTo>
                  <a:lnTo>
                    <a:pt x="1756" y="8297"/>
                  </a:lnTo>
                  <a:lnTo>
                    <a:pt x="1753" y="8288"/>
                  </a:lnTo>
                  <a:lnTo>
                    <a:pt x="1744" y="8263"/>
                  </a:lnTo>
                  <a:lnTo>
                    <a:pt x="1741" y="8254"/>
                  </a:lnTo>
                  <a:lnTo>
                    <a:pt x="1732" y="8229"/>
                  </a:lnTo>
                  <a:lnTo>
                    <a:pt x="1730" y="8220"/>
                  </a:lnTo>
                  <a:lnTo>
                    <a:pt x="1722" y="8195"/>
                  </a:lnTo>
                  <a:lnTo>
                    <a:pt x="1720" y="8186"/>
                  </a:lnTo>
                  <a:lnTo>
                    <a:pt x="1714" y="8161"/>
                  </a:lnTo>
                  <a:lnTo>
                    <a:pt x="1712" y="8152"/>
                  </a:lnTo>
                  <a:lnTo>
                    <a:pt x="1706" y="8126"/>
                  </a:lnTo>
                  <a:lnTo>
                    <a:pt x="1705" y="8117"/>
                  </a:lnTo>
                  <a:lnTo>
                    <a:pt x="1700" y="8091"/>
                  </a:lnTo>
                  <a:lnTo>
                    <a:pt x="1699" y="8082"/>
                  </a:lnTo>
                  <a:lnTo>
                    <a:pt x="1695" y="8055"/>
                  </a:lnTo>
                  <a:lnTo>
                    <a:pt x="1694" y="8046"/>
                  </a:lnTo>
                  <a:lnTo>
                    <a:pt x="1692" y="8020"/>
                  </a:lnTo>
                  <a:lnTo>
                    <a:pt x="1691" y="8011"/>
                  </a:lnTo>
                  <a:lnTo>
                    <a:pt x="1690" y="7984"/>
                  </a:lnTo>
                  <a:lnTo>
                    <a:pt x="1690" y="7975"/>
                  </a:lnTo>
                  <a:lnTo>
                    <a:pt x="1689" y="7949"/>
                  </a:lnTo>
                  <a:lnTo>
                    <a:pt x="1689" y="7944"/>
                  </a:lnTo>
                  <a:lnTo>
                    <a:pt x="1689" y="2056"/>
                  </a:lnTo>
                  <a:lnTo>
                    <a:pt x="1689" y="2051"/>
                  </a:lnTo>
                  <a:lnTo>
                    <a:pt x="1690" y="2025"/>
                  </a:lnTo>
                  <a:lnTo>
                    <a:pt x="1690" y="2016"/>
                  </a:lnTo>
                  <a:lnTo>
                    <a:pt x="1691" y="1989"/>
                  </a:lnTo>
                  <a:lnTo>
                    <a:pt x="1692" y="1980"/>
                  </a:lnTo>
                  <a:lnTo>
                    <a:pt x="1694" y="1954"/>
                  </a:lnTo>
                  <a:lnTo>
                    <a:pt x="1695" y="1945"/>
                  </a:lnTo>
                  <a:lnTo>
                    <a:pt x="1699" y="1918"/>
                  </a:lnTo>
                  <a:lnTo>
                    <a:pt x="1700" y="1909"/>
                  </a:lnTo>
                  <a:lnTo>
                    <a:pt x="1705" y="1883"/>
                  </a:lnTo>
                  <a:lnTo>
                    <a:pt x="1706" y="1874"/>
                  </a:lnTo>
                  <a:lnTo>
                    <a:pt x="1712" y="1848"/>
                  </a:lnTo>
                  <a:lnTo>
                    <a:pt x="1714" y="1839"/>
                  </a:lnTo>
                  <a:lnTo>
                    <a:pt x="1720" y="1814"/>
                  </a:lnTo>
                  <a:lnTo>
                    <a:pt x="1722" y="1805"/>
                  </a:lnTo>
                  <a:lnTo>
                    <a:pt x="1730" y="1780"/>
                  </a:lnTo>
                  <a:lnTo>
                    <a:pt x="1732" y="1771"/>
                  </a:lnTo>
                  <a:lnTo>
                    <a:pt x="1741" y="1746"/>
                  </a:lnTo>
                  <a:lnTo>
                    <a:pt x="1744" y="1737"/>
                  </a:lnTo>
                  <a:lnTo>
                    <a:pt x="1753" y="1712"/>
                  </a:lnTo>
                  <a:lnTo>
                    <a:pt x="1756" y="1703"/>
                  </a:lnTo>
                  <a:lnTo>
                    <a:pt x="1766" y="1679"/>
                  </a:lnTo>
                  <a:lnTo>
                    <a:pt x="1770" y="1670"/>
                  </a:lnTo>
                  <a:lnTo>
                    <a:pt x="1781" y="1646"/>
                  </a:lnTo>
                  <a:lnTo>
                    <a:pt x="1785" y="1638"/>
                  </a:lnTo>
                  <a:lnTo>
                    <a:pt x="1797" y="1614"/>
                  </a:lnTo>
                  <a:lnTo>
                    <a:pt x="1801" y="1606"/>
                  </a:lnTo>
                  <a:lnTo>
                    <a:pt x="1814" y="1583"/>
                  </a:lnTo>
                  <a:lnTo>
                    <a:pt x="1819" y="1574"/>
                  </a:lnTo>
                  <a:lnTo>
                    <a:pt x="1833" y="1551"/>
                  </a:lnTo>
                  <a:lnTo>
                    <a:pt x="1838" y="1543"/>
                  </a:lnTo>
                  <a:lnTo>
                    <a:pt x="1852" y="1521"/>
                  </a:lnTo>
                  <a:lnTo>
                    <a:pt x="1858" y="1513"/>
                  </a:lnTo>
                  <a:lnTo>
                    <a:pt x="1873" y="1491"/>
                  </a:lnTo>
                  <a:lnTo>
                    <a:pt x="1879" y="1484"/>
                  </a:lnTo>
                  <a:lnTo>
                    <a:pt x="1895" y="1463"/>
                  </a:lnTo>
                  <a:lnTo>
                    <a:pt x="1901" y="1456"/>
                  </a:lnTo>
                  <a:lnTo>
                    <a:pt x="1918" y="1435"/>
                  </a:lnTo>
                  <a:lnTo>
                    <a:pt x="1924" y="1428"/>
                  </a:lnTo>
                  <a:lnTo>
                    <a:pt x="1941" y="1409"/>
                  </a:lnTo>
                  <a:lnTo>
                    <a:pt x="1948" y="1402"/>
                  </a:lnTo>
                  <a:lnTo>
                    <a:pt x="1966" y="1383"/>
                  </a:lnTo>
                  <a:lnTo>
                    <a:pt x="1973" y="1377"/>
                  </a:lnTo>
                  <a:lnTo>
                    <a:pt x="1992" y="1358"/>
                  </a:lnTo>
                  <a:lnTo>
                    <a:pt x="1998" y="1352"/>
                  </a:lnTo>
                  <a:lnTo>
                    <a:pt x="2018" y="1335"/>
                  </a:lnTo>
                  <a:lnTo>
                    <a:pt x="2025" y="1329"/>
                  </a:lnTo>
                  <a:lnTo>
                    <a:pt x="2045" y="1312"/>
                  </a:lnTo>
                  <a:lnTo>
                    <a:pt x="2053" y="1306"/>
                  </a:lnTo>
                  <a:lnTo>
                    <a:pt x="2074" y="1290"/>
                  </a:lnTo>
                  <a:lnTo>
                    <a:pt x="2081" y="1285"/>
                  </a:lnTo>
                  <a:lnTo>
                    <a:pt x="2103" y="1269"/>
                  </a:lnTo>
                  <a:lnTo>
                    <a:pt x="2110" y="1264"/>
                  </a:lnTo>
                  <a:lnTo>
                    <a:pt x="2132" y="1250"/>
                  </a:lnTo>
                  <a:lnTo>
                    <a:pt x="2140" y="1245"/>
                  </a:lnTo>
                  <a:lnTo>
                    <a:pt x="2163" y="1231"/>
                  </a:lnTo>
                  <a:lnTo>
                    <a:pt x="2171" y="1226"/>
                  </a:lnTo>
                  <a:lnTo>
                    <a:pt x="2194" y="1214"/>
                  </a:lnTo>
                  <a:lnTo>
                    <a:pt x="2202" y="1209"/>
                  </a:lnTo>
                  <a:lnTo>
                    <a:pt x="2226" y="1197"/>
                  </a:lnTo>
                  <a:lnTo>
                    <a:pt x="2234" y="1193"/>
                  </a:lnTo>
                  <a:lnTo>
                    <a:pt x="2258" y="1182"/>
                  </a:lnTo>
                  <a:lnTo>
                    <a:pt x="2267" y="1178"/>
                  </a:lnTo>
                  <a:lnTo>
                    <a:pt x="2291" y="1168"/>
                  </a:lnTo>
                  <a:lnTo>
                    <a:pt x="2300" y="1165"/>
                  </a:lnTo>
                  <a:lnTo>
                    <a:pt x="2325" y="1156"/>
                  </a:lnTo>
                  <a:lnTo>
                    <a:pt x="2333" y="1152"/>
                  </a:lnTo>
                  <a:lnTo>
                    <a:pt x="2358" y="1144"/>
                  </a:lnTo>
                  <a:lnTo>
                    <a:pt x="2367" y="1141"/>
                  </a:lnTo>
                  <a:lnTo>
                    <a:pt x="2393" y="1134"/>
                  </a:lnTo>
                  <a:lnTo>
                    <a:pt x="2402" y="1132"/>
                  </a:lnTo>
                  <a:lnTo>
                    <a:pt x="2427" y="1125"/>
                  </a:lnTo>
                  <a:lnTo>
                    <a:pt x="2436" y="1123"/>
                  </a:lnTo>
                  <a:lnTo>
                    <a:pt x="2462" y="1118"/>
                  </a:lnTo>
                  <a:lnTo>
                    <a:pt x="2471" y="1116"/>
                  </a:lnTo>
                  <a:lnTo>
                    <a:pt x="2497" y="1112"/>
                  </a:lnTo>
                  <a:lnTo>
                    <a:pt x="2507" y="1110"/>
                  </a:lnTo>
                  <a:lnTo>
                    <a:pt x="2533" y="1107"/>
                  </a:lnTo>
                  <a:lnTo>
                    <a:pt x="2542" y="1106"/>
                  </a:lnTo>
                  <a:lnTo>
                    <a:pt x="2568" y="1103"/>
                  </a:lnTo>
                  <a:lnTo>
                    <a:pt x="2578" y="1102"/>
                  </a:lnTo>
                  <a:close/>
                  <a:moveTo>
                    <a:pt x="7389" y="1601"/>
                  </a:moveTo>
                  <a:lnTo>
                    <a:pt x="7372" y="1600"/>
                  </a:lnTo>
                  <a:lnTo>
                    <a:pt x="7353" y="1600"/>
                  </a:lnTo>
                  <a:lnTo>
                    <a:pt x="2647" y="1600"/>
                  </a:lnTo>
                  <a:lnTo>
                    <a:pt x="2628" y="1600"/>
                  </a:lnTo>
                  <a:lnTo>
                    <a:pt x="2611" y="1601"/>
                  </a:lnTo>
                  <a:lnTo>
                    <a:pt x="2594" y="1603"/>
                  </a:lnTo>
                  <a:lnTo>
                    <a:pt x="2577" y="1605"/>
                  </a:lnTo>
                  <a:lnTo>
                    <a:pt x="2560" y="1608"/>
                  </a:lnTo>
                  <a:lnTo>
                    <a:pt x="2544" y="1612"/>
                  </a:lnTo>
                  <a:lnTo>
                    <a:pt x="2527" y="1616"/>
                  </a:lnTo>
                  <a:lnTo>
                    <a:pt x="2511" y="1620"/>
                  </a:lnTo>
                  <a:lnTo>
                    <a:pt x="2495" y="1626"/>
                  </a:lnTo>
                  <a:lnTo>
                    <a:pt x="2479" y="1632"/>
                  </a:lnTo>
                  <a:lnTo>
                    <a:pt x="2463" y="1638"/>
                  </a:lnTo>
                  <a:lnTo>
                    <a:pt x="2448" y="1645"/>
                  </a:lnTo>
                  <a:lnTo>
                    <a:pt x="2432" y="1653"/>
                  </a:lnTo>
                  <a:lnTo>
                    <a:pt x="2417" y="1661"/>
                  </a:lnTo>
                  <a:lnTo>
                    <a:pt x="2403" y="1670"/>
                  </a:lnTo>
                  <a:lnTo>
                    <a:pt x="2388" y="1680"/>
                  </a:lnTo>
                  <a:lnTo>
                    <a:pt x="2374" y="1690"/>
                  </a:lnTo>
                  <a:lnTo>
                    <a:pt x="2360" y="1700"/>
                  </a:lnTo>
                  <a:lnTo>
                    <a:pt x="2347" y="1711"/>
                  </a:lnTo>
                  <a:lnTo>
                    <a:pt x="2334" y="1723"/>
                  </a:lnTo>
                  <a:lnTo>
                    <a:pt x="2322" y="1734"/>
                  </a:lnTo>
                  <a:lnTo>
                    <a:pt x="2310" y="1747"/>
                  </a:lnTo>
                  <a:lnTo>
                    <a:pt x="2299" y="1759"/>
                  </a:lnTo>
                  <a:lnTo>
                    <a:pt x="2288" y="1772"/>
                  </a:lnTo>
                  <a:lnTo>
                    <a:pt x="2277" y="1786"/>
                  </a:lnTo>
                  <a:lnTo>
                    <a:pt x="2267" y="1800"/>
                  </a:lnTo>
                  <a:lnTo>
                    <a:pt x="2258" y="1814"/>
                  </a:lnTo>
                  <a:lnTo>
                    <a:pt x="2250" y="1828"/>
                  </a:lnTo>
                  <a:lnTo>
                    <a:pt x="2242" y="1843"/>
                  </a:lnTo>
                  <a:lnTo>
                    <a:pt x="2234" y="1858"/>
                  </a:lnTo>
                  <a:lnTo>
                    <a:pt x="2227" y="1874"/>
                  </a:lnTo>
                  <a:lnTo>
                    <a:pt x="2220" y="1889"/>
                  </a:lnTo>
                  <a:lnTo>
                    <a:pt x="2214" y="1905"/>
                  </a:lnTo>
                  <a:lnTo>
                    <a:pt x="2209" y="1921"/>
                  </a:lnTo>
                  <a:lnTo>
                    <a:pt x="2204" y="1938"/>
                  </a:lnTo>
                  <a:lnTo>
                    <a:pt x="2200" y="1954"/>
                  </a:lnTo>
                  <a:lnTo>
                    <a:pt x="2197" y="1971"/>
                  </a:lnTo>
                  <a:lnTo>
                    <a:pt x="2194" y="1988"/>
                  </a:lnTo>
                  <a:lnTo>
                    <a:pt x="2192" y="2004"/>
                  </a:lnTo>
                  <a:lnTo>
                    <a:pt x="2190" y="2022"/>
                  </a:lnTo>
                  <a:lnTo>
                    <a:pt x="2189" y="2039"/>
                  </a:lnTo>
                  <a:lnTo>
                    <a:pt x="2189" y="2058"/>
                  </a:lnTo>
                  <a:lnTo>
                    <a:pt x="2189" y="7942"/>
                  </a:lnTo>
                  <a:lnTo>
                    <a:pt x="2189" y="7961"/>
                  </a:lnTo>
                  <a:lnTo>
                    <a:pt x="2190" y="7978"/>
                  </a:lnTo>
                  <a:lnTo>
                    <a:pt x="2192" y="7996"/>
                  </a:lnTo>
                  <a:lnTo>
                    <a:pt x="2194" y="8012"/>
                  </a:lnTo>
                  <a:lnTo>
                    <a:pt x="2197" y="8029"/>
                  </a:lnTo>
                  <a:lnTo>
                    <a:pt x="2200" y="8046"/>
                  </a:lnTo>
                  <a:lnTo>
                    <a:pt x="2204" y="8062"/>
                  </a:lnTo>
                  <a:lnTo>
                    <a:pt x="2209" y="8079"/>
                  </a:lnTo>
                  <a:lnTo>
                    <a:pt x="2214" y="8095"/>
                  </a:lnTo>
                  <a:lnTo>
                    <a:pt x="2220" y="8111"/>
                  </a:lnTo>
                  <a:lnTo>
                    <a:pt x="2227" y="8126"/>
                  </a:lnTo>
                  <a:lnTo>
                    <a:pt x="2234" y="8142"/>
                  </a:lnTo>
                  <a:lnTo>
                    <a:pt x="2242" y="8157"/>
                  </a:lnTo>
                  <a:lnTo>
                    <a:pt x="2250" y="8172"/>
                  </a:lnTo>
                  <a:lnTo>
                    <a:pt x="2258" y="8186"/>
                  </a:lnTo>
                  <a:lnTo>
                    <a:pt x="2267" y="8200"/>
                  </a:lnTo>
                  <a:lnTo>
                    <a:pt x="2277" y="8214"/>
                  </a:lnTo>
                  <a:lnTo>
                    <a:pt x="2288" y="8228"/>
                  </a:lnTo>
                  <a:lnTo>
                    <a:pt x="2299" y="8241"/>
                  </a:lnTo>
                  <a:lnTo>
                    <a:pt x="2310" y="8253"/>
                  </a:lnTo>
                  <a:lnTo>
                    <a:pt x="2322" y="8266"/>
                  </a:lnTo>
                  <a:lnTo>
                    <a:pt x="2334" y="8277"/>
                  </a:lnTo>
                  <a:lnTo>
                    <a:pt x="2347" y="8289"/>
                  </a:lnTo>
                  <a:lnTo>
                    <a:pt x="2360" y="8300"/>
                  </a:lnTo>
                  <a:lnTo>
                    <a:pt x="2374" y="8310"/>
                  </a:lnTo>
                  <a:lnTo>
                    <a:pt x="2388" y="8320"/>
                  </a:lnTo>
                  <a:lnTo>
                    <a:pt x="2403" y="8330"/>
                  </a:lnTo>
                  <a:lnTo>
                    <a:pt x="2417" y="8339"/>
                  </a:lnTo>
                  <a:lnTo>
                    <a:pt x="2432" y="8347"/>
                  </a:lnTo>
                  <a:lnTo>
                    <a:pt x="2448" y="8355"/>
                  </a:lnTo>
                  <a:lnTo>
                    <a:pt x="2463" y="8362"/>
                  </a:lnTo>
                  <a:lnTo>
                    <a:pt x="2479" y="8368"/>
                  </a:lnTo>
                  <a:lnTo>
                    <a:pt x="2495" y="8374"/>
                  </a:lnTo>
                  <a:lnTo>
                    <a:pt x="2511" y="8380"/>
                  </a:lnTo>
                  <a:lnTo>
                    <a:pt x="2527" y="8384"/>
                  </a:lnTo>
                  <a:lnTo>
                    <a:pt x="2544" y="8388"/>
                  </a:lnTo>
                  <a:lnTo>
                    <a:pt x="2560" y="8392"/>
                  </a:lnTo>
                  <a:lnTo>
                    <a:pt x="2577" y="8395"/>
                  </a:lnTo>
                  <a:lnTo>
                    <a:pt x="2594" y="8397"/>
                  </a:lnTo>
                  <a:lnTo>
                    <a:pt x="2611" y="8399"/>
                  </a:lnTo>
                  <a:lnTo>
                    <a:pt x="2628" y="8400"/>
                  </a:lnTo>
                  <a:lnTo>
                    <a:pt x="2647" y="8400"/>
                  </a:lnTo>
                  <a:lnTo>
                    <a:pt x="2815" y="8400"/>
                  </a:lnTo>
                  <a:lnTo>
                    <a:pt x="2814" y="8400"/>
                  </a:lnTo>
                  <a:lnTo>
                    <a:pt x="2806" y="8395"/>
                  </a:lnTo>
                  <a:lnTo>
                    <a:pt x="2806" y="8395"/>
                  </a:lnTo>
                  <a:lnTo>
                    <a:pt x="2798" y="8390"/>
                  </a:lnTo>
                  <a:lnTo>
                    <a:pt x="2793" y="8387"/>
                  </a:lnTo>
                  <a:lnTo>
                    <a:pt x="2785" y="8382"/>
                  </a:lnTo>
                  <a:lnTo>
                    <a:pt x="2780" y="8379"/>
                  </a:lnTo>
                  <a:lnTo>
                    <a:pt x="2773" y="8374"/>
                  </a:lnTo>
                  <a:lnTo>
                    <a:pt x="2768" y="8371"/>
                  </a:lnTo>
                  <a:lnTo>
                    <a:pt x="2761" y="8365"/>
                  </a:lnTo>
                  <a:lnTo>
                    <a:pt x="2757" y="8362"/>
                  </a:lnTo>
                  <a:lnTo>
                    <a:pt x="2750" y="8356"/>
                  </a:lnTo>
                  <a:lnTo>
                    <a:pt x="2746" y="8352"/>
                  </a:lnTo>
                  <a:lnTo>
                    <a:pt x="2739" y="8346"/>
                  </a:lnTo>
                  <a:lnTo>
                    <a:pt x="2735" y="8343"/>
                  </a:lnTo>
                  <a:lnTo>
                    <a:pt x="2728" y="8337"/>
                  </a:lnTo>
                  <a:lnTo>
                    <a:pt x="2724" y="8332"/>
                  </a:lnTo>
                  <a:lnTo>
                    <a:pt x="2718" y="8326"/>
                  </a:lnTo>
                  <a:lnTo>
                    <a:pt x="2714" y="8322"/>
                  </a:lnTo>
                  <a:lnTo>
                    <a:pt x="2708" y="8315"/>
                  </a:lnTo>
                  <a:lnTo>
                    <a:pt x="2705" y="8311"/>
                  </a:lnTo>
                  <a:lnTo>
                    <a:pt x="2699" y="8304"/>
                  </a:lnTo>
                  <a:lnTo>
                    <a:pt x="2695" y="8300"/>
                  </a:lnTo>
                  <a:lnTo>
                    <a:pt x="2690" y="8293"/>
                  </a:lnTo>
                  <a:lnTo>
                    <a:pt x="2687" y="8289"/>
                  </a:lnTo>
                  <a:lnTo>
                    <a:pt x="2682" y="8281"/>
                  </a:lnTo>
                  <a:lnTo>
                    <a:pt x="2678" y="8277"/>
                  </a:lnTo>
                  <a:lnTo>
                    <a:pt x="2673" y="8269"/>
                  </a:lnTo>
                  <a:lnTo>
                    <a:pt x="2670" y="8265"/>
                  </a:lnTo>
                  <a:lnTo>
                    <a:pt x="2666" y="8257"/>
                  </a:lnTo>
                  <a:lnTo>
                    <a:pt x="2662" y="8250"/>
                  </a:lnTo>
                  <a:lnTo>
                    <a:pt x="2658" y="8242"/>
                  </a:lnTo>
                  <a:lnTo>
                    <a:pt x="2655" y="8237"/>
                  </a:lnTo>
                  <a:lnTo>
                    <a:pt x="2651" y="8229"/>
                  </a:lnTo>
                  <a:lnTo>
                    <a:pt x="2649" y="8225"/>
                  </a:lnTo>
                  <a:lnTo>
                    <a:pt x="2645" y="8217"/>
                  </a:lnTo>
                  <a:lnTo>
                    <a:pt x="2643" y="8212"/>
                  </a:lnTo>
                  <a:lnTo>
                    <a:pt x="2640" y="8204"/>
                  </a:lnTo>
                  <a:lnTo>
                    <a:pt x="2638" y="8199"/>
                  </a:lnTo>
                  <a:lnTo>
                    <a:pt x="2635" y="8190"/>
                  </a:lnTo>
                  <a:lnTo>
                    <a:pt x="2633" y="8185"/>
                  </a:lnTo>
                  <a:lnTo>
                    <a:pt x="2631" y="8177"/>
                  </a:lnTo>
                  <a:lnTo>
                    <a:pt x="2629" y="8172"/>
                  </a:lnTo>
                  <a:lnTo>
                    <a:pt x="2627" y="8163"/>
                  </a:lnTo>
                  <a:lnTo>
                    <a:pt x="2625" y="8158"/>
                  </a:lnTo>
                  <a:lnTo>
                    <a:pt x="2623" y="8150"/>
                  </a:lnTo>
                  <a:lnTo>
                    <a:pt x="2622" y="8144"/>
                  </a:lnTo>
                  <a:lnTo>
                    <a:pt x="2620" y="8136"/>
                  </a:lnTo>
                  <a:lnTo>
                    <a:pt x="2619" y="8130"/>
                  </a:lnTo>
                  <a:lnTo>
                    <a:pt x="2618" y="8122"/>
                  </a:lnTo>
                  <a:lnTo>
                    <a:pt x="2617" y="8116"/>
                  </a:lnTo>
                  <a:lnTo>
                    <a:pt x="2616" y="8107"/>
                  </a:lnTo>
                  <a:lnTo>
                    <a:pt x="2615" y="8102"/>
                  </a:lnTo>
                  <a:lnTo>
                    <a:pt x="2614" y="8093"/>
                  </a:lnTo>
                  <a:lnTo>
                    <a:pt x="2614" y="8087"/>
                  </a:lnTo>
                  <a:lnTo>
                    <a:pt x="2613" y="8078"/>
                  </a:lnTo>
                  <a:lnTo>
                    <a:pt x="2613" y="8073"/>
                  </a:lnTo>
                  <a:lnTo>
                    <a:pt x="2613" y="8064"/>
                  </a:lnTo>
                  <a:lnTo>
                    <a:pt x="2613" y="8061"/>
                  </a:lnTo>
                  <a:lnTo>
                    <a:pt x="2613" y="7355"/>
                  </a:lnTo>
                  <a:lnTo>
                    <a:pt x="2613" y="7352"/>
                  </a:lnTo>
                  <a:lnTo>
                    <a:pt x="2613" y="7343"/>
                  </a:lnTo>
                  <a:lnTo>
                    <a:pt x="2613" y="7338"/>
                  </a:lnTo>
                  <a:lnTo>
                    <a:pt x="2614" y="7329"/>
                  </a:lnTo>
                  <a:lnTo>
                    <a:pt x="2614" y="7323"/>
                  </a:lnTo>
                  <a:lnTo>
                    <a:pt x="2615" y="7315"/>
                  </a:lnTo>
                  <a:lnTo>
                    <a:pt x="2616" y="7309"/>
                  </a:lnTo>
                  <a:lnTo>
                    <a:pt x="2617" y="7300"/>
                  </a:lnTo>
                  <a:lnTo>
                    <a:pt x="2618" y="7295"/>
                  </a:lnTo>
                  <a:lnTo>
                    <a:pt x="2619" y="7286"/>
                  </a:lnTo>
                  <a:lnTo>
                    <a:pt x="2620" y="7281"/>
                  </a:lnTo>
                  <a:lnTo>
                    <a:pt x="2622" y="7272"/>
                  </a:lnTo>
                  <a:lnTo>
                    <a:pt x="2623" y="7267"/>
                  </a:lnTo>
                  <a:lnTo>
                    <a:pt x="2625" y="7258"/>
                  </a:lnTo>
                  <a:lnTo>
                    <a:pt x="2627" y="7253"/>
                  </a:lnTo>
                  <a:lnTo>
                    <a:pt x="2629" y="7245"/>
                  </a:lnTo>
                  <a:lnTo>
                    <a:pt x="2631" y="7240"/>
                  </a:lnTo>
                  <a:lnTo>
                    <a:pt x="2633" y="7231"/>
                  </a:lnTo>
                  <a:lnTo>
                    <a:pt x="2635" y="7226"/>
                  </a:lnTo>
                  <a:lnTo>
                    <a:pt x="2638" y="7218"/>
                  </a:lnTo>
                  <a:lnTo>
                    <a:pt x="2640" y="7213"/>
                  </a:lnTo>
                  <a:lnTo>
                    <a:pt x="2643" y="7205"/>
                  </a:lnTo>
                  <a:lnTo>
                    <a:pt x="2645" y="7200"/>
                  </a:lnTo>
                  <a:lnTo>
                    <a:pt x="2649" y="7192"/>
                  </a:lnTo>
                  <a:lnTo>
                    <a:pt x="2651" y="7187"/>
                  </a:lnTo>
                  <a:lnTo>
                    <a:pt x="2655" y="7179"/>
                  </a:lnTo>
                  <a:lnTo>
                    <a:pt x="2657" y="7174"/>
                  </a:lnTo>
                  <a:lnTo>
                    <a:pt x="2662" y="7167"/>
                  </a:lnTo>
                  <a:lnTo>
                    <a:pt x="2666" y="7159"/>
                  </a:lnTo>
                  <a:lnTo>
                    <a:pt x="2671" y="7151"/>
                  </a:lnTo>
                  <a:lnTo>
                    <a:pt x="2674" y="7146"/>
                  </a:lnTo>
                  <a:lnTo>
                    <a:pt x="2679" y="7139"/>
                  </a:lnTo>
                  <a:lnTo>
                    <a:pt x="2682" y="7134"/>
                  </a:lnTo>
                  <a:lnTo>
                    <a:pt x="2687" y="7127"/>
                  </a:lnTo>
                  <a:lnTo>
                    <a:pt x="2690" y="7123"/>
                  </a:lnTo>
                  <a:lnTo>
                    <a:pt x="2696" y="7116"/>
                  </a:lnTo>
                  <a:lnTo>
                    <a:pt x="2699" y="7111"/>
                  </a:lnTo>
                  <a:lnTo>
                    <a:pt x="2705" y="7104"/>
                  </a:lnTo>
                  <a:lnTo>
                    <a:pt x="2709" y="7100"/>
                  </a:lnTo>
                  <a:lnTo>
                    <a:pt x="2715" y="7094"/>
                  </a:lnTo>
                  <a:lnTo>
                    <a:pt x="2719" y="7090"/>
                  </a:lnTo>
                  <a:lnTo>
                    <a:pt x="2725" y="7083"/>
                  </a:lnTo>
                  <a:lnTo>
                    <a:pt x="2729" y="7079"/>
                  </a:lnTo>
                  <a:lnTo>
                    <a:pt x="2735" y="7073"/>
                  </a:lnTo>
                  <a:lnTo>
                    <a:pt x="2739" y="7070"/>
                  </a:lnTo>
                  <a:lnTo>
                    <a:pt x="2746" y="7064"/>
                  </a:lnTo>
                  <a:lnTo>
                    <a:pt x="2750" y="7060"/>
                  </a:lnTo>
                  <a:lnTo>
                    <a:pt x="2757" y="7055"/>
                  </a:lnTo>
                  <a:lnTo>
                    <a:pt x="2761" y="7052"/>
                  </a:lnTo>
                  <a:lnTo>
                    <a:pt x="2768" y="7046"/>
                  </a:lnTo>
                  <a:lnTo>
                    <a:pt x="2772" y="7043"/>
                  </a:lnTo>
                  <a:lnTo>
                    <a:pt x="2779" y="7038"/>
                  </a:lnTo>
                  <a:lnTo>
                    <a:pt x="2784" y="7035"/>
                  </a:lnTo>
                  <a:lnTo>
                    <a:pt x="2791" y="7030"/>
                  </a:lnTo>
                  <a:lnTo>
                    <a:pt x="2796" y="7027"/>
                  </a:lnTo>
                  <a:lnTo>
                    <a:pt x="2803" y="7023"/>
                  </a:lnTo>
                  <a:lnTo>
                    <a:pt x="2806" y="7021"/>
                  </a:lnTo>
                  <a:lnTo>
                    <a:pt x="2814" y="7016"/>
                  </a:lnTo>
                  <a:lnTo>
                    <a:pt x="2819" y="7014"/>
                  </a:lnTo>
                  <a:lnTo>
                    <a:pt x="2827" y="7010"/>
                  </a:lnTo>
                  <a:lnTo>
                    <a:pt x="2832" y="7007"/>
                  </a:lnTo>
                  <a:lnTo>
                    <a:pt x="2840" y="7003"/>
                  </a:lnTo>
                  <a:lnTo>
                    <a:pt x="2846" y="7001"/>
                  </a:lnTo>
                  <a:lnTo>
                    <a:pt x="2854" y="6997"/>
                  </a:lnTo>
                  <a:lnTo>
                    <a:pt x="2859" y="6995"/>
                  </a:lnTo>
                  <a:lnTo>
                    <a:pt x="2867" y="6992"/>
                  </a:lnTo>
                  <a:lnTo>
                    <a:pt x="2873" y="6990"/>
                  </a:lnTo>
                  <a:lnTo>
                    <a:pt x="2881" y="6987"/>
                  </a:lnTo>
                  <a:lnTo>
                    <a:pt x="2887" y="6986"/>
                  </a:lnTo>
                  <a:lnTo>
                    <a:pt x="2895" y="6983"/>
                  </a:lnTo>
                  <a:lnTo>
                    <a:pt x="2901" y="6982"/>
                  </a:lnTo>
                  <a:lnTo>
                    <a:pt x="2909" y="6980"/>
                  </a:lnTo>
                  <a:lnTo>
                    <a:pt x="2915" y="6978"/>
                  </a:lnTo>
                  <a:lnTo>
                    <a:pt x="2923" y="6976"/>
                  </a:lnTo>
                  <a:lnTo>
                    <a:pt x="2929" y="6975"/>
                  </a:lnTo>
                  <a:lnTo>
                    <a:pt x="2937" y="6974"/>
                  </a:lnTo>
                  <a:lnTo>
                    <a:pt x="2943" y="6973"/>
                  </a:lnTo>
                  <a:lnTo>
                    <a:pt x="2952" y="6972"/>
                  </a:lnTo>
                  <a:lnTo>
                    <a:pt x="2957" y="6971"/>
                  </a:lnTo>
                  <a:lnTo>
                    <a:pt x="2966" y="6970"/>
                  </a:lnTo>
                  <a:lnTo>
                    <a:pt x="2972" y="6970"/>
                  </a:lnTo>
                  <a:lnTo>
                    <a:pt x="2981" y="6969"/>
                  </a:lnTo>
                  <a:lnTo>
                    <a:pt x="2986" y="6969"/>
                  </a:lnTo>
                  <a:lnTo>
                    <a:pt x="2995" y="6969"/>
                  </a:lnTo>
                  <a:lnTo>
                    <a:pt x="2998" y="6969"/>
                  </a:lnTo>
                  <a:lnTo>
                    <a:pt x="3705" y="6969"/>
                  </a:lnTo>
                  <a:lnTo>
                    <a:pt x="3708" y="6969"/>
                  </a:lnTo>
                  <a:lnTo>
                    <a:pt x="3717" y="6969"/>
                  </a:lnTo>
                  <a:lnTo>
                    <a:pt x="3722" y="6969"/>
                  </a:lnTo>
                  <a:lnTo>
                    <a:pt x="3731" y="6970"/>
                  </a:lnTo>
                  <a:lnTo>
                    <a:pt x="3737" y="6970"/>
                  </a:lnTo>
                  <a:lnTo>
                    <a:pt x="3746" y="6971"/>
                  </a:lnTo>
                  <a:lnTo>
                    <a:pt x="3751" y="6972"/>
                  </a:lnTo>
                  <a:lnTo>
                    <a:pt x="3760" y="6973"/>
                  </a:lnTo>
                  <a:lnTo>
                    <a:pt x="3765" y="6974"/>
                  </a:lnTo>
                  <a:lnTo>
                    <a:pt x="3774" y="6975"/>
                  </a:lnTo>
                  <a:lnTo>
                    <a:pt x="3780" y="6976"/>
                  </a:lnTo>
                  <a:lnTo>
                    <a:pt x="3788" y="6978"/>
                  </a:lnTo>
                  <a:lnTo>
                    <a:pt x="3794" y="6979"/>
                  </a:lnTo>
                  <a:lnTo>
                    <a:pt x="3802" y="6982"/>
                  </a:lnTo>
                  <a:lnTo>
                    <a:pt x="3808" y="6983"/>
                  </a:lnTo>
                  <a:lnTo>
                    <a:pt x="3816" y="6986"/>
                  </a:lnTo>
                  <a:lnTo>
                    <a:pt x="3822" y="6987"/>
                  </a:lnTo>
                  <a:lnTo>
                    <a:pt x="3830" y="6990"/>
                  </a:lnTo>
                  <a:lnTo>
                    <a:pt x="3835" y="6992"/>
                  </a:lnTo>
                  <a:lnTo>
                    <a:pt x="3844" y="6995"/>
                  </a:lnTo>
                  <a:lnTo>
                    <a:pt x="3849" y="6997"/>
                  </a:lnTo>
                  <a:lnTo>
                    <a:pt x="3857" y="7000"/>
                  </a:lnTo>
                  <a:lnTo>
                    <a:pt x="3862" y="7003"/>
                  </a:lnTo>
                  <a:lnTo>
                    <a:pt x="3870" y="7006"/>
                  </a:lnTo>
                  <a:lnTo>
                    <a:pt x="3875" y="7009"/>
                  </a:lnTo>
                  <a:lnTo>
                    <a:pt x="3883" y="7013"/>
                  </a:lnTo>
                  <a:lnTo>
                    <a:pt x="3888" y="7016"/>
                  </a:lnTo>
                  <a:lnTo>
                    <a:pt x="3896" y="7020"/>
                  </a:lnTo>
                  <a:lnTo>
                    <a:pt x="3902" y="7024"/>
                  </a:lnTo>
                  <a:lnTo>
                    <a:pt x="3910" y="7028"/>
                  </a:lnTo>
                  <a:lnTo>
                    <a:pt x="3914" y="7031"/>
                  </a:lnTo>
                  <a:lnTo>
                    <a:pt x="3921" y="7036"/>
                  </a:lnTo>
                  <a:lnTo>
                    <a:pt x="3925" y="7039"/>
                  </a:lnTo>
                  <a:lnTo>
                    <a:pt x="3932" y="7044"/>
                  </a:lnTo>
                  <a:lnTo>
                    <a:pt x="3937" y="7047"/>
                  </a:lnTo>
                  <a:lnTo>
                    <a:pt x="3943" y="7052"/>
                  </a:lnTo>
                  <a:lnTo>
                    <a:pt x="3947" y="7056"/>
                  </a:lnTo>
                  <a:lnTo>
                    <a:pt x="3954" y="7061"/>
                  </a:lnTo>
                  <a:lnTo>
                    <a:pt x="3958" y="7065"/>
                  </a:lnTo>
                  <a:lnTo>
                    <a:pt x="3965" y="7070"/>
                  </a:lnTo>
                  <a:lnTo>
                    <a:pt x="3969" y="7074"/>
                  </a:lnTo>
                  <a:lnTo>
                    <a:pt x="3975" y="7080"/>
                  </a:lnTo>
                  <a:lnTo>
                    <a:pt x="3979" y="7084"/>
                  </a:lnTo>
                  <a:lnTo>
                    <a:pt x="3985" y="7090"/>
                  </a:lnTo>
                  <a:lnTo>
                    <a:pt x="3989" y="7094"/>
                  </a:lnTo>
                  <a:lnTo>
                    <a:pt x="3994" y="7101"/>
                  </a:lnTo>
                  <a:lnTo>
                    <a:pt x="3998" y="7105"/>
                  </a:lnTo>
                  <a:lnTo>
                    <a:pt x="4004" y="7111"/>
                  </a:lnTo>
                  <a:lnTo>
                    <a:pt x="4007" y="7116"/>
                  </a:lnTo>
                  <a:lnTo>
                    <a:pt x="4013" y="7123"/>
                  </a:lnTo>
                  <a:lnTo>
                    <a:pt x="4016" y="7127"/>
                  </a:lnTo>
                  <a:lnTo>
                    <a:pt x="4021" y="7134"/>
                  </a:lnTo>
                  <a:lnTo>
                    <a:pt x="4024" y="7139"/>
                  </a:lnTo>
                  <a:lnTo>
                    <a:pt x="4029" y="7146"/>
                  </a:lnTo>
                  <a:lnTo>
                    <a:pt x="4032" y="7151"/>
                  </a:lnTo>
                  <a:lnTo>
                    <a:pt x="4037" y="7159"/>
                  </a:lnTo>
                  <a:lnTo>
                    <a:pt x="4041" y="7167"/>
                  </a:lnTo>
                  <a:lnTo>
                    <a:pt x="4046" y="7174"/>
                  </a:lnTo>
                  <a:lnTo>
                    <a:pt x="4048" y="7179"/>
                  </a:lnTo>
                  <a:lnTo>
                    <a:pt x="4052" y="7187"/>
                  </a:lnTo>
                  <a:lnTo>
                    <a:pt x="4054" y="7192"/>
                  </a:lnTo>
                  <a:lnTo>
                    <a:pt x="4058" y="7200"/>
                  </a:lnTo>
                  <a:lnTo>
                    <a:pt x="4060" y="7205"/>
                  </a:lnTo>
                  <a:lnTo>
                    <a:pt x="4063" y="7213"/>
                  </a:lnTo>
                  <a:lnTo>
                    <a:pt x="4065" y="7218"/>
                  </a:lnTo>
                  <a:lnTo>
                    <a:pt x="4068" y="7226"/>
                  </a:lnTo>
                  <a:lnTo>
                    <a:pt x="4070" y="7231"/>
                  </a:lnTo>
                  <a:lnTo>
                    <a:pt x="4072" y="7240"/>
                  </a:lnTo>
                  <a:lnTo>
                    <a:pt x="4074" y="7245"/>
                  </a:lnTo>
                  <a:lnTo>
                    <a:pt x="4076" y="7253"/>
                  </a:lnTo>
                  <a:lnTo>
                    <a:pt x="4078" y="7258"/>
                  </a:lnTo>
                  <a:lnTo>
                    <a:pt x="4080" y="7267"/>
                  </a:lnTo>
                  <a:lnTo>
                    <a:pt x="4081" y="7272"/>
                  </a:lnTo>
                  <a:lnTo>
                    <a:pt x="4083" y="7281"/>
                  </a:lnTo>
                  <a:lnTo>
                    <a:pt x="4084" y="7286"/>
                  </a:lnTo>
                  <a:lnTo>
                    <a:pt x="4085" y="7295"/>
                  </a:lnTo>
                  <a:lnTo>
                    <a:pt x="4086" y="7300"/>
                  </a:lnTo>
                  <a:lnTo>
                    <a:pt x="4087" y="7309"/>
                  </a:lnTo>
                  <a:lnTo>
                    <a:pt x="4088" y="7315"/>
                  </a:lnTo>
                  <a:lnTo>
                    <a:pt x="4089" y="7323"/>
                  </a:lnTo>
                  <a:lnTo>
                    <a:pt x="4089" y="7329"/>
                  </a:lnTo>
                  <a:lnTo>
                    <a:pt x="4090" y="7338"/>
                  </a:lnTo>
                  <a:lnTo>
                    <a:pt x="4090" y="7343"/>
                  </a:lnTo>
                  <a:lnTo>
                    <a:pt x="4090" y="7352"/>
                  </a:lnTo>
                  <a:lnTo>
                    <a:pt x="4090" y="7355"/>
                  </a:lnTo>
                  <a:lnTo>
                    <a:pt x="4090" y="8061"/>
                  </a:lnTo>
                  <a:lnTo>
                    <a:pt x="4090" y="8064"/>
                  </a:lnTo>
                  <a:lnTo>
                    <a:pt x="4090" y="8073"/>
                  </a:lnTo>
                  <a:lnTo>
                    <a:pt x="4090" y="8078"/>
                  </a:lnTo>
                  <a:lnTo>
                    <a:pt x="4089" y="8087"/>
                  </a:lnTo>
                  <a:lnTo>
                    <a:pt x="4089" y="8093"/>
                  </a:lnTo>
                  <a:lnTo>
                    <a:pt x="4088" y="8102"/>
                  </a:lnTo>
                  <a:lnTo>
                    <a:pt x="4087" y="8107"/>
                  </a:lnTo>
                  <a:lnTo>
                    <a:pt x="4086" y="8116"/>
                  </a:lnTo>
                  <a:lnTo>
                    <a:pt x="4085" y="8122"/>
                  </a:lnTo>
                  <a:lnTo>
                    <a:pt x="4084" y="8130"/>
                  </a:lnTo>
                  <a:lnTo>
                    <a:pt x="4083" y="8136"/>
                  </a:lnTo>
                  <a:lnTo>
                    <a:pt x="4081" y="8144"/>
                  </a:lnTo>
                  <a:lnTo>
                    <a:pt x="4080" y="8150"/>
                  </a:lnTo>
                  <a:lnTo>
                    <a:pt x="4078" y="8158"/>
                  </a:lnTo>
                  <a:lnTo>
                    <a:pt x="4076" y="8163"/>
                  </a:lnTo>
                  <a:lnTo>
                    <a:pt x="4074" y="8172"/>
                  </a:lnTo>
                  <a:lnTo>
                    <a:pt x="4072" y="8177"/>
                  </a:lnTo>
                  <a:lnTo>
                    <a:pt x="4070" y="8185"/>
                  </a:lnTo>
                  <a:lnTo>
                    <a:pt x="4068" y="8190"/>
                  </a:lnTo>
                  <a:lnTo>
                    <a:pt x="4065" y="8199"/>
                  </a:lnTo>
                  <a:lnTo>
                    <a:pt x="4063" y="8204"/>
                  </a:lnTo>
                  <a:lnTo>
                    <a:pt x="4060" y="8212"/>
                  </a:lnTo>
                  <a:lnTo>
                    <a:pt x="4058" y="8217"/>
                  </a:lnTo>
                  <a:lnTo>
                    <a:pt x="4054" y="8225"/>
                  </a:lnTo>
                  <a:lnTo>
                    <a:pt x="4052" y="8229"/>
                  </a:lnTo>
                  <a:lnTo>
                    <a:pt x="4048" y="8237"/>
                  </a:lnTo>
                  <a:lnTo>
                    <a:pt x="4045" y="8242"/>
                  </a:lnTo>
                  <a:lnTo>
                    <a:pt x="4041" y="8250"/>
                  </a:lnTo>
                  <a:lnTo>
                    <a:pt x="4037" y="8257"/>
                  </a:lnTo>
                  <a:lnTo>
                    <a:pt x="4033" y="8265"/>
                  </a:lnTo>
                  <a:lnTo>
                    <a:pt x="4030" y="8269"/>
                  </a:lnTo>
                  <a:lnTo>
                    <a:pt x="4025" y="8277"/>
                  </a:lnTo>
                  <a:lnTo>
                    <a:pt x="4022" y="8281"/>
                  </a:lnTo>
                  <a:lnTo>
                    <a:pt x="4016" y="8288"/>
                  </a:lnTo>
                  <a:lnTo>
                    <a:pt x="4013" y="8293"/>
                  </a:lnTo>
                  <a:lnTo>
                    <a:pt x="4008" y="8300"/>
                  </a:lnTo>
                  <a:lnTo>
                    <a:pt x="4004" y="8304"/>
                  </a:lnTo>
                  <a:lnTo>
                    <a:pt x="3999" y="8311"/>
                  </a:lnTo>
                  <a:lnTo>
                    <a:pt x="3995" y="8315"/>
                  </a:lnTo>
                  <a:lnTo>
                    <a:pt x="3989" y="8322"/>
                  </a:lnTo>
                  <a:lnTo>
                    <a:pt x="3985" y="8326"/>
                  </a:lnTo>
                  <a:lnTo>
                    <a:pt x="3979" y="8332"/>
                  </a:lnTo>
                  <a:lnTo>
                    <a:pt x="3975" y="8336"/>
                  </a:lnTo>
                  <a:lnTo>
                    <a:pt x="3969" y="8342"/>
                  </a:lnTo>
                  <a:lnTo>
                    <a:pt x="3965" y="8346"/>
                  </a:lnTo>
                  <a:lnTo>
                    <a:pt x="3958" y="8352"/>
                  </a:lnTo>
                  <a:lnTo>
                    <a:pt x="3954" y="8355"/>
                  </a:lnTo>
                  <a:lnTo>
                    <a:pt x="3947" y="8361"/>
                  </a:lnTo>
                  <a:lnTo>
                    <a:pt x="3943" y="8364"/>
                  </a:lnTo>
                  <a:lnTo>
                    <a:pt x="3936" y="8370"/>
                  </a:lnTo>
                  <a:lnTo>
                    <a:pt x="3931" y="8373"/>
                  </a:lnTo>
                  <a:lnTo>
                    <a:pt x="3924" y="8378"/>
                  </a:lnTo>
                  <a:lnTo>
                    <a:pt x="3920" y="8381"/>
                  </a:lnTo>
                  <a:lnTo>
                    <a:pt x="3912" y="8386"/>
                  </a:lnTo>
                  <a:lnTo>
                    <a:pt x="3907" y="8389"/>
                  </a:lnTo>
                  <a:lnTo>
                    <a:pt x="3900" y="8394"/>
                  </a:lnTo>
                  <a:lnTo>
                    <a:pt x="3896" y="8396"/>
                  </a:lnTo>
                  <a:lnTo>
                    <a:pt x="3889" y="8400"/>
                  </a:lnTo>
                  <a:lnTo>
                    <a:pt x="7353" y="8400"/>
                  </a:lnTo>
                  <a:lnTo>
                    <a:pt x="7372" y="8400"/>
                  </a:lnTo>
                  <a:lnTo>
                    <a:pt x="7389" y="8399"/>
                  </a:lnTo>
                  <a:lnTo>
                    <a:pt x="7406" y="8397"/>
                  </a:lnTo>
                  <a:lnTo>
                    <a:pt x="7423" y="8395"/>
                  </a:lnTo>
                  <a:lnTo>
                    <a:pt x="7440" y="8392"/>
                  </a:lnTo>
                  <a:lnTo>
                    <a:pt x="7456" y="8388"/>
                  </a:lnTo>
                  <a:lnTo>
                    <a:pt x="7473" y="8384"/>
                  </a:lnTo>
                  <a:lnTo>
                    <a:pt x="7489" y="8380"/>
                  </a:lnTo>
                  <a:lnTo>
                    <a:pt x="7505" y="8374"/>
                  </a:lnTo>
                  <a:lnTo>
                    <a:pt x="7521" y="8368"/>
                  </a:lnTo>
                  <a:lnTo>
                    <a:pt x="7537" y="8362"/>
                  </a:lnTo>
                  <a:lnTo>
                    <a:pt x="7552" y="8355"/>
                  </a:lnTo>
                  <a:lnTo>
                    <a:pt x="7568" y="8347"/>
                  </a:lnTo>
                  <a:lnTo>
                    <a:pt x="7583" y="8339"/>
                  </a:lnTo>
                  <a:lnTo>
                    <a:pt x="7597" y="8330"/>
                  </a:lnTo>
                  <a:lnTo>
                    <a:pt x="7612" y="8320"/>
                  </a:lnTo>
                  <a:lnTo>
                    <a:pt x="7626" y="8310"/>
                  </a:lnTo>
                  <a:lnTo>
                    <a:pt x="7640" y="8300"/>
                  </a:lnTo>
                  <a:lnTo>
                    <a:pt x="7653" y="8289"/>
                  </a:lnTo>
                  <a:lnTo>
                    <a:pt x="7666" y="8277"/>
                  </a:lnTo>
                  <a:lnTo>
                    <a:pt x="7678" y="8266"/>
                  </a:lnTo>
                  <a:lnTo>
                    <a:pt x="7690" y="8253"/>
                  </a:lnTo>
                  <a:lnTo>
                    <a:pt x="7701" y="8241"/>
                  </a:lnTo>
                  <a:lnTo>
                    <a:pt x="7712" y="8228"/>
                  </a:lnTo>
                  <a:lnTo>
                    <a:pt x="7723" y="8214"/>
                  </a:lnTo>
                  <a:lnTo>
                    <a:pt x="7733" y="8200"/>
                  </a:lnTo>
                  <a:lnTo>
                    <a:pt x="7742" y="8186"/>
                  </a:lnTo>
                  <a:lnTo>
                    <a:pt x="7750" y="8172"/>
                  </a:lnTo>
                  <a:lnTo>
                    <a:pt x="7758" y="8157"/>
                  </a:lnTo>
                  <a:lnTo>
                    <a:pt x="7766" y="8142"/>
                  </a:lnTo>
                  <a:lnTo>
                    <a:pt x="7773" y="8126"/>
                  </a:lnTo>
                  <a:lnTo>
                    <a:pt x="7780" y="8111"/>
                  </a:lnTo>
                  <a:lnTo>
                    <a:pt x="7786" y="8095"/>
                  </a:lnTo>
                  <a:lnTo>
                    <a:pt x="7791" y="8079"/>
                  </a:lnTo>
                  <a:lnTo>
                    <a:pt x="7796" y="8062"/>
                  </a:lnTo>
                  <a:lnTo>
                    <a:pt x="7800" y="8046"/>
                  </a:lnTo>
                  <a:lnTo>
                    <a:pt x="7803" y="8029"/>
                  </a:lnTo>
                  <a:lnTo>
                    <a:pt x="7806" y="8012"/>
                  </a:lnTo>
                  <a:lnTo>
                    <a:pt x="7808" y="7996"/>
                  </a:lnTo>
                  <a:lnTo>
                    <a:pt x="7810" y="7978"/>
                  </a:lnTo>
                  <a:lnTo>
                    <a:pt x="7811" y="7961"/>
                  </a:lnTo>
                  <a:lnTo>
                    <a:pt x="7811" y="7942"/>
                  </a:lnTo>
                  <a:lnTo>
                    <a:pt x="7811" y="2058"/>
                  </a:lnTo>
                  <a:lnTo>
                    <a:pt x="7811" y="2039"/>
                  </a:lnTo>
                  <a:lnTo>
                    <a:pt x="7810" y="2022"/>
                  </a:lnTo>
                  <a:lnTo>
                    <a:pt x="7808" y="2004"/>
                  </a:lnTo>
                  <a:lnTo>
                    <a:pt x="7806" y="1988"/>
                  </a:lnTo>
                  <a:lnTo>
                    <a:pt x="7803" y="1971"/>
                  </a:lnTo>
                  <a:lnTo>
                    <a:pt x="7800" y="1954"/>
                  </a:lnTo>
                  <a:lnTo>
                    <a:pt x="7796" y="1938"/>
                  </a:lnTo>
                  <a:lnTo>
                    <a:pt x="7791" y="1921"/>
                  </a:lnTo>
                  <a:lnTo>
                    <a:pt x="7786" y="1905"/>
                  </a:lnTo>
                  <a:lnTo>
                    <a:pt x="7780" y="1889"/>
                  </a:lnTo>
                  <a:lnTo>
                    <a:pt x="7773" y="1874"/>
                  </a:lnTo>
                  <a:lnTo>
                    <a:pt x="7766" y="1858"/>
                  </a:lnTo>
                  <a:lnTo>
                    <a:pt x="7758" y="1843"/>
                  </a:lnTo>
                  <a:lnTo>
                    <a:pt x="7750" y="1828"/>
                  </a:lnTo>
                  <a:lnTo>
                    <a:pt x="7742" y="1814"/>
                  </a:lnTo>
                  <a:lnTo>
                    <a:pt x="7733" y="1800"/>
                  </a:lnTo>
                  <a:lnTo>
                    <a:pt x="7723" y="1786"/>
                  </a:lnTo>
                  <a:lnTo>
                    <a:pt x="7712" y="1772"/>
                  </a:lnTo>
                  <a:lnTo>
                    <a:pt x="7701" y="1759"/>
                  </a:lnTo>
                  <a:lnTo>
                    <a:pt x="7690" y="1747"/>
                  </a:lnTo>
                  <a:lnTo>
                    <a:pt x="7678" y="1734"/>
                  </a:lnTo>
                  <a:lnTo>
                    <a:pt x="7666" y="1723"/>
                  </a:lnTo>
                  <a:lnTo>
                    <a:pt x="7653" y="1711"/>
                  </a:lnTo>
                  <a:lnTo>
                    <a:pt x="7640" y="1700"/>
                  </a:lnTo>
                  <a:lnTo>
                    <a:pt x="7626" y="1690"/>
                  </a:lnTo>
                  <a:lnTo>
                    <a:pt x="7612" y="1680"/>
                  </a:lnTo>
                  <a:lnTo>
                    <a:pt x="7597" y="1670"/>
                  </a:lnTo>
                  <a:lnTo>
                    <a:pt x="7583" y="1661"/>
                  </a:lnTo>
                  <a:lnTo>
                    <a:pt x="7568" y="1653"/>
                  </a:lnTo>
                  <a:lnTo>
                    <a:pt x="7552" y="1645"/>
                  </a:lnTo>
                  <a:lnTo>
                    <a:pt x="7537" y="1638"/>
                  </a:lnTo>
                  <a:lnTo>
                    <a:pt x="7521" y="1632"/>
                  </a:lnTo>
                  <a:lnTo>
                    <a:pt x="7505" y="1626"/>
                  </a:lnTo>
                  <a:lnTo>
                    <a:pt x="7489" y="1620"/>
                  </a:lnTo>
                  <a:lnTo>
                    <a:pt x="7473" y="1616"/>
                  </a:lnTo>
                  <a:lnTo>
                    <a:pt x="7456" y="1612"/>
                  </a:lnTo>
                  <a:lnTo>
                    <a:pt x="7440" y="1608"/>
                  </a:lnTo>
                  <a:lnTo>
                    <a:pt x="7423" y="1605"/>
                  </a:lnTo>
                  <a:lnTo>
                    <a:pt x="7406" y="1603"/>
                  </a:lnTo>
                  <a:lnTo>
                    <a:pt x="7389" y="1601"/>
                  </a:lnTo>
                  <a:close/>
                  <a:moveTo>
                    <a:pt x="3711" y="7269"/>
                  </a:moveTo>
                  <a:lnTo>
                    <a:pt x="3708" y="7269"/>
                  </a:lnTo>
                  <a:lnTo>
                    <a:pt x="3704" y="7269"/>
                  </a:lnTo>
                  <a:lnTo>
                    <a:pt x="2999" y="7269"/>
                  </a:lnTo>
                  <a:lnTo>
                    <a:pt x="2995" y="7269"/>
                  </a:lnTo>
                  <a:lnTo>
                    <a:pt x="2992" y="7269"/>
                  </a:lnTo>
                  <a:lnTo>
                    <a:pt x="2989" y="7270"/>
                  </a:lnTo>
                  <a:lnTo>
                    <a:pt x="2986" y="7270"/>
                  </a:lnTo>
                  <a:lnTo>
                    <a:pt x="2983" y="7270"/>
                  </a:lnTo>
                  <a:lnTo>
                    <a:pt x="2980" y="7271"/>
                  </a:lnTo>
                  <a:lnTo>
                    <a:pt x="2977" y="7272"/>
                  </a:lnTo>
                  <a:lnTo>
                    <a:pt x="2974" y="7273"/>
                  </a:lnTo>
                  <a:lnTo>
                    <a:pt x="2971" y="7274"/>
                  </a:lnTo>
                  <a:lnTo>
                    <a:pt x="2968" y="7275"/>
                  </a:lnTo>
                  <a:lnTo>
                    <a:pt x="2965" y="7276"/>
                  </a:lnTo>
                  <a:lnTo>
                    <a:pt x="2963" y="7277"/>
                  </a:lnTo>
                  <a:lnTo>
                    <a:pt x="2961" y="7278"/>
                  </a:lnTo>
                  <a:lnTo>
                    <a:pt x="2957" y="7280"/>
                  </a:lnTo>
                  <a:lnTo>
                    <a:pt x="2953" y="7283"/>
                  </a:lnTo>
                  <a:lnTo>
                    <a:pt x="2950" y="7285"/>
                  </a:lnTo>
                  <a:lnTo>
                    <a:pt x="2947" y="7287"/>
                  </a:lnTo>
                  <a:lnTo>
                    <a:pt x="2945" y="7289"/>
                  </a:lnTo>
                  <a:lnTo>
                    <a:pt x="2942" y="7291"/>
                  </a:lnTo>
                  <a:lnTo>
                    <a:pt x="2939" y="7293"/>
                  </a:lnTo>
                  <a:lnTo>
                    <a:pt x="2937" y="7295"/>
                  </a:lnTo>
                  <a:lnTo>
                    <a:pt x="2935" y="7298"/>
                  </a:lnTo>
                  <a:lnTo>
                    <a:pt x="2933" y="7300"/>
                  </a:lnTo>
                  <a:lnTo>
                    <a:pt x="2931" y="7302"/>
                  </a:lnTo>
                  <a:lnTo>
                    <a:pt x="2929" y="7305"/>
                  </a:lnTo>
                  <a:lnTo>
                    <a:pt x="2927" y="7307"/>
                  </a:lnTo>
                  <a:lnTo>
                    <a:pt x="2925" y="7310"/>
                  </a:lnTo>
                  <a:lnTo>
                    <a:pt x="2924" y="7311"/>
                  </a:lnTo>
                  <a:lnTo>
                    <a:pt x="2924" y="7313"/>
                  </a:lnTo>
                  <a:lnTo>
                    <a:pt x="2922" y="7316"/>
                  </a:lnTo>
                  <a:lnTo>
                    <a:pt x="2921" y="7319"/>
                  </a:lnTo>
                  <a:lnTo>
                    <a:pt x="2919" y="7323"/>
                  </a:lnTo>
                  <a:lnTo>
                    <a:pt x="2918" y="7326"/>
                  </a:lnTo>
                  <a:lnTo>
                    <a:pt x="2917" y="7329"/>
                  </a:lnTo>
                  <a:lnTo>
                    <a:pt x="2916" y="7332"/>
                  </a:lnTo>
                  <a:lnTo>
                    <a:pt x="2915" y="7336"/>
                  </a:lnTo>
                  <a:lnTo>
                    <a:pt x="2915" y="7339"/>
                  </a:lnTo>
                  <a:lnTo>
                    <a:pt x="2914" y="7342"/>
                  </a:lnTo>
                  <a:lnTo>
                    <a:pt x="2914" y="7346"/>
                  </a:lnTo>
                  <a:lnTo>
                    <a:pt x="2913" y="7349"/>
                  </a:lnTo>
                  <a:lnTo>
                    <a:pt x="2913" y="7352"/>
                  </a:lnTo>
                  <a:lnTo>
                    <a:pt x="2913" y="7356"/>
                  </a:lnTo>
                  <a:lnTo>
                    <a:pt x="2913" y="8060"/>
                  </a:lnTo>
                  <a:lnTo>
                    <a:pt x="2913" y="8064"/>
                  </a:lnTo>
                  <a:lnTo>
                    <a:pt x="2913" y="8068"/>
                  </a:lnTo>
                  <a:lnTo>
                    <a:pt x="2914" y="8071"/>
                  </a:lnTo>
                  <a:lnTo>
                    <a:pt x="2914" y="8074"/>
                  </a:lnTo>
                  <a:lnTo>
                    <a:pt x="2915" y="8077"/>
                  </a:lnTo>
                  <a:lnTo>
                    <a:pt x="2915" y="8081"/>
                  </a:lnTo>
                  <a:lnTo>
                    <a:pt x="2916" y="8084"/>
                  </a:lnTo>
                  <a:lnTo>
                    <a:pt x="2917" y="8087"/>
                  </a:lnTo>
                  <a:lnTo>
                    <a:pt x="2918" y="8090"/>
                  </a:lnTo>
                  <a:lnTo>
                    <a:pt x="2919" y="8093"/>
                  </a:lnTo>
                  <a:lnTo>
                    <a:pt x="2920" y="8096"/>
                  </a:lnTo>
                  <a:lnTo>
                    <a:pt x="2922" y="8100"/>
                  </a:lnTo>
                  <a:lnTo>
                    <a:pt x="2923" y="8103"/>
                  </a:lnTo>
                  <a:lnTo>
                    <a:pt x="2924" y="8105"/>
                  </a:lnTo>
                  <a:lnTo>
                    <a:pt x="2925" y="8106"/>
                  </a:lnTo>
                  <a:lnTo>
                    <a:pt x="2927" y="8109"/>
                  </a:lnTo>
                  <a:lnTo>
                    <a:pt x="2929" y="8112"/>
                  </a:lnTo>
                  <a:lnTo>
                    <a:pt x="2931" y="8114"/>
                  </a:lnTo>
                  <a:lnTo>
                    <a:pt x="2933" y="8117"/>
                  </a:lnTo>
                  <a:lnTo>
                    <a:pt x="2935" y="8119"/>
                  </a:lnTo>
                  <a:lnTo>
                    <a:pt x="2937" y="8121"/>
                  </a:lnTo>
                  <a:lnTo>
                    <a:pt x="2940" y="8124"/>
                  </a:lnTo>
                  <a:lnTo>
                    <a:pt x="2942" y="8126"/>
                  </a:lnTo>
                  <a:lnTo>
                    <a:pt x="2944" y="8128"/>
                  </a:lnTo>
                  <a:lnTo>
                    <a:pt x="2947" y="8129"/>
                  </a:lnTo>
                  <a:lnTo>
                    <a:pt x="2949" y="8131"/>
                  </a:lnTo>
                  <a:lnTo>
                    <a:pt x="2951" y="8132"/>
                  </a:lnTo>
                  <a:lnTo>
                    <a:pt x="2956" y="8135"/>
                  </a:lnTo>
                  <a:lnTo>
                    <a:pt x="2961" y="8138"/>
                  </a:lnTo>
                  <a:lnTo>
                    <a:pt x="2963" y="8139"/>
                  </a:lnTo>
                  <a:lnTo>
                    <a:pt x="2965" y="8140"/>
                  </a:lnTo>
                  <a:lnTo>
                    <a:pt x="2968" y="8141"/>
                  </a:lnTo>
                  <a:lnTo>
                    <a:pt x="2971" y="8142"/>
                  </a:lnTo>
                  <a:lnTo>
                    <a:pt x="2974" y="8143"/>
                  </a:lnTo>
                  <a:lnTo>
                    <a:pt x="2977" y="8144"/>
                  </a:lnTo>
                  <a:lnTo>
                    <a:pt x="2980" y="8145"/>
                  </a:lnTo>
                  <a:lnTo>
                    <a:pt x="2983" y="8146"/>
                  </a:lnTo>
                  <a:lnTo>
                    <a:pt x="2986" y="8146"/>
                  </a:lnTo>
                  <a:lnTo>
                    <a:pt x="2989" y="8146"/>
                  </a:lnTo>
                  <a:lnTo>
                    <a:pt x="2992" y="8147"/>
                  </a:lnTo>
                  <a:lnTo>
                    <a:pt x="2995" y="8147"/>
                  </a:lnTo>
                  <a:lnTo>
                    <a:pt x="2999" y="8147"/>
                  </a:lnTo>
                  <a:lnTo>
                    <a:pt x="3704" y="8147"/>
                  </a:lnTo>
                  <a:lnTo>
                    <a:pt x="3708" y="8147"/>
                  </a:lnTo>
                  <a:lnTo>
                    <a:pt x="3711" y="8147"/>
                  </a:lnTo>
                  <a:lnTo>
                    <a:pt x="3714" y="8146"/>
                  </a:lnTo>
                  <a:lnTo>
                    <a:pt x="3717" y="8146"/>
                  </a:lnTo>
                  <a:lnTo>
                    <a:pt x="3720" y="8145"/>
                  </a:lnTo>
                  <a:lnTo>
                    <a:pt x="3724" y="8145"/>
                  </a:lnTo>
                  <a:lnTo>
                    <a:pt x="3727" y="8144"/>
                  </a:lnTo>
                  <a:lnTo>
                    <a:pt x="3730" y="8143"/>
                  </a:lnTo>
                  <a:lnTo>
                    <a:pt x="3733" y="8142"/>
                  </a:lnTo>
                  <a:lnTo>
                    <a:pt x="3736" y="8141"/>
                  </a:lnTo>
                  <a:lnTo>
                    <a:pt x="3739" y="8140"/>
                  </a:lnTo>
                  <a:lnTo>
                    <a:pt x="3742" y="8138"/>
                  </a:lnTo>
                  <a:lnTo>
                    <a:pt x="3745" y="8137"/>
                  </a:lnTo>
                  <a:lnTo>
                    <a:pt x="3748" y="8135"/>
                  </a:lnTo>
                  <a:lnTo>
                    <a:pt x="3751" y="8133"/>
                  </a:lnTo>
                  <a:lnTo>
                    <a:pt x="3753" y="8132"/>
                  </a:lnTo>
                  <a:lnTo>
                    <a:pt x="3756" y="8130"/>
                  </a:lnTo>
                  <a:lnTo>
                    <a:pt x="3758" y="8128"/>
                  </a:lnTo>
                  <a:lnTo>
                    <a:pt x="3760" y="8126"/>
                  </a:lnTo>
                  <a:lnTo>
                    <a:pt x="3763" y="8124"/>
                  </a:lnTo>
                  <a:lnTo>
                    <a:pt x="3765" y="8122"/>
                  </a:lnTo>
                  <a:lnTo>
                    <a:pt x="3767" y="8120"/>
                  </a:lnTo>
                  <a:lnTo>
                    <a:pt x="3770" y="8117"/>
                  </a:lnTo>
                  <a:lnTo>
                    <a:pt x="3772" y="8115"/>
                  </a:lnTo>
                  <a:lnTo>
                    <a:pt x="3774" y="8112"/>
                  </a:lnTo>
                  <a:lnTo>
                    <a:pt x="3776" y="8109"/>
                  </a:lnTo>
                  <a:lnTo>
                    <a:pt x="3778" y="8106"/>
                  </a:lnTo>
                  <a:lnTo>
                    <a:pt x="3779" y="8105"/>
                  </a:lnTo>
                  <a:lnTo>
                    <a:pt x="3780" y="8103"/>
                  </a:lnTo>
                  <a:lnTo>
                    <a:pt x="3781" y="8100"/>
                  </a:lnTo>
                  <a:lnTo>
                    <a:pt x="3783" y="8096"/>
                  </a:lnTo>
                  <a:lnTo>
                    <a:pt x="3784" y="8093"/>
                  </a:lnTo>
                  <a:lnTo>
                    <a:pt x="3785" y="8090"/>
                  </a:lnTo>
                  <a:lnTo>
                    <a:pt x="3786" y="8087"/>
                  </a:lnTo>
                  <a:lnTo>
                    <a:pt x="3787" y="8084"/>
                  </a:lnTo>
                  <a:lnTo>
                    <a:pt x="3788" y="8081"/>
                  </a:lnTo>
                  <a:lnTo>
                    <a:pt x="3788" y="8077"/>
                  </a:lnTo>
                  <a:lnTo>
                    <a:pt x="3789" y="8074"/>
                  </a:lnTo>
                  <a:lnTo>
                    <a:pt x="3789" y="8071"/>
                  </a:lnTo>
                  <a:lnTo>
                    <a:pt x="3790" y="8068"/>
                  </a:lnTo>
                  <a:lnTo>
                    <a:pt x="3790" y="8064"/>
                  </a:lnTo>
                  <a:lnTo>
                    <a:pt x="3790" y="8060"/>
                  </a:lnTo>
                  <a:lnTo>
                    <a:pt x="3790" y="7356"/>
                  </a:lnTo>
                  <a:lnTo>
                    <a:pt x="3790" y="7352"/>
                  </a:lnTo>
                  <a:lnTo>
                    <a:pt x="3790" y="7349"/>
                  </a:lnTo>
                  <a:lnTo>
                    <a:pt x="3789" y="7346"/>
                  </a:lnTo>
                  <a:lnTo>
                    <a:pt x="3789" y="7342"/>
                  </a:lnTo>
                  <a:lnTo>
                    <a:pt x="3788" y="7339"/>
                  </a:lnTo>
                  <a:lnTo>
                    <a:pt x="3788" y="7336"/>
                  </a:lnTo>
                  <a:lnTo>
                    <a:pt x="3787" y="7332"/>
                  </a:lnTo>
                  <a:lnTo>
                    <a:pt x="3786" y="7329"/>
                  </a:lnTo>
                  <a:lnTo>
                    <a:pt x="3785" y="7326"/>
                  </a:lnTo>
                  <a:lnTo>
                    <a:pt x="3784" y="7323"/>
                  </a:lnTo>
                  <a:lnTo>
                    <a:pt x="3782" y="7319"/>
                  </a:lnTo>
                  <a:lnTo>
                    <a:pt x="3781" y="7316"/>
                  </a:lnTo>
                  <a:lnTo>
                    <a:pt x="3779" y="7313"/>
                  </a:lnTo>
                  <a:lnTo>
                    <a:pt x="3779" y="7311"/>
                  </a:lnTo>
                  <a:lnTo>
                    <a:pt x="3778" y="7310"/>
                  </a:lnTo>
                  <a:lnTo>
                    <a:pt x="3776" y="7307"/>
                  </a:lnTo>
                  <a:lnTo>
                    <a:pt x="3774" y="7305"/>
                  </a:lnTo>
                  <a:lnTo>
                    <a:pt x="3772" y="7302"/>
                  </a:lnTo>
                  <a:lnTo>
                    <a:pt x="3770" y="7300"/>
                  </a:lnTo>
                  <a:lnTo>
                    <a:pt x="3768" y="7297"/>
                  </a:lnTo>
                  <a:lnTo>
                    <a:pt x="3766" y="7295"/>
                  </a:lnTo>
                  <a:lnTo>
                    <a:pt x="3763" y="7293"/>
                  </a:lnTo>
                  <a:lnTo>
                    <a:pt x="3761" y="7290"/>
                  </a:lnTo>
                  <a:lnTo>
                    <a:pt x="3758" y="7288"/>
                  </a:lnTo>
                  <a:lnTo>
                    <a:pt x="3755" y="7286"/>
                  </a:lnTo>
                  <a:lnTo>
                    <a:pt x="3752" y="7284"/>
                  </a:lnTo>
                  <a:lnTo>
                    <a:pt x="3749" y="7282"/>
                  </a:lnTo>
                  <a:lnTo>
                    <a:pt x="3747" y="7280"/>
                  </a:lnTo>
                  <a:lnTo>
                    <a:pt x="3745" y="7279"/>
                  </a:lnTo>
                  <a:lnTo>
                    <a:pt x="3742" y="7278"/>
                  </a:lnTo>
                  <a:lnTo>
                    <a:pt x="3739" y="7276"/>
                  </a:lnTo>
                  <a:lnTo>
                    <a:pt x="3736" y="7275"/>
                  </a:lnTo>
                  <a:lnTo>
                    <a:pt x="3733" y="7274"/>
                  </a:lnTo>
                  <a:lnTo>
                    <a:pt x="3730" y="7273"/>
                  </a:lnTo>
                  <a:lnTo>
                    <a:pt x="3727" y="7272"/>
                  </a:lnTo>
                  <a:lnTo>
                    <a:pt x="3724" y="7271"/>
                  </a:lnTo>
                  <a:lnTo>
                    <a:pt x="3720" y="7271"/>
                  </a:lnTo>
                  <a:lnTo>
                    <a:pt x="3717" y="7270"/>
                  </a:lnTo>
                  <a:lnTo>
                    <a:pt x="3714" y="7270"/>
                  </a:lnTo>
                  <a:lnTo>
                    <a:pt x="3711" y="7269"/>
                  </a:lnTo>
                  <a:close/>
                  <a:moveTo>
                    <a:pt x="7184" y="3710"/>
                  </a:moveTo>
                  <a:lnTo>
                    <a:pt x="7152" y="3717"/>
                  </a:lnTo>
                  <a:lnTo>
                    <a:pt x="7119" y="3719"/>
                  </a:lnTo>
                  <a:lnTo>
                    <a:pt x="4765" y="3719"/>
                  </a:lnTo>
                  <a:lnTo>
                    <a:pt x="4732" y="3717"/>
                  </a:lnTo>
                  <a:lnTo>
                    <a:pt x="4700" y="3710"/>
                  </a:lnTo>
                  <a:lnTo>
                    <a:pt x="4669" y="3700"/>
                  </a:lnTo>
                  <a:lnTo>
                    <a:pt x="4640" y="3686"/>
                  </a:lnTo>
                  <a:lnTo>
                    <a:pt x="4613" y="3667"/>
                  </a:lnTo>
                  <a:lnTo>
                    <a:pt x="4588" y="3646"/>
                  </a:lnTo>
                  <a:lnTo>
                    <a:pt x="4567" y="3621"/>
                  </a:lnTo>
                  <a:lnTo>
                    <a:pt x="4548" y="3594"/>
                  </a:lnTo>
                  <a:lnTo>
                    <a:pt x="4534" y="3565"/>
                  </a:lnTo>
                  <a:lnTo>
                    <a:pt x="4524" y="3534"/>
                  </a:lnTo>
                  <a:lnTo>
                    <a:pt x="4517" y="3502"/>
                  </a:lnTo>
                  <a:lnTo>
                    <a:pt x="4515" y="3469"/>
                  </a:lnTo>
                  <a:lnTo>
                    <a:pt x="4517" y="3436"/>
                  </a:lnTo>
                  <a:lnTo>
                    <a:pt x="4524" y="3404"/>
                  </a:lnTo>
                  <a:lnTo>
                    <a:pt x="4534" y="3373"/>
                  </a:lnTo>
                  <a:lnTo>
                    <a:pt x="4548" y="3344"/>
                  </a:lnTo>
                  <a:lnTo>
                    <a:pt x="4567" y="3317"/>
                  </a:lnTo>
                  <a:lnTo>
                    <a:pt x="4588" y="3292"/>
                  </a:lnTo>
                  <a:lnTo>
                    <a:pt x="4613" y="3271"/>
                  </a:lnTo>
                  <a:lnTo>
                    <a:pt x="4640" y="3252"/>
                  </a:lnTo>
                  <a:lnTo>
                    <a:pt x="4669" y="3238"/>
                  </a:lnTo>
                  <a:lnTo>
                    <a:pt x="4700" y="3228"/>
                  </a:lnTo>
                  <a:lnTo>
                    <a:pt x="4732" y="3221"/>
                  </a:lnTo>
                  <a:lnTo>
                    <a:pt x="4765" y="3219"/>
                  </a:lnTo>
                  <a:lnTo>
                    <a:pt x="7119" y="3219"/>
                  </a:lnTo>
                  <a:lnTo>
                    <a:pt x="7152" y="3221"/>
                  </a:lnTo>
                  <a:lnTo>
                    <a:pt x="7184" y="3228"/>
                  </a:lnTo>
                  <a:lnTo>
                    <a:pt x="7215" y="3238"/>
                  </a:lnTo>
                  <a:lnTo>
                    <a:pt x="7244" y="3252"/>
                  </a:lnTo>
                  <a:lnTo>
                    <a:pt x="7271" y="3271"/>
                  </a:lnTo>
                  <a:lnTo>
                    <a:pt x="7296" y="3292"/>
                  </a:lnTo>
                  <a:lnTo>
                    <a:pt x="7317" y="3317"/>
                  </a:lnTo>
                  <a:lnTo>
                    <a:pt x="7336" y="3344"/>
                  </a:lnTo>
                  <a:lnTo>
                    <a:pt x="7350" y="3373"/>
                  </a:lnTo>
                  <a:lnTo>
                    <a:pt x="7360" y="3404"/>
                  </a:lnTo>
                  <a:lnTo>
                    <a:pt x="7367" y="3436"/>
                  </a:lnTo>
                  <a:lnTo>
                    <a:pt x="7369" y="3469"/>
                  </a:lnTo>
                  <a:lnTo>
                    <a:pt x="7367" y="3502"/>
                  </a:lnTo>
                  <a:lnTo>
                    <a:pt x="7360" y="3534"/>
                  </a:lnTo>
                  <a:lnTo>
                    <a:pt x="7350" y="3565"/>
                  </a:lnTo>
                  <a:lnTo>
                    <a:pt x="7336" y="3594"/>
                  </a:lnTo>
                  <a:lnTo>
                    <a:pt x="7317" y="3621"/>
                  </a:lnTo>
                  <a:lnTo>
                    <a:pt x="7296" y="3646"/>
                  </a:lnTo>
                  <a:lnTo>
                    <a:pt x="7271" y="3667"/>
                  </a:lnTo>
                  <a:lnTo>
                    <a:pt x="7244" y="3686"/>
                  </a:lnTo>
                  <a:lnTo>
                    <a:pt x="7215" y="3700"/>
                  </a:lnTo>
                  <a:lnTo>
                    <a:pt x="7184" y="3710"/>
                  </a:lnTo>
                  <a:close/>
                  <a:moveTo>
                    <a:pt x="7215" y="5820"/>
                  </a:moveTo>
                  <a:lnTo>
                    <a:pt x="7184" y="5830"/>
                  </a:lnTo>
                  <a:lnTo>
                    <a:pt x="7152" y="5837"/>
                  </a:lnTo>
                  <a:lnTo>
                    <a:pt x="7119" y="5839"/>
                  </a:lnTo>
                  <a:lnTo>
                    <a:pt x="4765" y="5839"/>
                  </a:lnTo>
                  <a:lnTo>
                    <a:pt x="4732" y="5837"/>
                  </a:lnTo>
                  <a:lnTo>
                    <a:pt x="4700" y="5830"/>
                  </a:lnTo>
                  <a:lnTo>
                    <a:pt x="4669" y="5820"/>
                  </a:lnTo>
                  <a:lnTo>
                    <a:pt x="4640" y="5806"/>
                  </a:lnTo>
                  <a:lnTo>
                    <a:pt x="4613" y="5787"/>
                  </a:lnTo>
                  <a:lnTo>
                    <a:pt x="4588" y="5766"/>
                  </a:lnTo>
                  <a:lnTo>
                    <a:pt x="4567" y="5741"/>
                  </a:lnTo>
                  <a:lnTo>
                    <a:pt x="4548" y="5714"/>
                  </a:lnTo>
                  <a:lnTo>
                    <a:pt x="4534" y="5685"/>
                  </a:lnTo>
                  <a:lnTo>
                    <a:pt x="4524" y="5654"/>
                  </a:lnTo>
                  <a:lnTo>
                    <a:pt x="4517" y="5622"/>
                  </a:lnTo>
                  <a:lnTo>
                    <a:pt x="4515" y="5589"/>
                  </a:lnTo>
                  <a:lnTo>
                    <a:pt x="4517" y="5556"/>
                  </a:lnTo>
                  <a:lnTo>
                    <a:pt x="4524" y="5524"/>
                  </a:lnTo>
                  <a:lnTo>
                    <a:pt x="4534" y="5493"/>
                  </a:lnTo>
                  <a:lnTo>
                    <a:pt x="4548" y="5464"/>
                  </a:lnTo>
                  <a:lnTo>
                    <a:pt x="4567" y="5437"/>
                  </a:lnTo>
                  <a:lnTo>
                    <a:pt x="4588" y="5412"/>
                  </a:lnTo>
                  <a:lnTo>
                    <a:pt x="4613" y="5391"/>
                  </a:lnTo>
                  <a:lnTo>
                    <a:pt x="4640" y="5372"/>
                  </a:lnTo>
                  <a:lnTo>
                    <a:pt x="4669" y="5358"/>
                  </a:lnTo>
                  <a:lnTo>
                    <a:pt x="4700" y="5348"/>
                  </a:lnTo>
                  <a:lnTo>
                    <a:pt x="4732" y="5341"/>
                  </a:lnTo>
                  <a:lnTo>
                    <a:pt x="4765" y="5339"/>
                  </a:lnTo>
                  <a:lnTo>
                    <a:pt x="7119" y="5339"/>
                  </a:lnTo>
                  <a:lnTo>
                    <a:pt x="7152" y="5341"/>
                  </a:lnTo>
                  <a:lnTo>
                    <a:pt x="7184" y="5348"/>
                  </a:lnTo>
                  <a:lnTo>
                    <a:pt x="7215" y="5358"/>
                  </a:lnTo>
                  <a:lnTo>
                    <a:pt x="7244" y="5372"/>
                  </a:lnTo>
                  <a:lnTo>
                    <a:pt x="7271" y="5391"/>
                  </a:lnTo>
                  <a:lnTo>
                    <a:pt x="7296" y="5412"/>
                  </a:lnTo>
                  <a:lnTo>
                    <a:pt x="7317" y="5437"/>
                  </a:lnTo>
                  <a:lnTo>
                    <a:pt x="7336" y="5464"/>
                  </a:lnTo>
                  <a:lnTo>
                    <a:pt x="7350" y="5493"/>
                  </a:lnTo>
                  <a:lnTo>
                    <a:pt x="7360" y="5524"/>
                  </a:lnTo>
                  <a:lnTo>
                    <a:pt x="7367" y="5556"/>
                  </a:lnTo>
                  <a:lnTo>
                    <a:pt x="7369" y="5589"/>
                  </a:lnTo>
                  <a:lnTo>
                    <a:pt x="7367" y="5622"/>
                  </a:lnTo>
                  <a:lnTo>
                    <a:pt x="7360" y="5654"/>
                  </a:lnTo>
                  <a:lnTo>
                    <a:pt x="7350" y="5685"/>
                  </a:lnTo>
                  <a:lnTo>
                    <a:pt x="7336" y="5714"/>
                  </a:lnTo>
                  <a:lnTo>
                    <a:pt x="7317" y="5741"/>
                  </a:lnTo>
                  <a:lnTo>
                    <a:pt x="7296" y="5766"/>
                  </a:lnTo>
                  <a:lnTo>
                    <a:pt x="7271" y="5787"/>
                  </a:lnTo>
                  <a:lnTo>
                    <a:pt x="7244" y="5806"/>
                  </a:lnTo>
                  <a:lnTo>
                    <a:pt x="7215" y="5820"/>
                  </a:lnTo>
                  <a:close/>
                  <a:moveTo>
                    <a:pt x="7215" y="7939"/>
                  </a:moveTo>
                  <a:lnTo>
                    <a:pt x="7184" y="7949"/>
                  </a:lnTo>
                  <a:lnTo>
                    <a:pt x="7152" y="7956"/>
                  </a:lnTo>
                  <a:lnTo>
                    <a:pt x="7119" y="7958"/>
                  </a:lnTo>
                  <a:lnTo>
                    <a:pt x="4765" y="7958"/>
                  </a:lnTo>
                  <a:lnTo>
                    <a:pt x="4732" y="7956"/>
                  </a:lnTo>
                  <a:lnTo>
                    <a:pt x="4700" y="7949"/>
                  </a:lnTo>
                  <a:lnTo>
                    <a:pt x="4669" y="7939"/>
                  </a:lnTo>
                  <a:lnTo>
                    <a:pt x="4640" y="7925"/>
                  </a:lnTo>
                  <a:lnTo>
                    <a:pt x="4613" y="7906"/>
                  </a:lnTo>
                  <a:lnTo>
                    <a:pt x="4588" y="7885"/>
                  </a:lnTo>
                  <a:lnTo>
                    <a:pt x="4567" y="7860"/>
                  </a:lnTo>
                  <a:lnTo>
                    <a:pt x="4548" y="7833"/>
                  </a:lnTo>
                  <a:lnTo>
                    <a:pt x="4534" y="7804"/>
                  </a:lnTo>
                  <a:lnTo>
                    <a:pt x="4524" y="7773"/>
                  </a:lnTo>
                  <a:lnTo>
                    <a:pt x="4517" y="7741"/>
                  </a:lnTo>
                  <a:lnTo>
                    <a:pt x="4515" y="7708"/>
                  </a:lnTo>
                  <a:lnTo>
                    <a:pt x="4517" y="7675"/>
                  </a:lnTo>
                  <a:lnTo>
                    <a:pt x="4524" y="7643"/>
                  </a:lnTo>
                  <a:lnTo>
                    <a:pt x="4534" y="7612"/>
                  </a:lnTo>
                  <a:lnTo>
                    <a:pt x="4548" y="7583"/>
                  </a:lnTo>
                  <a:lnTo>
                    <a:pt x="4567" y="7556"/>
                  </a:lnTo>
                  <a:lnTo>
                    <a:pt x="4588" y="7531"/>
                  </a:lnTo>
                  <a:lnTo>
                    <a:pt x="4613" y="7510"/>
                  </a:lnTo>
                  <a:lnTo>
                    <a:pt x="4640" y="7491"/>
                  </a:lnTo>
                  <a:lnTo>
                    <a:pt x="4669" y="7477"/>
                  </a:lnTo>
                  <a:lnTo>
                    <a:pt x="4700" y="7467"/>
                  </a:lnTo>
                  <a:lnTo>
                    <a:pt x="4732" y="7460"/>
                  </a:lnTo>
                  <a:lnTo>
                    <a:pt x="4765" y="7458"/>
                  </a:lnTo>
                  <a:lnTo>
                    <a:pt x="7119" y="7458"/>
                  </a:lnTo>
                  <a:lnTo>
                    <a:pt x="7152" y="7460"/>
                  </a:lnTo>
                  <a:lnTo>
                    <a:pt x="7184" y="7467"/>
                  </a:lnTo>
                  <a:lnTo>
                    <a:pt x="7215" y="7477"/>
                  </a:lnTo>
                  <a:lnTo>
                    <a:pt x="7244" y="7491"/>
                  </a:lnTo>
                  <a:lnTo>
                    <a:pt x="7271" y="7510"/>
                  </a:lnTo>
                  <a:lnTo>
                    <a:pt x="7296" y="7531"/>
                  </a:lnTo>
                  <a:lnTo>
                    <a:pt x="7317" y="7556"/>
                  </a:lnTo>
                  <a:lnTo>
                    <a:pt x="7336" y="7583"/>
                  </a:lnTo>
                  <a:lnTo>
                    <a:pt x="7350" y="7612"/>
                  </a:lnTo>
                  <a:lnTo>
                    <a:pt x="7360" y="7643"/>
                  </a:lnTo>
                  <a:lnTo>
                    <a:pt x="7367" y="7675"/>
                  </a:lnTo>
                  <a:lnTo>
                    <a:pt x="7369" y="7708"/>
                  </a:lnTo>
                  <a:lnTo>
                    <a:pt x="7367" y="7741"/>
                  </a:lnTo>
                  <a:lnTo>
                    <a:pt x="7360" y="7773"/>
                  </a:lnTo>
                  <a:lnTo>
                    <a:pt x="7350" y="7804"/>
                  </a:lnTo>
                  <a:lnTo>
                    <a:pt x="7336" y="7833"/>
                  </a:lnTo>
                  <a:lnTo>
                    <a:pt x="7317" y="7860"/>
                  </a:lnTo>
                  <a:lnTo>
                    <a:pt x="7296" y="7885"/>
                  </a:lnTo>
                  <a:lnTo>
                    <a:pt x="7271" y="7906"/>
                  </a:lnTo>
                  <a:lnTo>
                    <a:pt x="7244" y="7925"/>
                  </a:lnTo>
                  <a:lnTo>
                    <a:pt x="7215" y="7939"/>
                  </a:lnTo>
                  <a:close/>
                  <a:moveTo>
                    <a:pt x="2972" y="4851"/>
                  </a:moveTo>
                  <a:lnTo>
                    <a:pt x="2981" y="4850"/>
                  </a:lnTo>
                  <a:lnTo>
                    <a:pt x="2986" y="4850"/>
                  </a:lnTo>
                  <a:lnTo>
                    <a:pt x="2995" y="4850"/>
                  </a:lnTo>
                  <a:lnTo>
                    <a:pt x="2998" y="4850"/>
                  </a:lnTo>
                  <a:lnTo>
                    <a:pt x="3705" y="4850"/>
                  </a:lnTo>
                  <a:lnTo>
                    <a:pt x="3708" y="4850"/>
                  </a:lnTo>
                  <a:lnTo>
                    <a:pt x="3717" y="4850"/>
                  </a:lnTo>
                  <a:lnTo>
                    <a:pt x="3722" y="4850"/>
                  </a:lnTo>
                  <a:lnTo>
                    <a:pt x="3731" y="4851"/>
                  </a:lnTo>
                  <a:lnTo>
                    <a:pt x="3737" y="4851"/>
                  </a:lnTo>
                  <a:lnTo>
                    <a:pt x="3746" y="4852"/>
                  </a:lnTo>
                  <a:lnTo>
                    <a:pt x="3751" y="4853"/>
                  </a:lnTo>
                  <a:lnTo>
                    <a:pt x="3760" y="4854"/>
                  </a:lnTo>
                  <a:lnTo>
                    <a:pt x="3765" y="4855"/>
                  </a:lnTo>
                  <a:lnTo>
                    <a:pt x="3774" y="4856"/>
                  </a:lnTo>
                  <a:lnTo>
                    <a:pt x="3780" y="4857"/>
                  </a:lnTo>
                  <a:lnTo>
                    <a:pt x="3788" y="4859"/>
                  </a:lnTo>
                  <a:lnTo>
                    <a:pt x="3794" y="4860"/>
                  </a:lnTo>
                  <a:lnTo>
                    <a:pt x="3802" y="4863"/>
                  </a:lnTo>
                  <a:lnTo>
                    <a:pt x="3808" y="4864"/>
                  </a:lnTo>
                  <a:lnTo>
                    <a:pt x="3816" y="4867"/>
                  </a:lnTo>
                  <a:lnTo>
                    <a:pt x="3822" y="4868"/>
                  </a:lnTo>
                  <a:lnTo>
                    <a:pt x="3830" y="4871"/>
                  </a:lnTo>
                  <a:lnTo>
                    <a:pt x="3835" y="4873"/>
                  </a:lnTo>
                  <a:lnTo>
                    <a:pt x="3844" y="4876"/>
                  </a:lnTo>
                  <a:lnTo>
                    <a:pt x="3849" y="4878"/>
                  </a:lnTo>
                  <a:lnTo>
                    <a:pt x="3857" y="4881"/>
                  </a:lnTo>
                  <a:lnTo>
                    <a:pt x="3862" y="4884"/>
                  </a:lnTo>
                  <a:lnTo>
                    <a:pt x="3870" y="4887"/>
                  </a:lnTo>
                  <a:lnTo>
                    <a:pt x="3875" y="4890"/>
                  </a:lnTo>
                  <a:lnTo>
                    <a:pt x="3883" y="4894"/>
                  </a:lnTo>
                  <a:lnTo>
                    <a:pt x="3888" y="4897"/>
                  </a:lnTo>
                  <a:lnTo>
                    <a:pt x="3896" y="4901"/>
                  </a:lnTo>
                  <a:lnTo>
                    <a:pt x="3900" y="4903"/>
                  </a:lnTo>
                  <a:lnTo>
                    <a:pt x="3907" y="4908"/>
                  </a:lnTo>
                  <a:lnTo>
                    <a:pt x="3912" y="4911"/>
                  </a:lnTo>
                  <a:lnTo>
                    <a:pt x="3920" y="4916"/>
                  </a:lnTo>
                  <a:lnTo>
                    <a:pt x="3924" y="4919"/>
                  </a:lnTo>
                  <a:lnTo>
                    <a:pt x="3931" y="4924"/>
                  </a:lnTo>
                  <a:lnTo>
                    <a:pt x="3936" y="4927"/>
                  </a:lnTo>
                  <a:lnTo>
                    <a:pt x="3943" y="4933"/>
                  </a:lnTo>
                  <a:lnTo>
                    <a:pt x="3947" y="4936"/>
                  </a:lnTo>
                  <a:lnTo>
                    <a:pt x="3954" y="4942"/>
                  </a:lnTo>
                  <a:lnTo>
                    <a:pt x="3958" y="4945"/>
                  </a:lnTo>
                  <a:lnTo>
                    <a:pt x="3965" y="4951"/>
                  </a:lnTo>
                  <a:lnTo>
                    <a:pt x="3969" y="4955"/>
                  </a:lnTo>
                  <a:lnTo>
                    <a:pt x="3975" y="4961"/>
                  </a:lnTo>
                  <a:lnTo>
                    <a:pt x="3979" y="4965"/>
                  </a:lnTo>
                  <a:lnTo>
                    <a:pt x="3985" y="4971"/>
                  </a:lnTo>
                  <a:lnTo>
                    <a:pt x="3989" y="4975"/>
                  </a:lnTo>
                  <a:lnTo>
                    <a:pt x="3995" y="4982"/>
                  </a:lnTo>
                  <a:lnTo>
                    <a:pt x="3999" y="4986"/>
                  </a:lnTo>
                  <a:lnTo>
                    <a:pt x="4004" y="4993"/>
                  </a:lnTo>
                  <a:lnTo>
                    <a:pt x="4008" y="4997"/>
                  </a:lnTo>
                  <a:lnTo>
                    <a:pt x="4013" y="5004"/>
                  </a:lnTo>
                  <a:lnTo>
                    <a:pt x="4016" y="5009"/>
                  </a:lnTo>
                  <a:lnTo>
                    <a:pt x="4022" y="5016"/>
                  </a:lnTo>
                  <a:lnTo>
                    <a:pt x="4025" y="5020"/>
                  </a:lnTo>
                  <a:lnTo>
                    <a:pt x="4030" y="5028"/>
                  </a:lnTo>
                  <a:lnTo>
                    <a:pt x="4033" y="5032"/>
                  </a:lnTo>
                  <a:lnTo>
                    <a:pt x="4037" y="5040"/>
                  </a:lnTo>
                  <a:lnTo>
                    <a:pt x="4041" y="5047"/>
                  </a:lnTo>
                  <a:lnTo>
                    <a:pt x="4045" y="5055"/>
                  </a:lnTo>
                  <a:lnTo>
                    <a:pt x="4048" y="5060"/>
                  </a:lnTo>
                  <a:lnTo>
                    <a:pt x="4052" y="5068"/>
                  </a:lnTo>
                  <a:lnTo>
                    <a:pt x="4054" y="5072"/>
                  </a:lnTo>
                  <a:lnTo>
                    <a:pt x="4057" y="5080"/>
                  </a:lnTo>
                  <a:lnTo>
                    <a:pt x="4060" y="5085"/>
                  </a:lnTo>
                  <a:lnTo>
                    <a:pt x="4063" y="5093"/>
                  </a:lnTo>
                  <a:lnTo>
                    <a:pt x="4065" y="5098"/>
                  </a:lnTo>
                  <a:lnTo>
                    <a:pt x="4068" y="5106"/>
                  </a:lnTo>
                  <a:lnTo>
                    <a:pt x="4069" y="5111"/>
                  </a:lnTo>
                  <a:lnTo>
                    <a:pt x="4072" y="5120"/>
                  </a:lnTo>
                  <a:lnTo>
                    <a:pt x="4074" y="5125"/>
                  </a:lnTo>
                  <a:lnTo>
                    <a:pt x="4076" y="5133"/>
                  </a:lnTo>
                  <a:lnTo>
                    <a:pt x="4078" y="5139"/>
                  </a:lnTo>
                  <a:lnTo>
                    <a:pt x="4080" y="5147"/>
                  </a:lnTo>
                  <a:lnTo>
                    <a:pt x="4081" y="5152"/>
                  </a:lnTo>
                  <a:lnTo>
                    <a:pt x="4083" y="5161"/>
                  </a:lnTo>
                  <a:lnTo>
                    <a:pt x="4084" y="5166"/>
                  </a:lnTo>
                  <a:lnTo>
                    <a:pt x="4085" y="5175"/>
                  </a:lnTo>
                  <a:lnTo>
                    <a:pt x="4086" y="5180"/>
                  </a:lnTo>
                  <a:lnTo>
                    <a:pt x="4087" y="5189"/>
                  </a:lnTo>
                  <a:lnTo>
                    <a:pt x="4088" y="5195"/>
                  </a:lnTo>
                  <a:lnTo>
                    <a:pt x="4089" y="5203"/>
                  </a:lnTo>
                  <a:lnTo>
                    <a:pt x="4089" y="5209"/>
                  </a:lnTo>
                  <a:lnTo>
                    <a:pt x="4090" y="5218"/>
                  </a:lnTo>
                  <a:lnTo>
                    <a:pt x="4090" y="5223"/>
                  </a:lnTo>
                  <a:lnTo>
                    <a:pt x="4090" y="5232"/>
                  </a:lnTo>
                  <a:lnTo>
                    <a:pt x="4090" y="5235"/>
                  </a:lnTo>
                  <a:lnTo>
                    <a:pt x="4090" y="5942"/>
                  </a:lnTo>
                  <a:lnTo>
                    <a:pt x="4090" y="5945"/>
                  </a:lnTo>
                  <a:lnTo>
                    <a:pt x="4090" y="5954"/>
                  </a:lnTo>
                  <a:lnTo>
                    <a:pt x="4090" y="5959"/>
                  </a:lnTo>
                  <a:lnTo>
                    <a:pt x="4089" y="5968"/>
                  </a:lnTo>
                  <a:lnTo>
                    <a:pt x="4089" y="5974"/>
                  </a:lnTo>
                  <a:lnTo>
                    <a:pt x="4088" y="5982"/>
                  </a:lnTo>
                  <a:lnTo>
                    <a:pt x="4087" y="5988"/>
                  </a:lnTo>
                  <a:lnTo>
                    <a:pt x="4086" y="5997"/>
                  </a:lnTo>
                  <a:lnTo>
                    <a:pt x="4085" y="6002"/>
                  </a:lnTo>
                  <a:lnTo>
                    <a:pt x="4084" y="6011"/>
                  </a:lnTo>
                  <a:lnTo>
                    <a:pt x="4083" y="6016"/>
                  </a:lnTo>
                  <a:lnTo>
                    <a:pt x="4081" y="6025"/>
                  </a:lnTo>
                  <a:lnTo>
                    <a:pt x="4080" y="6030"/>
                  </a:lnTo>
                  <a:lnTo>
                    <a:pt x="4078" y="6039"/>
                  </a:lnTo>
                  <a:lnTo>
                    <a:pt x="4076" y="6044"/>
                  </a:lnTo>
                  <a:lnTo>
                    <a:pt x="4074" y="6052"/>
                  </a:lnTo>
                  <a:lnTo>
                    <a:pt x="4072" y="6057"/>
                  </a:lnTo>
                  <a:lnTo>
                    <a:pt x="4070" y="6066"/>
                  </a:lnTo>
                  <a:lnTo>
                    <a:pt x="4068" y="6071"/>
                  </a:lnTo>
                  <a:lnTo>
                    <a:pt x="4065" y="6079"/>
                  </a:lnTo>
                  <a:lnTo>
                    <a:pt x="4063" y="6084"/>
                  </a:lnTo>
                  <a:lnTo>
                    <a:pt x="4060" y="6092"/>
                  </a:lnTo>
                  <a:lnTo>
                    <a:pt x="4058" y="6097"/>
                  </a:lnTo>
                  <a:lnTo>
                    <a:pt x="4054" y="6105"/>
                  </a:lnTo>
                  <a:lnTo>
                    <a:pt x="4052" y="6110"/>
                  </a:lnTo>
                  <a:lnTo>
                    <a:pt x="4048" y="6118"/>
                  </a:lnTo>
                  <a:lnTo>
                    <a:pt x="4046" y="6123"/>
                  </a:lnTo>
                  <a:lnTo>
                    <a:pt x="4041" y="6130"/>
                  </a:lnTo>
                  <a:lnTo>
                    <a:pt x="4036" y="6139"/>
                  </a:lnTo>
                  <a:lnTo>
                    <a:pt x="4032" y="6147"/>
                  </a:lnTo>
                  <a:lnTo>
                    <a:pt x="4029" y="6151"/>
                  </a:lnTo>
                  <a:lnTo>
                    <a:pt x="4024" y="6159"/>
                  </a:lnTo>
                  <a:lnTo>
                    <a:pt x="4021" y="6163"/>
                  </a:lnTo>
                  <a:lnTo>
                    <a:pt x="4016" y="6170"/>
                  </a:lnTo>
                  <a:lnTo>
                    <a:pt x="4012" y="6174"/>
                  </a:lnTo>
                  <a:lnTo>
                    <a:pt x="4007" y="6181"/>
                  </a:lnTo>
                  <a:lnTo>
                    <a:pt x="4004" y="6185"/>
                  </a:lnTo>
                  <a:lnTo>
                    <a:pt x="3998" y="6192"/>
                  </a:lnTo>
                  <a:lnTo>
                    <a:pt x="3995" y="6196"/>
                  </a:lnTo>
                  <a:lnTo>
                    <a:pt x="3989" y="6202"/>
                  </a:lnTo>
                  <a:lnTo>
                    <a:pt x="3985" y="6206"/>
                  </a:lnTo>
                  <a:lnTo>
                    <a:pt x="3979" y="6212"/>
                  </a:lnTo>
                  <a:lnTo>
                    <a:pt x="3975" y="6216"/>
                  </a:lnTo>
                  <a:lnTo>
                    <a:pt x="3969" y="6222"/>
                  </a:lnTo>
                  <a:lnTo>
                    <a:pt x="3965" y="6226"/>
                  </a:lnTo>
                  <a:lnTo>
                    <a:pt x="3959" y="6232"/>
                  </a:lnTo>
                  <a:lnTo>
                    <a:pt x="3955" y="6235"/>
                  </a:lnTo>
                  <a:lnTo>
                    <a:pt x="3948" y="6241"/>
                  </a:lnTo>
                  <a:lnTo>
                    <a:pt x="3944" y="6244"/>
                  </a:lnTo>
                  <a:lnTo>
                    <a:pt x="3937" y="6249"/>
                  </a:lnTo>
                  <a:lnTo>
                    <a:pt x="3933" y="6253"/>
                  </a:lnTo>
                  <a:lnTo>
                    <a:pt x="3926" y="6258"/>
                  </a:lnTo>
                  <a:lnTo>
                    <a:pt x="3922" y="6261"/>
                  </a:lnTo>
                  <a:lnTo>
                    <a:pt x="3914" y="6266"/>
                  </a:lnTo>
                  <a:lnTo>
                    <a:pt x="3910" y="6269"/>
                  </a:lnTo>
                  <a:lnTo>
                    <a:pt x="3902" y="6273"/>
                  </a:lnTo>
                  <a:lnTo>
                    <a:pt x="3896" y="6277"/>
                  </a:lnTo>
                  <a:lnTo>
                    <a:pt x="3888" y="6281"/>
                  </a:lnTo>
                  <a:lnTo>
                    <a:pt x="3883" y="6284"/>
                  </a:lnTo>
                  <a:lnTo>
                    <a:pt x="3875" y="6288"/>
                  </a:lnTo>
                  <a:lnTo>
                    <a:pt x="3869" y="6291"/>
                  </a:lnTo>
                  <a:lnTo>
                    <a:pt x="3861" y="6295"/>
                  </a:lnTo>
                  <a:lnTo>
                    <a:pt x="3856" y="6297"/>
                  </a:lnTo>
                  <a:lnTo>
                    <a:pt x="3848" y="6300"/>
                  </a:lnTo>
                  <a:lnTo>
                    <a:pt x="3842" y="6302"/>
                  </a:lnTo>
                  <a:lnTo>
                    <a:pt x="3834" y="6305"/>
                  </a:lnTo>
                  <a:lnTo>
                    <a:pt x="3828" y="6307"/>
                  </a:lnTo>
                  <a:lnTo>
                    <a:pt x="3820" y="6310"/>
                  </a:lnTo>
                  <a:lnTo>
                    <a:pt x="3815" y="6312"/>
                  </a:lnTo>
                  <a:lnTo>
                    <a:pt x="3806" y="6314"/>
                  </a:lnTo>
                  <a:lnTo>
                    <a:pt x="3801" y="6315"/>
                  </a:lnTo>
                  <a:lnTo>
                    <a:pt x="3792" y="6317"/>
                  </a:lnTo>
                  <a:lnTo>
                    <a:pt x="3787" y="6319"/>
                  </a:lnTo>
                  <a:lnTo>
                    <a:pt x="3778" y="6320"/>
                  </a:lnTo>
                  <a:lnTo>
                    <a:pt x="3773" y="6321"/>
                  </a:lnTo>
                  <a:lnTo>
                    <a:pt x="3764" y="6323"/>
                  </a:lnTo>
                  <a:lnTo>
                    <a:pt x="3759" y="6323"/>
                  </a:lnTo>
                  <a:lnTo>
                    <a:pt x="3750" y="6324"/>
                  </a:lnTo>
                  <a:lnTo>
                    <a:pt x="3744" y="6325"/>
                  </a:lnTo>
                  <a:lnTo>
                    <a:pt x="3736" y="6326"/>
                  </a:lnTo>
                  <a:lnTo>
                    <a:pt x="3730" y="6326"/>
                  </a:lnTo>
                  <a:lnTo>
                    <a:pt x="3722" y="6327"/>
                  </a:lnTo>
                  <a:lnTo>
                    <a:pt x="3716" y="6327"/>
                  </a:lnTo>
                  <a:lnTo>
                    <a:pt x="3708" y="6327"/>
                  </a:lnTo>
                  <a:lnTo>
                    <a:pt x="3705" y="6327"/>
                  </a:lnTo>
                  <a:lnTo>
                    <a:pt x="2998" y="6327"/>
                  </a:lnTo>
                  <a:lnTo>
                    <a:pt x="2995" y="6327"/>
                  </a:lnTo>
                  <a:lnTo>
                    <a:pt x="2987" y="6327"/>
                  </a:lnTo>
                  <a:lnTo>
                    <a:pt x="2981" y="6327"/>
                  </a:lnTo>
                  <a:lnTo>
                    <a:pt x="2973" y="6326"/>
                  </a:lnTo>
                  <a:lnTo>
                    <a:pt x="2967" y="6326"/>
                  </a:lnTo>
                  <a:lnTo>
                    <a:pt x="2959" y="6325"/>
                  </a:lnTo>
                  <a:lnTo>
                    <a:pt x="2953" y="6324"/>
                  </a:lnTo>
                  <a:lnTo>
                    <a:pt x="2944" y="6323"/>
                  </a:lnTo>
                  <a:lnTo>
                    <a:pt x="2939" y="6323"/>
                  </a:lnTo>
                  <a:lnTo>
                    <a:pt x="2930" y="6321"/>
                  </a:lnTo>
                  <a:lnTo>
                    <a:pt x="2925" y="6320"/>
                  </a:lnTo>
                  <a:lnTo>
                    <a:pt x="2916" y="6318"/>
                  </a:lnTo>
                  <a:lnTo>
                    <a:pt x="2911" y="6317"/>
                  </a:lnTo>
                  <a:lnTo>
                    <a:pt x="2902" y="6315"/>
                  </a:lnTo>
                  <a:lnTo>
                    <a:pt x="2897" y="6314"/>
                  </a:lnTo>
                  <a:lnTo>
                    <a:pt x="2888" y="6311"/>
                  </a:lnTo>
                  <a:lnTo>
                    <a:pt x="2883" y="6310"/>
                  </a:lnTo>
                  <a:lnTo>
                    <a:pt x="2874" y="6307"/>
                  </a:lnTo>
                  <a:lnTo>
                    <a:pt x="2869" y="6305"/>
                  </a:lnTo>
                  <a:lnTo>
                    <a:pt x="2861" y="6302"/>
                  </a:lnTo>
                  <a:lnTo>
                    <a:pt x="2855" y="6300"/>
                  </a:lnTo>
                  <a:lnTo>
                    <a:pt x="2847" y="6297"/>
                  </a:lnTo>
                  <a:lnTo>
                    <a:pt x="2841" y="6294"/>
                  </a:lnTo>
                  <a:lnTo>
                    <a:pt x="2833" y="6290"/>
                  </a:lnTo>
                  <a:lnTo>
                    <a:pt x="2828" y="6288"/>
                  </a:lnTo>
                  <a:lnTo>
                    <a:pt x="2820" y="6284"/>
                  </a:lnTo>
                  <a:lnTo>
                    <a:pt x="2814" y="6281"/>
                  </a:lnTo>
                  <a:lnTo>
                    <a:pt x="2807" y="6276"/>
                  </a:lnTo>
                  <a:lnTo>
                    <a:pt x="2803" y="6274"/>
                  </a:lnTo>
                  <a:lnTo>
                    <a:pt x="2795" y="6270"/>
                  </a:lnTo>
                  <a:lnTo>
                    <a:pt x="2791" y="6267"/>
                  </a:lnTo>
                  <a:lnTo>
                    <a:pt x="2783" y="6262"/>
                  </a:lnTo>
                  <a:lnTo>
                    <a:pt x="2779" y="6259"/>
                  </a:lnTo>
                  <a:lnTo>
                    <a:pt x="2772" y="6253"/>
                  </a:lnTo>
                  <a:lnTo>
                    <a:pt x="2767" y="6250"/>
                  </a:lnTo>
                  <a:lnTo>
                    <a:pt x="2760" y="6245"/>
                  </a:lnTo>
                  <a:lnTo>
                    <a:pt x="2756" y="6241"/>
                  </a:lnTo>
                  <a:lnTo>
                    <a:pt x="2749" y="6236"/>
                  </a:lnTo>
                  <a:lnTo>
                    <a:pt x="2745" y="6232"/>
                  </a:lnTo>
                  <a:lnTo>
                    <a:pt x="2738" y="6226"/>
                  </a:lnTo>
                  <a:lnTo>
                    <a:pt x="2735" y="6223"/>
                  </a:lnTo>
                  <a:lnTo>
                    <a:pt x="2728" y="6217"/>
                  </a:lnTo>
                  <a:lnTo>
                    <a:pt x="2724" y="6213"/>
                  </a:lnTo>
                  <a:lnTo>
                    <a:pt x="2718" y="6207"/>
                  </a:lnTo>
                  <a:lnTo>
                    <a:pt x="2715" y="6203"/>
                  </a:lnTo>
                  <a:lnTo>
                    <a:pt x="2709" y="6196"/>
                  </a:lnTo>
                  <a:lnTo>
                    <a:pt x="2705" y="6192"/>
                  </a:lnTo>
                  <a:lnTo>
                    <a:pt x="2700" y="6185"/>
                  </a:lnTo>
                  <a:lnTo>
                    <a:pt x="2696" y="6181"/>
                  </a:lnTo>
                  <a:lnTo>
                    <a:pt x="2691" y="6174"/>
                  </a:lnTo>
                  <a:lnTo>
                    <a:pt x="2687" y="6170"/>
                  </a:lnTo>
                  <a:lnTo>
                    <a:pt x="2682" y="6163"/>
                  </a:lnTo>
                  <a:lnTo>
                    <a:pt x="2679" y="6159"/>
                  </a:lnTo>
                  <a:lnTo>
                    <a:pt x="2674" y="6151"/>
                  </a:lnTo>
                  <a:lnTo>
                    <a:pt x="2671" y="6147"/>
                  </a:lnTo>
                  <a:lnTo>
                    <a:pt x="2667" y="6139"/>
                  </a:lnTo>
                  <a:lnTo>
                    <a:pt x="2662" y="6130"/>
                  </a:lnTo>
                  <a:lnTo>
                    <a:pt x="2657" y="6123"/>
                  </a:lnTo>
                  <a:lnTo>
                    <a:pt x="2655" y="6118"/>
                  </a:lnTo>
                  <a:lnTo>
                    <a:pt x="2651" y="6110"/>
                  </a:lnTo>
                  <a:lnTo>
                    <a:pt x="2649" y="6105"/>
                  </a:lnTo>
                  <a:lnTo>
                    <a:pt x="2645" y="6097"/>
                  </a:lnTo>
                  <a:lnTo>
                    <a:pt x="2643" y="6092"/>
                  </a:lnTo>
                  <a:lnTo>
                    <a:pt x="2640" y="6084"/>
                  </a:lnTo>
                  <a:lnTo>
                    <a:pt x="2638" y="6079"/>
                  </a:lnTo>
                  <a:lnTo>
                    <a:pt x="2635" y="6071"/>
                  </a:lnTo>
                  <a:lnTo>
                    <a:pt x="2633" y="6066"/>
                  </a:lnTo>
                  <a:lnTo>
                    <a:pt x="2631" y="6057"/>
                  </a:lnTo>
                  <a:lnTo>
                    <a:pt x="2629" y="6052"/>
                  </a:lnTo>
                  <a:lnTo>
                    <a:pt x="2627" y="6044"/>
                  </a:lnTo>
                  <a:lnTo>
                    <a:pt x="2625" y="6039"/>
                  </a:lnTo>
                  <a:lnTo>
                    <a:pt x="2623" y="6030"/>
                  </a:lnTo>
                  <a:lnTo>
                    <a:pt x="2622" y="6025"/>
                  </a:lnTo>
                  <a:lnTo>
                    <a:pt x="2620" y="6016"/>
                  </a:lnTo>
                  <a:lnTo>
                    <a:pt x="2619" y="6011"/>
                  </a:lnTo>
                  <a:lnTo>
                    <a:pt x="2618" y="6002"/>
                  </a:lnTo>
                  <a:lnTo>
                    <a:pt x="2617" y="5997"/>
                  </a:lnTo>
                  <a:lnTo>
                    <a:pt x="2616" y="5988"/>
                  </a:lnTo>
                  <a:lnTo>
                    <a:pt x="2615" y="5982"/>
                  </a:lnTo>
                  <a:lnTo>
                    <a:pt x="2614" y="5974"/>
                  </a:lnTo>
                  <a:lnTo>
                    <a:pt x="2614" y="5968"/>
                  </a:lnTo>
                  <a:lnTo>
                    <a:pt x="2613" y="5959"/>
                  </a:lnTo>
                  <a:lnTo>
                    <a:pt x="2613" y="5954"/>
                  </a:lnTo>
                  <a:lnTo>
                    <a:pt x="2613" y="5945"/>
                  </a:lnTo>
                  <a:lnTo>
                    <a:pt x="2613" y="5942"/>
                  </a:lnTo>
                  <a:lnTo>
                    <a:pt x="2613" y="5235"/>
                  </a:lnTo>
                  <a:lnTo>
                    <a:pt x="2613" y="5232"/>
                  </a:lnTo>
                  <a:lnTo>
                    <a:pt x="2613" y="5223"/>
                  </a:lnTo>
                  <a:lnTo>
                    <a:pt x="2613" y="5218"/>
                  </a:lnTo>
                  <a:lnTo>
                    <a:pt x="2614" y="5209"/>
                  </a:lnTo>
                  <a:lnTo>
                    <a:pt x="2614" y="5203"/>
                  </a:lnTo>
                  <a:lnTo>
                    <a:pt x="2615" y="5195"/>
                  </a:lnTo>
                  <a:lnTo>
                    <a:pt x="2616" y="5189"/>
                  </a:lnTo>
                  <a:lnTo>
                    <a:pt x="2617" y="5180"/>
                  </a:lnTo>
                  <a:lnTo>
                    <a:pt x="2618" y="5175"/>
                  </a:lnTo>
                  <a:lnTo>
                    <a:pt x="2619" y="5166"/>
                  </a:lnTo>
                  <a:lnTo>
                    <a:pt x="2620" y="5161"/>
                  </a:lnTo>
                  <a:lnTo>
                    <a:pt x="2622" y="5152"/>
                  </a:lnTo>
                  <a:lnTo>
                    <a:pt x="2623" y="5147"/>
                  </a:lnTo>
                  <a:lnTo>
                    <a:pt x="2625" y="5139"/>
                  </a:lnTo>
                  <a:lnTo>
                    <a:pt x="2627" y="5133"/>
                  </a:lnTo>
                  <a:lnTo>
                    <a:pt x="2629" y="5125"/>
                  </a:lnTo>
                  <a:lnTo>
                    <a:pt x="2631" y="5120"/>
                  </a:lnTo>
                  <a:lnTo>
                    <a:pt x="2634" y="5111"/>
                  </a:lnTo>
                  <a:lnTo>
                    <a:pt x="2635" y="5106"/>
                  </a:lnTo>
                  <a:lnTo>
                    <a:pt x="2638" y="5098"/>
                  </a:lnTo>
                  <a:lnTo>
                    <a:pt x="2640" y="5093"/>
                  </a:lnTo>
                  <a:lnTo>
                    <a:pt x="2643" y="5085"/>
                  </a:lnTo>
                  <a:lnTo>
                    <a:pt x="2646" y="5080"/>
                  </a:lnTo>
                  <a:lnTo>
                    <a:pt x="2649" y="5072"/>
                  </a:lnTo>
                  <a:lnTo>
                    <a:pt x="2651" y="5068"/>
                  </a:lnTo>
                  <a:lnTo>
                    <a:pt x="2655" y="5060"/>
                  </a:lnTo>
                  <a:lnTo>
                    <a:pt x="2658" y="5055"/>
                  </a:lnTo>
                  <a:lnTo>
                    <a:pt x="2662" y="5047"/>
                  </a:lnTo>
                  <a:lnTo>
                    <a:pt x="2666" y="5040"/>
                  </a:lnTo>
                  <a:lnTo>
                    <a:pt x="2670" y="5032"/>
                  </a:lnTo>
                  <a:lnTo>
                    <a:pt x="2673" y="5028"/>
                  </a:lnTo>
                  <a:lnTo>
                    <a:pt x="2678" y="5020"/>
                  </a:lnTo>
                  <a:lnTo>
                    <a:pt x="2682" y="5016"/>
                  </a:lnTo>
                  <a:lnTo>
                    <a:pt x="2687" y="5008"/>
                  </a:lnTo>
                  <a:lnTo>
                    <a:pt x="2690" y="5004"/>
                  </a:lnTo>
                  <a:lnTo>
                    <a:pt x="2695" y="4997"/>
                  </a:lnTo>
                  <a:lnTo>
                    <a:pt x="2699" y="4993"/>
                  </a:lnTo>
                  <a:lnTo>
                    <a:pt x="2705" y="4986"/>
                  </a:lnTo>
                  <a:lnTo>
                    <a:pt x="2708" y="4982"/>
                  </a:lnTo>
                  <a:lnTo>
                    <a:pt x="2714" y="4975"/>
                  </a:lnTo>
                  <a:lnTo>
                    <a:pt x="2718" y="4971"/>
                  </a:lnTo>
                  <a:lnTo>
                    <a:pt x="2724" y="4965"/>
                  </a:lnTo>
                  <a:lnTo>
                    <a:pt x="2728" y="4960"/>
                  </a:lnTo>
                  <a:lnTo>
                    <a:pt x="2735" y="4954"/>
                  </a:lnTo>
                  <a:lnTo>
                    <a:pt x="2739" y="4951"/>
                  </a:lnTo>
                  <a:lnTo>
                    <a:pt x="2746" y="4945"/>
                  </a:lnTo>
                  <a:lnTo>
                    <a:pt x="2750" y="4941"/>
                  </a:lnTo>
                  <a:lnTo>
                    <a:pt x="2757" y="4935"/>
                  </a:lnTo>
                  <a:lnTo>
                    <a:pt x="2761" y="4932"/>
                  </a:lnTo>
                  <a:lnTo>
                    <a:pt x="2768" y="4926"/>
                  </a:lnTo>
                  <a:lnTo>
                    <a:pt x="2773" y="4923"/>
                  </a:lnTo>
                  <a:lnTo>
                    <a:pt x="2780" y="4918"/>
                  </a:lnTo>
                  <a:lnTo>
                    <a:pt x="2785" y="4915"/>
                  </a:lnTo>
                  <a:lnTo>
                    <a:pt x="2793" y="4910"/>
                  </a:lnTo>
                  <a:lnTo>
                    <a:pt x="2798" y="4907"/>
                  </a:lnTo>
                  <a:lnTo>
                    <a:pt x="2806" y="4902"/>
                  </a:lnTo>
                  <a:lnTo>
                    <a:pt x="2806" y="4902"/>
                  </a:lnTo>
                  <a:lnTo>
                    <a:pt x="2814" y="4897"/>
                  </a:lnTo>
                  <a:lnTo>
                    <a:pt x="2819" y="4895"/>
                  </a:lnTo>
                  <a:lnTo>
                    <a:pt x="2827" y="4891"/>
                  </a:lnTo>
                  <a:lnTo>
                    <a:pt x="2832" y="4888"/>
                  </a:lnTo>
                  <a:lnTo>
                    <a:pt x="2840" y="4884"/>
                  </a:lnTo>
                  <a:lnTo>
                    <a:pt x="2846" y="4882"/>
                  </a:lnTo>
                  <a:lnTo>
                    <a:pt x="2854" y="4878"/>
                  </a:lnTo>
                  <a:lnTo>
                    <a:pt x="2859" y="4876"/>
                  </a:lnTo>
                  <a:lnTo>
                    <a:pt x="2867" y="4873"/>
                  </a:lnTo>
                  <a:lnTo>
                    <a:pt x="2873" y="4871"/>
                  </a:lnTo>
                  <a:lnTo>
                    <a:pt x="2881" y="4868"/>
                  </a:lnTo>
                  <a:lnTo>
                    <a:pt x="2887" y="4867"/>
                  </a:lnTo>
                  <a:lnTo>
                    <a:pt x="2895" y="4864"/>
                  </a:lnTo>
                  <a:lnTo>
                    <a:pt x="2901" y="4863"/>
                  </a:lnTo>
                  <a:lnTo>
                    <a:pt x="2909" y="4861"/>
                  </a:lnTo>
                  <a:lnTo>
                    <a:pt x="2915" y="4859"/>
                  </a:lnTo>
                  <a:lnTo>
                    <a:pt x="2923" y="4857"/>
                  </a:lnTo>
                  <a:lnTo>
                    <a:pt x="2929" y="4856"/>
                  </a:lnTo>
                  <a:lnTo>
                    <a:pt x="2937" y="4855"/>
                  </a:lnTo>
                  <a:lnTo>
                    <a:pt x="2943" y="4854"/>
                  </a:lnTo>
                  <a:lnTo>
                    <a:pt x="2952" y="4853"/>
                  </a:lnTo>
                  <a:lnTo>
                    <a:pt x="2957" y="4852"/>
                  </a:lnTo>
                  <a:lnTo>
                    <a:pt x="2966" y="4851"/>
                  </a:lnTo>
                  <a:lnTo>
                    <a:pt x="2972" y="4851"/>
                  </a:lnTo>
                  <a:close/>
                  <a:moveTo>
                    <a:pt x="3711" y="5150"/>
                  </a:moveTo>
                  <a:lnTo>
                    <a:pt x="3708" y="5150"/>
                  </a:lnTo>
                  <a:lnTo>
                    <a:pt x="3704" y="5150"/>
                  </a:lnTo>
                  <a:lnTo>
                    <a:pt x="2999" y="5150"/>
                  </a:lnTo>
                  <a:lnTo>
                    <a:pt x="2995" y="5150"/>
                  </a:lnTo>
                  <a:lnTo>
                    <a:pt x="2992" y="5150"/>
                  </a:lnTo>
                  <a:lnTo>
                    <a:pt x="2989" y="5151"/>
                  </a:lnTo>
                  <a:lnTo>
                    <a:pt x="2986" y="5151"/>
                  </a:lnTo>
                  <a:lnTo>
                    <a:pt x="2983" y="5151"/>
                  </a:lnTo>
                  <a:lnTo>
                    <a:pt x="2980" y="5152"/>
                  </a:lnTo>
                  <a:lnTo>
                    <a:pt x="2977" y="5153"/>
                  </a:lnTo>
                  <a:lnTo>
                    <a:pt x="2974" y="5154"/>
                  </a:lnTo>
                  <a:lnTo>
                    <a:pt x="2971" y="5155"/>
                  </a:lnTo>
                  <a:lnTo>
                    <a:pt x="2968" y="5156"/>
                  </a:lnTo>
                  <a:lnTo>
                    <a:pt x="2965" y="5157"/>
                  </a:lnTo>
                  <a:lnTo>
                    <a:pt x="2963" y="5158"/>
                  </a:lnTo>
                  <a:lnTo>
                    <a:pt x="2961" y="5159"/>
                  </a:lnTo>
                  <a:lnTo>
                    <a:pt x="2956" y="5162"/>
                  </a:lnTo>
                  <a:lnTo>
                    <a:pt x="2951" y="5165"/>
                  </a:lnTo>
                  <a:lnTo>
                    <a:pt x="2949" y="5166"/>
                  </a:lnTo>
                  <a:lnTo>
                    <a:pt x="2947" y="5168"/>
                  </a:lnTo>
                  <a:lnTo>
                    <a:pt x="2944" y="5169"/>
                  </a:lnTo>
                  <a:lnTo>
                    <a:pt x="2942" y="5171"/>
                  </a:lnTo>
                  <a:lnTo>
                    <a:pt x="2940" y="5173"/>
                  </a:lnTo>
                  <a:lnTo>
                    <a:pt x="2937" y="5176"/>
                  </a:lnTo>
                  <a:lnTo>
                    <a:pt x="2935" y="5178"/>
                  </a:lnTo>
                  <a:lnTo>
                    <a:pt x="2933" y="5180"/>
                  </a:lnTo>
                  <a:lnTo>
                    <a:pt x="2931" y="5183"/>
                  </a:lnTo>
                  <a:lnTo>
                    <a:pt x="2929" y="5185"/>
                  </a:lnTo>
                  <a:lnTo>
                    <a:pt x="2927" y="5188"/>
                  </a:lnTo>
                  <a:lnTo>
                    <a:pt x="2925" y="5191"/>
                  </a:lnTo>
                  <a:lnTo>
                    <a:pt x="2924" y="5192"/>
                  </a:lnTo>
                  <a:lnTo>
                    <a:pt x="2923" y="5194"/>
                  </a:lnTo>
                  <a:lnTo>
                    <a:pt x="2922" y="5197"/>
                  </a:lnTo>
                  <a:lnTo>
                    <a:pt x="2920" y="5201"/>
                  </a:lnTo>
                  <a:lnTo>
                    <a:pt x="2919" y="5204"/>
                  </a:lnTo>
                  <a:lnTo>
                    <a:pt x="2918" y="5207"/>
                  </a:lnTo>
                  <a:lnTo>
                    <a:pt x="2917" y="5210"/>
                  </a:lnTo>
                  <a:lnTo>
                    <a:pt x="2916" y="5213"/>
                  </a:lnTo>
                  <a:lnTo>
                    <a:pt x="2915" y="5217"/>
                  </a:lnTo>
                  <a:lnTo>
                    <a:pt x="2914" y="5220"/>
                  </a:lnTo>
                  <a:lnTo>
                    <a:pt x="2914" y="5223"/>
                  </a:lnTo>
                  <a:lnTo>
                    <a:pt x="2914" y="5226"/>
                  </a:lnTo>
                  <a:lnTo>
                    <a:pt x="2913" y="5229"/>
                  </a:lnTo>
                  <a:lnTo>
                    <a:pt x="2913" y="5232"/>
                  </a:lnTo>
                  <a:lnTo>
                    <a:pt x="2913" y="5236"/>
                  </a:lnTo>
                  <a:lnTo>
                    <a:pt x="2913" y="5941"/>
                  </a:lnTo>
                  <a:lnTo>
                    <a:pt x="2913" y="5945"/>
                  </a:lnTo>
                  <a:lnTo>
                    <a:pt x="2913" y="5948"/>
                  </a:lnTo>
                  <a:lnTo>
                    <a:pt x="2914" y="5951"/>
                  </a:lnTo>
                  <a:lnTo>
                    <a:pt x="2914" y="5955"/>
                  </a:lnTo>
                  <a:lnTo>
                    <a:pt x="2915" y="5958"/>
                  </a:lnTo>
                  <a:lnTo>
                    <a:pt x="2915" y="5961"/>
                  </a:lnTo>
                  <a:lnTo>
                    <a:pt x="2916" y="5965"/>
                  </a:lnTo>
                  <a:lnTo>
                    <a:pt x="2917" y="5968"/>
                  </a:lnTo>
                  <a:lnTo>
                    <a:pt x="2918" y="5971"/>
                  </a:lnTo>
                  <a:lnTo>
                    <a:pt x="2919" y="5974"/>
                  </a:lnTo>
                  <a:lnTo>
                    <a:pt x="2921" y="5978"/>
                  </a:lnTo>
                  <a:lnTo>
                    <a:pt x="2922" y="5981"/>
                  </a:lnTo>
                  <a:lnTo>
                    <a:pt x="2924" y="5984"/>
                  </a:lnTo>
                  <a:lnTo>
                    <a:pt x="2924" y="5985"/>
                  </a:lnTo>
                  <a:lnTo>
                    <a:pt x="2924" y="5986"/>
                  </a:lnTo>
                  <a:lnTo>
                    <a:pt x="2926" y="5988"/>
                  </a:lnTo>
                  <a:lnTo>
                    <a:pt x="2928" y="5991"/>
                  </a:lnTo>
                  <a:lnTo>
                    <a:pt x="2930" y="5994"/>
                  </a:lnTo>
                  <a:lnTo>
                    <a:pt x="2933" y="5997"/>
                  </a:lnTo>
                  <a:lnTo>
                    <a:pt x="2935" y="5999"/>
                  </a:lnTo>
                  <a:lnTo>
                    <a:pt x="2937" y="6002"/>
                  </a:lnTo>
                  <a:lnTo>
                    <a:pt x="2940" y="6004"/>
                  </a:lnTo>
                  <a:lnTo>
                    <a:pt x="2943" y="6006"/>
                  </a:lnTo>
                  <a:lnTo>
                    <a:pt x="2945" y="6009"/>
                  </a:lnTo>
                  <a:lnTo>
                    <a:pt x="2948" y="6011"/>
                  </a:lnTo>
                  <a:lnTo>
                    <a:pt x="2951" y="6013"/>
                  </a:lnTo>
                  <a:lnTo>
                    <a:pt x="2954" y="6015"/>
                  </a:lnTo>
                  <a:lnTo>
                    <a:pt x="2957" y="6017"/>
                  </a:lnTo>
                  <a:lnTo>
                    <a:pt x="2960" y="6018"/>
                  </a:lnTo>
                  <a:lnTo>
                    <a:pt x="2962" y="6020"/>
                  </a:lnTo>
                  <a:lnTo>
                    <a:pt x="2964" y="6021"/>
                  </a:lnTo>
                  <a:lnTo>
                    <a:pt x="2967" y="6022"/>
                  </a:lnTo>
                  <a:lnTo>
                    <a:pt x="2969" y="6022"/>
                  </a:lnTo>
                  <a:lnTo>
                    <a:pt x="2972" y="6023"/>
                  </a:lnTo>
                  <a:lnTo>
                    <a:pt x="2975" y="6024"/>
                  </a:lnTo>
                  <a:lnTo>
                    <a:pt x="2978" y="6025"/>
                  </a:lnTo>
                  <a:lnTo>
                    <a:pt x="2981" y="6025"/>
                  </a:lnTo>
                  <a:lnTo>
                    <a:pt x="2984" y="6026"/>
                  </a:lnTo>
                  <a:lnTo>
                    <a:pt x="2988" y="6026"/>
                  </a:lnTo>
                  <a:lnTo>
                    <a:pt x="2991" y="6027"/>
                  </a:lnTo>
                  <a:lnTo>
                    <a:pt x="2994" y="6027"/>
                  </a:lnTo>
                  <a:lnTo>
                    <a:pt x="2999" y="6027"/>
                  </a:lnTo>
                  <a:lnTo>
                    <a:pt x="3704" y="6027"/>
                  </a:lnTo>
                  <a:lnTo>
                    <a:pt x="3709" y="6027"/>
                  </a:lnTo>
                  <a:lnTo>
                    <a:pt x="3712" y="6027"/>
                  </a:lnTo>
                  <a:lnTo>
                    <a:pt x="3715" y="6026"/>
                  </a:lnTo>
                  <a:lnTo>
                    <a:pt x="3719" y="6026"/>
                  </a:lnTo>
                  <a:lnTo>
                    <a:pt x="3722" y="6025"/>
                  </a:lnTo>
                  <a:lnTo>
                    <a:pt x="3725" y="6025"/>
                  </a:lnTo>
                  <a:lnTo>
                    <a:pt x="3728" y="6024"/>
                  </a:lnTo>
                  <a:lnTo>
                    <a:pt x="3731" y="6023"/>
                  </a:lnTo>
                  <a:lnTo>
                    <a:pt x="3734" y="6022"/>
                  </a:lnTo>
                  <a:lnTo>
                    <a:pt x="3737" y="6021"/>
                  </a:lnTo>
                  <a:lnTo>
                    <a:pt x="3740" y="6020"/>
                  </a:lnTo>
                  <a:lnTo>
                    <a:pt x="3742" y="6019"/>
                  </a:lnTo>
                  <a:lnTo>
                    <a:pt x="3745" y="6018"/>
                  </a:lnTo>
                  <a:lnTo>
                    <a:pt x="3747" y="6017"/>
                  </a:lnTo>
                  <a:lnTo>
                    <a:pt x="3749" y="6016"/>
                  </a:lnTo>
                  <a:lnTo>
                    <a:pt x="3752" y="6014"/>
                  </a:lnTo>
                  <a:lnTo>
                    <a:pt x="3754" y="6012"/>
                  </a:lnTo>
                  <a:lnTo>
                    <a:pt x="3757" y="6009"/>
                  </a:lnTo>
                  <a:lnTo>
                    <a:pt x="3760" y="6007"/>
                  </a:lnTo>
                  <a:lnTo>
                    <a:pt x="3763" y="6005"/>
                  </a:lnTo>
                  <a:lnTo>
                    <a:pt x="3765" y="6002"/>
                  </a:lnTo>
                  <a:lnTo>
                    <a:pt x="3768" y="6000"/>
                  </a:lnTo>
                  <a:lnTo>
                    <a:pt x="3770" y="5997"/>
                  </a:lnTo>
                  <a:lnTo>
                    <a:pt x="3772" y="5994"/>
                  </a:lnTo>
                  <a:lnTo>
                    <a:pt x="3775" y="5991"/>
                  </a:lnTo>
                  <a:lnTo>
                    <a:pt x="3777" y="5989"/>
                  </a:lnTo>
                  <a:lnTo>
                    <a:pt x="3779" y="5986"/>
                  </a:lnTo>
                  <a:lnTo>
                    <a:pt x="3779" y="5985"/>
                  </a:lnTo>
                  <a:lnTo>
                    <a:pt x="3779" y="5984"/>
                  </a:lnTo>
                  <a:lnTo>
                    <a:pt x="3781" y="5981"/>
                  </a:lnTo>
                  <a:lnTo>
                    <a:pt x="3782" y="5978"/>
                  </a:lnTo>
                  <a:lnTo>
                    <a:pt x="3784" y="5974"/>
                  </a:lnTo>
                  <a:lnTo>
                    <a:pt x="3785" y="5971"/>
                  </a:lnTo>
                  <a:lnTo>
                    <a:pt x="3786" y="5968"/>
                  </a:lnTo>
                  <a:lnTo>
                    <a:pt x="3787" y="5965"/>
                  </a:lnTo>
                  <a:lnTo>
                    <a:pt x="3788" y="5961"/>
                  </a:lnTo>
                  <a:lnTo>
                    <a:pt x="3788" y="5958"/>
                  </a:lnTo>
                  <a:lnTo>
                    <a:pt x="3789" y="5955"/>
                  </a:lnTo>
                  <a:lnTo>
                    <a:pt x="3789" y="5951"/>
                  </a:lnTo>
                  <a:lnTo>
                    <a:pt x="3790" y="5948"/>
                  </a:lnTo>
                  <a:lnTo>
                    <a:pt x="3790" y="5945"/>
                  </a:lnTo>
                  <a:lnTo>
                    <a:pt x="3790" y="5941"/>
                  </a:lnTo>
                  <a:lnTo>
                    <a:pt x="3790" y="5236"/>
                  </a:lnTo>
                  <a:lnTo>
                    <a:pt x="3790" y="5232"/>
                  </a:lnTo>
                  <a:lnTo>
                    <a:pt x="3790" y="5229"/>
                  </a:lnTo>
                  <a:lnTo>
                    <a:pt x="3789" y="5226"/>
                  </a:lnTo>
                  <a:lnTo>
                    <a:pt x="3789" y="5223"/>
                  </a:lnTo>
                  <a:lnTo>
                    <a:pt x="3789" y="5220"/>
                  </a:lnTo>
                  <a:lnTo>
                    <a:pt x="3788" y="5217"/>
                  </a:lnTo>
                  <a:lnTo>
                    <a:pt x="3787" y="5213"/>
                  </a:lnTo>
                  <a:lnTo>
                    <a:pt x="3786" y="5210"/>
                  </a:lnTo>
                  <a:lnTo>
                    <a:pt x="3785" y="5207"/>
                  </a:lnTo>
                  <a:lnTo>
                    <a:pt x="3784" y="5204"/>
                  </a:lnTo>
                  <a:lnTo>
                    <a:pt x="3783" y="5201"/>
                  </a:lnTo>
                  <a:lnTo>
                    <a:pt x="3781" y="5197"/>
                  </a:lnTo>
                  <a:lnTo>
                    <a:pt x="3780" y="5194"/>
                  </a:lnTo>
                  <a:lnTo>
                    <a:pt x="3779" y="5192"/>
                  </a:lnTo>
                  <a:lnTo>
                    <a:pt x="3778" y="5191"/>
                  </a:lnTo>
                  <a:lnTo>
                    <a:pt x="3776" y="5188"/>
                  </a:lnTo>
                  <a:lnTo>
                    <a:pt x="3774" y="5185"/>
                  </a:lnTo>
                  <a:lnTo>
                    <a:pt x="3772" y="5182"/>
                  </a:lnTo>
                  <a:lnTo>
                    <a:pt x="3770" y="5180"/>
                  </a:lnTo>
                  <a:lnTo>
                    <a:pt x="3767" y="5177"/>
                  </a:lnTo>
                  <a:lnTo>
                    <a:pt x="3765" y="5175"/>
                  </a:lnTo>
                  <a:lnTo>
                    <a:pt x="3763" y="5173"/>
                  </a:lnTo>
                  <a:lnTo>
                    <a:pt x="3760" y="5171"/>
                  </a:lnTo>
                  <a:lnTo>
                    <a:pt x="3758" y="5169"/>
                  </a:lnTo>
                  <a:lnTo>
                    <a:pt x="3756" y="5167"/>
                  </a:lnTo>
                  <a:lnTo>
                    <a:pt x="3753" y="5165"/>
                  </a:lnTo>
                  <a:lnTo>
                    <a:pt x="3751" y="5164"/>
                  </a:lnTo>
                  <a:lnTo>
                    <a:pt x="3748" y="5162"/>
                  </a:lnTo>
                  <a:lnTo>
                    <a:pt x="3745" y="5160"/>
                  </a:lnTo>
                  <a:lnTo>
                    <a:pt x="3742" y="5159"/>
                  </a:lnTo>
                  <a:lnTo>
                    <a:pt x="3739" y="5157"/>
                  </a:lnTo>
                  <a:lnTo>
                    <a:pt x="3736" y="5156"/>
                  </a:lnTo>
                  <a:lnTo>
                    <a:pt x="3733" y="5155"/>
                  </a:lnTo>
                  <a:lnTo>
                    <a:pt x="3730" y="5154"/>
                  </a:lnTo>
                  <a:lnTo>
                    <a:pt x="3727" y="5153"/>
                  </a:lnTo>
                  <a:lnTo>
                    <a:pt x="3724" y="5152"/>
                  </a:lnTo>
                  <a:lnTo>
                    <a:pt x="3720" y="5152"/>
                  </a:lnTo>
                  <a:lnTo>
                    <a:pt x="3717" y="5151"/>
                  </a:lnTo>
                  <a:lnTo>
                    <a:pt x="3714" y="5151"/>
                  </a:lnTo>
                  <a:lnTo>
                    <a:pt x="3711" y="5150"/>
                  </a:lnTo>
                  <a:close/>
                  <a:moveTo>
                    <a:pt x="2972" y="2732"/>
                  </a:moveTo>
                  <a:lnTo>
                    <a:pt x="2981" y="2731"/>
                  </a:lnTo>
                  <a:lnTo>
                    <a:pt x="2986" y="2731"/>
                  </a:lnTo>
                  <a:lnTo>
                    <a:pt x="2995" y="2731"/>
                  </a:lnTo>
                  <a:lnTo>
                    <a:pt x="2998" y="2731"/>
                  </a:lnTo>
                  <a:lnTo>
                    <a:pt x="3705" y="2731"/>
                  </a:lnTo>
                  <a:lnTo>
                    <a:pt x="3708" y="2731"/>
                  </a:lnTo>
                  <a:lnTo>
                    <a:pt x="3717" y="2731"/>
                  </a:lnTo>
                  <a:lnTo>
                    <a:pt x="3722" y="2731"/>
                  </a:lnTo>
                  <a:lnTo>
                    <a:pt x="3731" y="2732"/>
                  </a:lnTo>
                  <a:lnTo>
                    <a:pt x="3737" y="2732"/>
                  </a:lnTo>
                  <a:lnTo>
                    <a:pt x="3745" y="2733"/>
                  </a:lnTo>
                  <a:lnTo>
                    <a:pt x="3751" y="2734"/>
                  </a:lnTo>
                  <a:lnTo>
                    <a:pt x="3760" y="2735"/>
                  </a:lnTo>
                  <a:lnTo>
                    <a:pt x="3765" y="2736"/>
                  </a:lnTo>
                  <a:lnTo>
                    <a:pt x="3774" y="2737"/>
                  </a:lnTo>
                  <a:lnTo>
                    <a:pt x="3779" y="2738"/>
                  </a:lnTo>
                  <a:lnTo>
                    <a:pt x="3788" y="2740"/>
                  </a:lnTo>
                  <a:lnTo>
                    <a:pt x="3793" y="2741"/>
                  </a:lnTo>
                  <a:lnTo>
                    <a:pt x="3802" y="2743"/>
                  </a:lnTo>
                  <a:lnTo>
                    <a:pt x="3807" y="2745"/>
                  </a:lnTo>
                  <a:lnTo>
                    <a:pt x="3815" y="2747"/>
                  </a:lnTo>
                  <a:lnTo>
                    <a:pt x="3820" y="2749"/>
                  </a:lnTo>
                  <a:lnTo>
                    <a:pt x="3829" y="2751"/>
                  </a:lnTo>
                  <a:lnTo>
                    <a:pt x="3834" y="2753"/>
                  </a:lnTo>
                  <a:lnTo>
                    <a:pt x="3842" y="2756"/>
                  </a:lnTo>
                  <a:lnTo>
                    <a:pt x="3847" y="2758"/>
                  </a:lnTo>
                  <a:lnTo>
                    <a:pt x="3855" y="2761"/>
                  </a:lnTo>
                  <a:lnTo>
                    <a:pt x="3860" y="2763"/>
                  </a:lnTo>
                  <a:lnTo>
                    <a:pt x="3868" y="2767"/>
                  </a:lnTo>
                  <a:lnTo>
                    <a:pt x="3873" y="2769"/>
                  </a:lnTo>
                  <a:lnTo>
                    <a:pt x="3881" y="2773"/>
                  </a:lnTo>
                  <a:lnTo>
                    <a:pt x="3886" y="2775"/>
                  </a:lnTo>
                  <a:lnTo>
                    <a:pt x="3893" y="2780"/>
                  </a:lnTo>
                  <a:lnTo>
                    <a:pt x="3902" y="2785"/>
                  </a:lnTo>
                  <a:lnTo>
                    <a:pt x="3910" y="2789"/>
                  </a:lnTo>
                  <a:lnTo>
                    <a:pt x="3914" y="2792"/>
                  </a:lnTo>
                  <a:lnTo>
                    <a:pt x="3922" y="2797"/>
                  </a:lnTo>
                  <a:lnTo>
                    <a:pt x="3926" y="2800"/>
                  </a:lnTo>
                  <a:lnTo>
                    <a:pt x="3933" y="2805"/>
                  </a:lnTo>
                  <a:lnTo>
                    <a:pt x="3937" y="2809"/>
                  </a:lnTo>
                  <a:lnTo>
                    <a:pt x="3944" y="2814"/>
                  </a:lnTo>
                  <a:lnTo>
                    <a:pt x="3948" y="2817"/>
                  </a:lnTo>
                  <a:lnTo>
                    <a:pt x="3955" y="2823"/>
                  </a:lnTo>
                  <a:lnTo>
                    <a:pt x="3959" y="2826"/>
                  </a:lnTo>
                  <a:lnTo>
                    <a:pt x="3965" y="2832"/>
                  </a:lnTo>
                  <a:lnTo>
                    <a:pt x="3969" y="2836"/>
                  </a:lnTo>
                  <a:lnTo>
                    <a:pt x="3975" y="2842"/>
                  </a:lnTo>
                  <a:lnTo>
                    <a:pt x="3979" y="2846"/>
                  </a:lnTo>
                  <a:lnTo>
                    <a:pt x="3985" y="2852"/>
                  </a:lnTo>
                  <a:lnTo>
                    <a:pt x="3989" y="2856"/>
                  </a:lnTo>
                  <a:lnTo>
                    <a:pt x="3995" y="2862"/>
                  </a:lnTo>
                  <a:lnTo>
                    <a:pt x="3998" y="2866"/>
                  </a:lnTo>
                  <a:lnTo>
                    <a:pt x="4004" y="2873"/>
                  </a:lnTo>
                  <a:lnTo>
                    <a:pt x="4007" y="2877"/>
                  </a:lnTo>
                  <a:lnTo>
                    <a:pt x="4012" y="2884"/>
                  </a:lnTo>
                  <a:lnTo>
                    <a:pt x="4016" y="2888"/>
                  </a:lnTo>
                  <a:lnTo>
                    <a:pt x="4021" y="2895"/>
                  </a:lnTo>
                  <a:lnTo>
                    <a:pt x="4024" y="2899"/>
                  </a:lnTo>
                  <a:lnTo>
                    <a:pt x="4029" y="2907"/>
                  </a:lnTo>
                  <a:lnTo>
                    <a:pt x="4032" y="2911"/>
                  </a:lnTo>
                  <a:lnTo>
                    <a:pt x="4036" y="2919"/>
                  </a:lnTo>
                  <a:lnTo>
                    <a:pt x="4041" y="2928"/>
                  </a:lnTo>
                  <a:lnTo>
                    <a:pt x="4046" y="2935"/>
                  </a:lnTo>
                  <a:lnTo>
                    <a:pt x="4048" y="2940"/>
                  </a:lnTo>
                  <a:lnTo>
                    <a:pt x="4052" y="2948"/>
                  </a:lnTo>
                  <a:lnTo>
                    <a:pt x="4054" y="2953"/>
                  </a:lnTo>
                  <a:lnTo>
                    <a:pt x="4058" y="2961"/>
                  </a:lnTo>
                  <a:lnTo>
                    <a:pt x="4060" y="2966"/>
                  </a:lnTo>
                  <a:lnTo>
                    <a:pt x="4063" y="2974"/>
                  </a:lnTo>
                  <a:lnTo>
                    <a:pt x="4065" y="2979"/>
                  </a:lnTo>
                  <a:lnTo>
                    <a:pt x="4068" y="2987"/>
                  </a:lnTo>
                  <a:lnTo>
                    <a:pt x="4070" y="2992"/>
                  </a:lnTo>
                  <a:lnTo>
                    <a:pt x="4072" y="3001"/>
                  </a:lnTo>
                  <a:lnTo>
                    <a:pt x="4074" y="3006"/>
                  </a:lnTo>
                  <a:lnTo>
                    <a:pt x="4076" y="3014"/>
                  </a:lnTo>
                  <a:lnTo>
                    <a:pt x="4078" y="3019"/>
                  </a:lnTo>
                  <a:lnTo>
                    <a:pt x="4080" y="3028"/>
                  </a:lnTo>
                  <a:lnTo>
                    <a:pt x="4081" y="3033"/>
                  </a:lnTo>
                  <a:lnTo>
                    <a:pt x="4083" y="3042"/>
                  </a:lnTo>
                  <a:lnTo>
                    <a:pt x="4084" y="3047"/>
                  </a:lnTo>
                  <a:lnTo>
                    <a:pt x="4085" y="3056"/>
                  </a:lnTo>
                  <a:lnTo>
                    <a:pt x="4086" y="3061"/>
                  </a:lnTo>
                  <a:lnTo>
                    <a:pt x="4087" y="3070"/>
                  </a:lnTo>
                  <a:lnTo>
                    <a:pt x="4088" y="3076"/>
                  </a:lnTo>
                  <a:lnTo>
                    <a:pt x="4089" y="3084"/>
                  </a:lnTo>
                  <a:lnTo>
                    <a:pt x="4089" y="3090"/>
                  </a:lnTo>
                  <a:lnTo>
                    <a:pt x="4090" y="3099"/>
                  </a:lnTo>
                  <a:lnTo>
                    <a:pt x="4090" y="3104"/>
                  </a:lnTo>
                  <a:lnTo>
                    <a:pt x="4090" y="3113"/>
                  </a:lnTo>
                  <a:lnTo>
                    <a:pt x="4090" y="3116"/>
                  </a:lnTo>
                  <a:lnTo>
                    <a:pt x="4090" y="3823"/>
                  </a:lnTo>
                  <a:lnTo>
                    <a:pt x="4090" y="3826"/>
                  </a:lnTo>
                  <a:lnTo>
                    <a:pt x="4090" y="3835"/>
                  </a:lnTo>
                  <a:lnTo>
                    <a:pt x="4090" y="3840"/>
                  </a:lnTo>
                  <a:lnTo>
                    <a:pt x="4089" y="3849"/>
                  </a:lnTo>
                  <a:lnTo>
                    <a:pt x="4089" y="3855"/>
                  </a:lnTo>
                  <a:lnTo>
                    <a:pt x="4088" y="3863"/>
                  </a:lnTo>
                  <a:lnTo>
                    <a:pt x="4087" y="3869"/>
                  </a:lnTo>
                  <a:lnTo>
                    <a:pt x="4086" y="3878"/>
                  </a:lnTo>
                  <a:lnTo>
                    <a:pt x="4085" y="3883"/>
                  </a:lnTo>
                  <a:lnTo>
                    <a:pt x="4084" y="3892"/>
                  </a:lnTo>
                  <a:lnTo>
                    <a:pt x="4083" y="3897"/>
                  </a:lnTo>
                  <a:lnTo>
                    <a:pt x="4081" y="3906"/>
                  </a:lnTo>
                  <a:lnTo>
                    <a:pt x="4080" y="3911"/>
                  </a:lnTo>
                  <a:lnTo>
                    <a:pt x="4078" y="3920"/>
                  </a:lnTo>
                  <a:lnTo>
                    <a:pt x="4076" y="3925"/>
                  </a:lnTo>
                  <a:lnTo>
                    <a:pt x="4074" y="3933"/>
                  </a:lnTo>
                  <a:lnTo>
                    <a:pt x="4072" y="3939"/>
                  </a:lnTo>
                  <a:lnTo>
                    <a:pt x="4070" y="3947"/>
                  </a:lnTo>
                  <a:lnTo>
                    <a:pt x="4068" y="3952"/>
                  </a:lnTo>
                  <a:lnTo>
                    <a:pt x="4065" y="3960"/>
                  </a:lnTo>
                  <a:lnTo>
                    <a:pt x="4063" y="3965"/>
                  </a:lnTo>
                  <a:lnTo>
                    <a:pt x="4059" y="3973"/>
                  </a:lnTo>
                  <a:lnTo>
                    <a:pt x="4057" y="3979"/>
                  </a:lnTo>
                  <a:lnTo>
                    <a:pt x="4054" y="3986"/>
                  </a:lnTo>
                  <a:lnTo>
                    <a:pt x="4051" y="3992"/>
                  </a:lnTo>
                  <a:lnTo>
                    <a:pt x="4047" y="3999"/>
                  </a:lnTo>
                  <a:lnTo>
                    <a:pt x="4045" y="4004"/>
                  </a:lnTo>
                  <a:lnTo>
                    <a:pt x="4041" y="4012"/>
                  </a:lnTo>
                  <a:lnTo>
                    <a:pt x="4037" y="4018"/>
                  </a:lnTo>
                  <a:lnTo>
                    <a:pt x="4033" y="4026"/>
                  </a:lnTo>
                  <a:lnTo>
                    <a:pt x="4030" y="4030"/>
                  </a:lnTo>
                  <a:lnTo>
                    <a:pt x="4025" y="4038"/>
                  </a:lnTo>
                  <a:lnTo>
                    <a:pt x="4022" y="4042"/>
                  </a:lnTo>
                  <a:lnTo>
                    <a:pt x="4016" y="4049"/>
                  </a:lnTo>
                  <a:lnTo>
                    <a:pt x="4013" y="4054"/>
                  </a:lnTo>
                  <a:lnTo>
                    <a:pt x="4008" y="4061"/>
                  </a:lnTo>
                  <a:lnTo>
                    <a:pt x="4004" y="4065"/>
                  </a:lnTo>
                  <a:lnTo>
                    <a:pt x="3999" y="4072"/>
                  </a:lnTo>
                  <a:lnTo>
                    <a:pt x="3995" y="4076"/>
                  </a:lnTo>
                  <a:lnTo>
                    <a:pt x="3989" y="4083"/>
                  </a:lnTo>
                  <a:lnTo>
                    <a:pt x="3986" y="4086"/>
                  </a:lnTo>
                  <a:lnTo>
                    <a:pt x="3980" y="4093"/>
                  </a:lnTo>
                  <a:lnTo>
                    <a:pt x="3976" y="4097"/>
                  </a:lnTo>
                  <a:lnTo>
                    <a:pt x="3970" y="4103"/>
                  </a:lnTo>
                  <a:lnTo>
                    <a:pt x="3966" y="4106"/>
                  </a:lnTo>
                  <a:lnTo>
                    <a:pt x="3959" y="4112"/>
                  </a:lnTo>
                  <a:lnTo>
                    <a:pt x="3955" y="4116"/>
                  </a:lnTo>
                  <a:lnTo>
                    <a:pt x="3948" y="4121"/>
                  </a:lnTo>
                  <a:lnTo>
                    <a:pt x="3944" y="4125"/>
                  </a:lnTo>
                  <a:lnTo>
                    <a:pt x="3937" y="4130"/>
                  </a:lnTo>
                  <a:lnTo>
                    <a:pt x="3933" y="4134"/>
                  </a:lnTo>
                  <a:lnTo>
                    <a:pt x="3926" y="4139"/>
                  </a:lnTo>
                  <a:lnTo>
                    <a:pt x="3922" y="4142"/>
                  </a:lnTo>
                  <a:lnTo>
                    <a:pt x="3914" y="4147"/>
                  </a:lnTo>
                  <a:lnTo>
                    <a:pt x="3910" y="4150"/>
                  </a:lnTo>
                  <a:lnTo>
                    <a:pt x="3902" y="4154"/>
                  </a:lnTo>
                  <a:lnTo>
                    <a:pt x="3893" y="4159"/>
                  </a:lnTo>
                  <a:lnTo>
                    <a:pt x="3886" y="4164"/>
                  </a:lnTo>
                  <a:lnTo>
                    <a:pt x="3881" y="4166"/>
                  </a:lnTo>
                  <a:lnTo>
                    <a:pt x="3873" y="4170"/>
                  </a:lnTo>
                  <a:lnTo>
                    <a:pt x="3868" y="4172"/>
                  </a:lnTo>
                  <a:lnTo>
                    <a:pt x="3860" y="4176"/>
                  </a:lnTo>
                  <a:lnTo>
                    <a:pt x="3855" y="4178"/>
                  </a:lnTo>
                  <a:lnTo>
                    <a:pt x="3847" y="4181"/>
                  </a:lnTo>
                  <a:lnTo>
                    <a:pt x="3842" y="4183"/>
                  </a:lnTo>
                  <a:lnTo>
                    <a:pt x="3834" y="4186"/>
                  </a:lnTo>
                  <a:lnTo>
                    <a:pt x="3829" y="4188"/>
                  </a:lnTo>
                  <a:lnTo>
                    <a:pt x="3820" y="4190"/>
                  </a:lnTo>
                  <a:lnTo>
                    <a:pt x="3815" y="4192"/>
                  </a:lnTo>
                  <a:lnTo>
                    <a:pt x="3807" y="4194"/>
                  </a:lnTo>
                  <a:lnTo>
                    <a:pt x="3802" y="4196"/>
                  </a:lnTo>
                  <a:lnTo>
                    <a:pt x="3793" y="4198"/>
                  </a:lnTo>
                  <a:lnTo>
                    <a:pt x="3788" y="4199"/>
                  </a:lnTo>
                  <a:lnTo>
                    <a:pt x="3779" y="4201"/>
                  </a:lnTo>
                  <a:lnTo>
                    <a:pt x="3774" y="4202"/>
                  </a:lnTo>
                  <a:lnTo>
                    <a:pt x="3765" y="4203"/>
                  </a:lnTo>
                  <a:lnTo>
                    <a:pt x="3760" y="4204"/>
                  </a:lnTo>
                  <a:lnTo>
                    <a:pt x="3751" y="4205"/>
                  </a:lnTo>
                  <a:lnTo>
                    <a:pt x="3745" y="4206"/>
                  </a:lnTo>
                  <a:lnTo>
                    <a:pt x="3737" y="4207"/>
                  </a:lnTo>
                  <a:lnTo>
                    <a:pt x="3731" y="4207"/>
                  </a:lnTo>
                  <a:lnTo>
                    <a:pt x="3722" y="4208"/>
                  </a:lnTo>
                  <a:lnTo>
                    <a:pt x="3717" y="4208"/>
                  </a:lnTo>
                  <a:lnTo>
                    <a:pt x="3708" y="4208"/>
                  </a:lnTo>
                  <a:lnTo>
                    <a:pt x="3705" y="4208"/>
                  </a:lnTo>
                  <a:lnTo>
                    <a:pt x="2998" y="4208"/>
                  </a:lnTo>
                  <a:lnTo>
                    <a:pt x="2995" y="4208"/>
                  </a:lnTo>
                  <a:lnTo>
                    <a:pt x="2986" y="4208"/>
                  </a:lnTo>
                  <a:lnTo>
                    <a:pt x="2981" y="4208"/>
                  </a:lnTo>
                  <a:lnTo>
                    <a:pt x="2972" y="4207"/>
                  </a:lnTo>
                  <a:lnTo>
                    <a:pt x="2966" y="4207"/>
                  </a:lnTo>
                  <a:lnTo>
                    <a:pt x="2958" y="4206"/>
                  </a:lnTo>
                  <a:lnTo>
                    <a:pt x="2952" y="4205"/>
                  </a:lnTo>
                  <a:lnTo>
                    <a:pt x="2943" y="4204"/>
                  </a:lnTo>
                  <a:lnTo>
                    <a:pt x="2938" y="4203"/>
                  </a:lnTo>
                  <a:lnTo>
                    <a:pt x="2929" y="4202"/>
                  </a:lnTo>
                  <a:lnTo>
                    <a:pt x="2924" y="4201"/>
                  </a:lnTo>
                  <a:lnTo>
                    <a:pt x="2915" y="4199"/>
                  </a:lnTo>
                  <a:lnTo>
                    <a:pt x="2910" y="4198"/>
                  </a:lnTo>
                  <a:lnTo>
                    <a:pt x="2901" y="4196"/>
                  </a:lnTo>
                  <a:lnTo>
                    <a:pt x="2896" y="4194"/>
                  </a:lnTo>
                  <a:lnTo>
                    <a:pt x="2888" y="4192"/>
                  </a:lnTo>
                  <a:lnTo>
                    <a:pt x="2882" y="4190"/>
                  </a:lnTo>
                  <a:lnTo>
                    <a:pt x="2874" y="4188"/>
                  </a:lnTo>
                  <a:lnTo>
                    <a:pt x="2869" y="4186"/>
                  </a:lnTo>
                  <a:lnTo>
                    <a:pt x="2861" y="4183"/>
                  </a:lnTo>
                  <a:lnTo>
                    <a:pt x="2856" y="4181"/>
                  </a:lnTo>
                  <a:lnTo>
                    <a:pt x="2848" y="4177"/>
                  </a:lnTo>
                  <a:lnTo>
                    <a:pt x="2842" y="4175"/>
                  </a:lnTo>
                  <a:lnTo>
                    <a:pt x="2835" y="4172"/>
                  </a:lnTo>
                  <a:lnTo>
                    <a:pt x="2829" y="4169"/>
                  </a:lnTo>
                  <a:lnTo>
                    <a:pt x="2822" y="4165"/>
                  </a:lnTo>
                  <a:lnTo>
                    <a:pt x="2817" y="4163"/>
                  </a:lnTo>
                  <a:lnTo>
                    <a:pt x="2809" y="4159"/>
                  </a:lnTo>
                  <a:lnTo>
                    <a:pt x="2803" y="4155"/>
                  </a:lnTo>
                  <a:lnTo>
                    <a:pt x="2795" y="4151"/>
                  </a:lnTo>
                  <a:lnTo>
                    <a:pt x="2791" y="4148"/>
                  </a:lnTo>
                  <a:lnTo>
                    <a:pt x="2783" y="4143"/>
                  </a:lnTo>
                  <a:lnTo>
                    <a:pt x="2779" y="4140"/>
                  </a:lnTo>
                  <a:lnTo>
                    <a:pt x="2772" y="4134"/>
                  </a:lnTo>
                  <a:lnTo>
                    <a:pt x="2767" y="4131"/>
                  </a:lnTo>
                  <a:lnTo>
                    <a:pt x="2760" y="4126"/>
                  </a:lnTo>
                  <a:lnTo>
                    <a:pt x="2756" y="4122"/>
                  </a:lnTo>
                  <a:lnTo>
                    <a:pt x="2749" y="4117"/>
                  </a:lnTo>
                  <a:lnTo>
                    <a:pt x="2745" y="4113"/>
                  </a:lnTo>
                  <a:lnTo>
                    <a:pt x="2738" y="4107"/>
                  </a:lnTo>
                  <a:lnTo>
                    <a:pt x="2734" y="4103"/>
                  </a:lnTo>
                  <a:lnTo>
                    <a:pt x="2728" y="4097"/>
                  </a:lnTo>
                  <a:lnTo>
                    <a:pt x="2724" y="4093"/>
                  </a:lnTo>
                  <a:lnTo>
                    <a:pt x="2718" y="4087"/>
                  </a:lnTo>
                  <a:lnTo>
                    <a:pt x="2714" y="4083"/>
                  </a:lnTo>
                  <a:lnTo>
                    <a:pt x="2708" y="4076"/>
                  </a:lnTo>
                  <a:lnTo>
                    <a:pt x="2704" y="4072"/>
                  </a:lnTo>
                  <a:lnTo>
                    <a:pt x="2699" y="4065"/>
                  </a:lnTo>
                  <a:lnTo>
                    <a:pt x="2695" y="4061"/>
                  </a:lnTo>
                  <a:lnTo>
                    <a:pt x="2690" y="4054"/>
                  </a:lnTo>
                  <a:lnTo>
                    <a:pt x="2687" y="4049"/>
                  </a:lnTo>
                  <a:lnTo>
                    <a:pt x="2681" y="4042"/>
                  </a:lnTo>
                  <a:lnTo>
                    <a:pt x="2678" y="4038"/>
                  </a:lnTo>
                  <a:lnTo>
                    <a:pt x="2673" y="4030"/>
                  </a:lnTo>
                  <a:lnTo>
                    <a:pt x="2670" y="4026"/>
                  </a:lnTo>
                  <a:lnTo>
                    <a:pt x="2666" y="4018"/>
                  </a:lnTo>
                  <a:lnTo>
                    <a:pt x="2662" y="4012"/>
                  </a:lnTo>
                  <a:lnTo>
                    <a:pt x="2658" y="4004"/>
                  </a:lnTo>
                  <a:lnTo>
                    <a:pt x="2656" y="3999"/>
                  </a:lnTo>
                  <a:lnTo>
                    <a:pt x="2652" y="3992"/>
                  </a:lnTo>
                  <a:lnTo>
                    <a:pt x="2649" y="3986"/>
                  </a:lnTo>
                  <a:lnTo>
                    <a:pt x="2646" y="3979"/>
                  </a:lnTo>
                  <a:lnTo>
                    <a:pt x="2644" y="3973"/>
                  </a:lnTo>
                  <a:lnTo>
                    <a:pt x="2640" y="3965"/>
                  </a:lnTo>
                  <a:lnTo>
                    <a:pt x="2638" y="3960"/>
                  </a:lnTo>
                  <a:lnTo>
                    <a:pt x="2635" y="3952"/>
                  </a:lnTo>
                  <a:lnTo>
                    <a:pt x="2633" y="3947"/>
                  </a:lnTo>
                  <a:lnTo>
                    <a:pt x="2631" y="3939"/>
                  </a:lnTo>
                  <a:lnTo>
                    <a:pt x="2629" y="3933"/>
                  </a:lnTo>
                  <a:lnTo>
                    <a:pt x="2627" y="3925"/>
                  </a:lnTo>
                  <a:lnTo>
                    <a:pt x="2625" y="3920"/>
                  </a:lnTo>
                  <a:lnTo>
                    <a:pt x="2623" y="3911"/>
                  </a:lnTo>
                  <a:lnTo>
                    <a:pt x="2622" y="3906"/>
                  </a:lnTo>
                  <a:lnTo>
                    <a:pt x="2620" y="3897"/>
                  </a:lnTo>
                  <a:lnTo>
                    <a:pt x="2619" y="3892"/>
                  </a:lnTo>
                  <a:lnTo>
                    <a:pt x="2618" y="3883"/>
                  </a:lnTo>
                  <a:lnTo>
                    <a:pt x="2617" y="3878"/>
                  </a:lnTo>
                  <a:lnTo>
                    <a:pt x="2616" y="3869"/>
                  </a:lnTo>
                  <a:lnTo>
                    <a:pt x="2615" y="3863"/>
                  </a:lnTo>
                  <a:lnTo>
                    <a:pt x="2614" y="3855"/>
                  </a:lnTo>
                  <a:lnTo>
                    <a:pt x="2614" y="3849"/>
                  </a:lnTo>
                  <a:lnTo>
                    <a:pt x="2613" y="3840"/>
                  </a:lnTo>
                  <a:lnTo>
                    <a:pt x="2613" y="3835"/>
                  </a:lnTo>
                  <a:lnTo>
                    <a:pt x="2613" y="3826"/>
                  </a:lnTo>
                  <a:lnTo>
                    <a:pt x="2613" y="3823"/>
                  </a:lnTo>
                  <a:lnTo>
                    <a:pt x="2613" y="3116"/>
                  </a:lnTo>
                  <a:lnTo>
                    <a:pt x="2613" y="3113"/>
                  </a:lnTo>
                  <a:lnTo>
                    <a:pt x="2613" y="3104"/>
                  </a:lnTo>
                  <a:lnTo>
                    <a:pt x="2613" y="3099"/>
                  </a:lnTo>
                  <a:lnTo>
                    <a:pt x="2614" y="3090"/>
                  </a:lnTo>
                  <a:lnTo>
                    <a:pt x="2614" y="3084"/>
                  </a:lnTo>
                  <a:lnTo>
                    <a:pt x="2615" y="3076"/>
                  </a:lnTo>
                  <a:lnTo>
                    <a:pt x="2616" y="3070"/>
                  </a:lnTo>
                  <a:lnTo>
                    <a:pt x="2617" y="3061"/>
                  </a:lnTo>
                  <a:lnTo>
                    <a:pt x="2618" y="3056"/>
                  </a:lnTo>
                  <a:lnTo>
                    <a:pt x="2619" y="3047"/>
                  </a:lnTo>
                  <a:lnTo>
                    <a:pt x="2620" y="3042"/>
                  </a:lnTo>
                  <a:lnTo>
                    <a:pt x="2622" y="3033"/>
                  </a:lnTo>
                  <a:lnTo>
                    <a:pt x="2623" y="3028"/>
                  </a:lnTo>
                  <a:lnTo>
                    <a:pt x="2625" y="3019"/>
                  </a:lnTo>
                  <a:lnTo>
                    <a:pt x="2627" y="3014"/>
                  </a:lnTo>
                  <a:lnTo>
                    <a:pt x="2629" y="3006"/>
                  </a:lnTo>
                  <a:lnTo>
                    <a:pt x="2631" y="3001"/>
                  </a:lnTo>
                  <a:lnTo>
                    <a:pt x="2633" y="2992"/>
                  </a:lnTo>
                  <a:lnTo>
                    <a:pt x="2635" y="2987"/>
                  </a:lnTo>
                  <a:lnTo>
                    <a:pt x="2638" y="2979"/>
                  </a:lnTo>
                  <a:lnTo>
                    <a:pt x="2640" y="2974"/>
                  </a:lnTo>
                  <a:lnTo>
                    <a:pt x="2643" y="2966"/>
                  </a:lnTo>
                  <a:lnTo>
                    <a:pt x="2645" y="2961"/>
                  </a:lnTo>
                  <a:lnTo>
                    <a:pt x="2649" y="2953"/>
                  </a:lnTo>
                  <a:lnTo>
                    <a:pt x="2651" y="2948"/>
                  </a:lnTo>
                  <a:lnTo>
                    <a:pt x="2655" y="2940"/>
                  </a:lnTo>
                  <a:lnTo>
                    <a:pt x="2657" y="2935"/>
                  </a:lnTo>
                  <a:lnTo>
                    <a:pt x="2662" y="2928"/>
                  </a:lnTo>
                  <a:lnTo>
                    <a:pt x="2667" y="2919"/>
                  </a:lnTo>
                  <a:lnTo>
                    <a:pt x="2671" y="2911"/>
                  </a:lnTo>
                  <a:lnTo>
                    <a:pt x="2674" y="2907"/>
                  </a:lnTo>
                  <a:lnTo>
                    <a:pt x="2679" y="2899"/>
                  </a:lnTo>
                  <a:lnTo>
                    <a:pt x="2682" y="2895"/>
                  </a:lnTo>
                  <a:lnTo>
                    <a:pt x="2687" y="2888"/>
                  </a:lnTo>
                  <a:lnTo>
                    <a:pt x="2691" y="2884"/>
                  </a:lnTo>
                  <a:lnTo>
                    <a:pt x="2696" y="2877"/>
                  </a:lnTo>
                  <a:lnTo>
                    <a:pt x="2700" y="2873"/>
                  </a:lnTo>
                  <a:lnTo>
                    <a:pt x="2705" y="2866"/>
                  </a:lnTo>
                  <a:lnTo>
                    <a:pt x="2709" y="2862"/>
                  </a:lnTo>
                  <a:lnTo>
                    <a:pt x="2715" y="2855"/>
                  </a:lnTo>
                  <a:lnTo>
                    <a:pt x="2718" y="2851"/>
                  </a:lnTo>
                  <a:lnTo>
                    <a:pt x="2724" y="2845"/>
                  </a:lnTo>
                  <a:lnTo>
                    <a:pt x="2728" y="2841"/>
                  </a:lnTo>
                  <a:lnTo>
                    <a:pt x="2735" y="2835"/>
                  </a:lnTo>
                  <a:lnTo>
                    <a:pt x="2738" y="2832"/>
                  </a:lnTo>
                  <a:lnTo>
                    <a:pt x="2745" y="2826"/>
                  </a:lnTo>
                  <a:lnTo>
                    <a:pt x="2749" y="2822"/>
                  </a:lnTo>
                  <a:lnTo>
                    <a:pt x="2756" y="2817"/>
                  </a:lnTo>
                  <a:lnTo>
                    <a:pt x="2760" y="2813"/>
                  </a:lnTo>
                  <a:lnTo>
                    <a:pt x="2767" y="2808"/>
                  </a:lnTo>
                  <a:lnTo>
                    <a:pt x="2772" y="2805"/>
                  </a:lnTo>
                  <a:lnTo>
                    <a:pt x="2779" y="2799"/>
                  </a:lnTo>
                  <a:lnTo>
                    <a:pt x="2783" y="2796"/>
                  </a:lnTo>
                  <a:lnTo>
                    <a:pt x="2791" y="2791"/>
                  </a:lnTo>
                  <a:lnTo>
                    <a:pt x="2795" y="2788"/>
                  </a:lnTo>
                  <a:lnTo>
                    <a:pt x="2803" y="2784"/>
                  </a:lnTo>
                  <a:lnTo>
                    <a:pt x="2809" y="2780"/>
                  </a:lnTo>
                  <a:lnTo>
                    <a:pt x="2817" y="2776"/>
                  </a:lnTo>
                  <a:lnTo>
                    <a:pt x="2822" y="2774"/>
                  </a:lnTo>
                  <a:lnTo>
                    <a:pt x="2829" y="2770"/>
                  </a:lnTo>
                  <a:lnTo>
                    <a:pt x="2835" y="2767"/>
                  </a:lnTo>
                  <a:lnTo>
                    <a:pt x="2842" y="2764"/>
                  </a:lnTo>
                  <a:lnTo>
                    <a:pt x="2848" y="2762"/>
                  </a:lnTo>
                  <a:lnTo>
                    <a:pt x="2856" y="2758"/>
                  </a:lnTo>
                  <a:lnTo>
                    <a:pt x="2861" y="2756"/>
                  </a:lnTo>
                  <a:lnTo>
                    <a:pt x="2869" y="2753"/>
                  </a:lnTo>
                  <a:lnTo>
                    <a:pt x="2874" y="2751"/>
                  </a:lnTo>
                  <a:lnTo>
                    <a:pt x="2882" y="2749"/>
                  </a:lnTo>
                  <a:lnTo>
                    <a:pt x="2888" y="2747"/>
                  </a:lnTo>
                  <a:lnTo>
                    <a:pt x="2896" y="2745"/>
                  </a:lnTo>
                  <a:lnTo>
                    <a:pt x="2901" y="2743"/>
                  </a:lnTo>
                  <a:lnTo>
                    <a:pt x="2910" y="2741"/>
                  </a:lnTo>
                  <a:lnTo>
                    <a:pt x="2915" y="2740"/>
                  </a:lnTo>
                  <a:lnTo>
                    <a:pt x="2924" y="2738"/>
                  </a:lnTo>
                  <a:lnTo>
                    <a:pt x="2929" y="2737"/>
                  </a:lnTo>
                  <a:lnTo>
                    <a:pt x="2938" y="2736"/>
                  </a:lnTo>
                  <a:lnTo>
                    <a:pt x="2943" y="2735"/>
                  </a:lnTo>
                  <a:lnTo>
                    <a:pt x="2952" y="2734"/>
                  </a:lnTo>
                  <a:lnTo>
                    <a:pt x="2958" y="2733"/>
                  </a:lnTo>
                  <a:lnTo>
                    <a:pt x="2966" y="2732"/>
                  </a:lnTo>
                  <a:lnTo>
                    <a:pt x="2972" y="2732"/>
                  </a:lnTo>
                  <a:close/>
                  <a:moveTo>
                    <a:pt x="3711" y="3031"/>
                  </a:moveTo>
                  <a:lnTo>
                    <a:pt x="3708" y="3031"/>
                  </a:lnTo>
                  <a:lnTo>
                    <a:pt x="3704" y="3031"/>
                  </a:lnTo>
                  <a:lnTo>
                    <a:pt x="2999" y="3031"/>
                  </a:lnTo>
                  <a:lnTo>
                    <a:pt x="2995" y="3031"/>
                  </a:lnTo>
                  <a:lnTo>
                    <a:pt x="2992" y="3031"/>
                  </a:lnTo>
                  <a:lnTo>
                    <a:pt x="2989" y="3032"/>
                  </a:lnTo>
                  <a:lnTo>
                    <a:pt x="2985" y="3032"/>
                  </a:lnTo>
                  <a:lnTo>
                    <a:pt x="2982" y="3033"/>
                  </a:lnTo>
                  <a:lnTo>
                    <a:pt x="2979" y="3033"/>
                  </a:lnTo>
                  <a:lnTo>
                    <a:pt x="2976" y="3034"/>
                  </a:lnTo>
                  <a:lnTo>
                    <a:pt x="2973" y="3035"/>
                  </a:lnTo>
                  <a:lnTo>
                    <a:pt x="2970" y="3036"/>
                  </a:lnTo>
                  <a:lnTo>
                    <a:pt x="2967" y="3037"/>
                  </a:lnTo>
                  <a:lnTo>
                    <a:pt x="2964" y="3038"/>
                  </a:lnTo>
                  <a:lnTo>
                    <a:pt x="2961" y="3039"/>
                  </a:lnTo>
                  <a:lnTo>
                    <a:pt x="2958" y="3041"/>
                  </a:lnTo>
                  <a:lnTo>
                    <a:pt x="2956" y="3042"/>
                  </a:lnTo>
                  <a:lnTo>
                    <a:pt x="2954" y="3043"/>
                  </a:lnTo>
                  <a:lnTo>
                    <a:pt x="2951" y="3045"/>
                  </a:lnTo>
                  <a:lnTo>
                    <a:pt x="2948" y="3047"/>
                  </a:lnTo>
                  <a:lnTo>
                    <a:pt x="2945" y="3049"/>
                  </a:lnTo>
                  <a:lnTo>
                    <a:pt x="2943" y="3052"/>
                  </a:lnTo>
                  <a:lnTo>
                    <a:pt x="2940" y="3054"/>
                  </a:lnTo>
                  <a:lnTo>
                    <a:pt x="2937" y="3056"/>
                  </a:lnTo>
                  <a:lnTo>
                    <a:pt x="2935" y="3059"/>
                  </a:lnTo>
                  <a:lnTo>
                    <a:pt x="2933" y="3061"/>
                  </a:lnTo>
                  <a:lnTo>
                    <a:pt x="2930" y="3064"/>
                  </a:lnTo>
                  <a:lnTo>
                    <a:pt x="2928" y="3067"/>
                  </a:lnTo>
                  <a:lnTo>
                    <a:pt x="2926" y="3070"/>
                  </a:lnTo>
                  <a:lnTo>
                    <a:pt x="2924" y="3072"/>
                  </a:lnTo>
                  <a:lnTo>
                    <a:pt x="2924" y="3073"/>
                  </a:lnTo>
                  <a:lnTo>
                    <a:pt x="2924" y="3074"/>
                  </a:lnTo>
                  <a:lnTo>
                    <a:pt x="2922" y="3077"/>
                  </a:lnTo>
                  <a:lnTo>
                    <a:pt x="2921" y="3080"/>
                  </a:lnTo>
                  <a:lnTo>
                    <a:pt x="2919" y="3084"/>
                  </a:lnTo>
                  <a:lnTo>
                    <a:pt x="2918" y="3087"/>
                  </a:lnTo>
                  <a:lnTo>
                    <a:pt x="2917" y="3090"/>
                  </a:lnTo>
                  <a:lnTo>
                    <a:pt x="2916" y="3093"/>
                  </a:lnTo>
                  <a:lnTo>
                    <a:pt x="2915" y="3097"/>
                  </a:lnTo>
                  <a:lnTo>
                    <a:pt x="2915" y="3100"/>
                  </a:lnTo>
                  <a:lnTo>
                    <a:pt x="2914" y="3103"/>
                  </a:lnTo>
                  <a:lnTo>
                    <a:pt x="2914" y="3107"/>
                  </a:lnTo>
                  <a:lnTo>
                    <a:pt x="2913" y="3110"/>
                  </a:lnTo>
                  <a:lnTo>
                    <a:pt x="2913" y="3113"/>
                  </a:lnTo>
                  <a:lnTo>
                    <a:pt x="2913" y="3117"/>
                  </a:lnTo>
                  <a:lnTo>
                    <a:pt x="2913" y="3822"/>
                  </a:lnTo>
                  <a:lnTo>
                    <a:pt x="2913" y="3826"/>
                  </a:lnTo>
                  <a:lnTo>
                    <a:pt x="2913" y="3829"/>
                  </a:lnTo>
                  <a:lnTo>
                    <a:pt x="2914" y="3832"/>
                  </a:lnTo>
                  <a:lnTo>
                    <a:pt x="2914" y="3836"/>
                  </a:lnTo>
                  <a:lnTo>
                    <a:pt x="2915" y="3839"/>
                  </a:lnTo>
                  <a:lnTo>
                    <a:pt x="2915" y="3842"/>
                  </a:lnTo>
                  <a:lnTo>
                    <a:pt x="2916" y="3845"/>
                  </a:lnTo>
                  <a:lnTo>
                    <a:pt x="2917" y="3848"/>
                  </a:lnTo>
                  <a:lnTo>
                    <a:pt x="2918" y="3851"/>
                  </a:lnTo>
                  <a:lnTo>
                    <a:pt x="2919" y="3854"/>
                  </a:lnTo>
                  <a:lnTo>
                    <a:pt x="2920" y="3857"/>
                  </a:lnTo>
                  <a:lnTo>
                    <a:pt x="2921" y="3860"/>
                  </a:lnTo>
                  <a:lnTo>
                    <a:pt x="2923" y="3863"/>
                  </a:lnTo>
                  <a:lnTo>
                    <a:pt x="2924" y="3865"/>
                  </a:lnTo>
                  <a:lnTo>
                    <a:pt x="2925" y="3867"/>
                  </a:lnTo>
                  <a:lnTo>
                    <a:pt x="2927" y="3870"/>
                  </a:lnTo>
                  <a:lnTo>
                    <a:pt x="2929" y="3873"/>
                  </a:lnTo>
                  <a:lnTo>
                    <a:pt x="2931" y="3876"/>
                  </a:lnTo>
                  <a:lnTo>
                    <a:pt x="2933" y="3878"/>
                  </a:lnTo>
                  <a:lnTo>
                    <a:pt x="2936" y="3881"/>
                  </a:lnTo>
                  <a:lnTo>
                    <a:pt x="2938" y="3883"/>
                  </a:lnTo>
                  <a:lnTo>
                    <a:pt x="2940" y="3885"/>
                  </a:lnTo>
                  <a:lnTo>
                    <a:pt x="2943" y="3888"/>
                  </a:lnTo>
                  <a:lnTo>
                    <a:pt x="2945" y="3890"/>
                  </a:lnTo>
                  <a:lnTo>
                    <a:pt x="2948" y="3892"/>
                  </a:lnTo>
                  <a:lnTo>
                    <a:pt x="2951" y="3894"/>
                  </a:lnTo>
                  <a:lnTo>
                    <a:pt x="2954" y="3896"/>
                  </a:lnTo>
                  <a:lnTo>
                    <a:pt x="2956" y="3897"/>
                  </a:lnTo>
                  <a:lnTo>
                    <a:pt x="2958" y="3898"/>
                  </a:lnTo>
                  <a:lnTo>
                    <a:pt x="2961" y="3900"/>
                  </a:lnTo>
                  <a:lnTo>
                    <a:pt x="2964" y="3901"/>
                  </a:lnTo>
                  <a:lnTo>
                    <a:pt x="2967" y="3902"/>
                  </a:lnTo>
                  <a:lnTo>
                    <a:pt x="2970" y="3903"/>
                  </a:lnTo>
                  <a:lnTo>
                    <a:pt x="2973" y="3904"/>
                  </a:lnTo>
                  <a:lnTo>
                    <a:pt x="2976" y="3905"/>
                  </a:lnTo>
                  <a:lnTo>
                    <a:pt x="2979" y="3906"/>
                  </a:lnTo>
                  <a:lnTo>
                    <a:pt x="2982" y="3906"/>
                  </a:lnTo>
                  <a:lnTo>
                    <a:pt x="2985" y="3907"/>
                  </a:lnTo>
                  <a:lnTo>
                    <a:pt x="2989" y="3907"/>
                  </a:lnTo>
                  <a:lnTo>
                    <a:pt x="2992" y="3908"/>
                  </a:lnTo>
                  <a:lnTo>
                    <a:pt x="2995" y="3908"/>
                  </a:lnTo>
                  <a:lnTo>
                    <a:pt x="2999" y="3908"/>
                  </a:lnTo>
                  <a:lnTo>
                    <a:pt x="3704" y="3908"/>
                  </a:lnTo>
                  <a:lnTo>
                    <a:pt x="3708" y="3908"/>
                  </a:lnTo>
                  <a:lnTo>
                    <a:pt x="3711" y="3908"/>
                  </a:lnTo>
                  <a:lnTo>
                    <a:pt x="3714" y="3907"/>
                  </a:lnTo>
                  <a:lnTo>
                    <a:pt x="3718" y="3907"/>
                  </a:lnTo>
                  <a:lnTo>
                    <a:pt x="3721" y="3906"/>
                  </a:lnTo>
                  <a:lnTo>
                    <a:pt x="3724" y="3906"/>
                  </a:lnTo>
                  <a:lnTo>
                    <a:pt x="3728" y="3905"/>
                  </a:lnTo>
                  <a:lnTo>
                    <a:pt x="3731" y="3904"/>
                  </a:lnTo>
                  <a:lnTo>
                    <a:pt x="3734" y="3903"/>
                  </a:lnTo>
                  <a:lnTo>
                    <a:pt x="3737" y="3902"/>
                  </a:lnTo>
                  <a:lnTo>
                    <a:pt x="3741" y="3900"/>
                  </a:lnTo>
                  <a:lnTo>
                    <a:pt x="3744" y="3899"/>
                  </a:lnTo>
                  <a:lnTo>
                    <a:pt x="3747" y="3897"/>
                  </a:lnTo>
                  <a:lnTo>
                    <a:pt x="3748" y="3897"/>
                  </a:lnTo>
                  <a:lnTo>
                    <a:pt x="3749" y="3897"/>
                  </a:lnTo>
                  <a:lnTo>
                    <a:pt x="3751" y="3895"/>
                  </a:lnTo>
                  <a:lnTo>
                    <a:pt x="3754" y="3893"/>
                  </a:lnTo>
                  <a:lnTo>
                    <a:pt x="3757" y="3891"/>
                  </a:lnTo>
                  <a:lnTo>
                    <a:pt x="3760" y="3888"/>
                  </a:lnTo>
                  <a:lnTo>
                    <a:pt x="3762" y="3886"/>
                  </a:lnTo>
                  <a:lnTo>
                    <a:pt x="3765" y="3884"/>
                  </a:lnTo>
                  <a:lnTo>
                    <a:pt x="3767" y="3881"/>
                  </a:lnTo>
                  <a:lnTo>
                    <a:pt x="3769" y="3878"/>
                  </a:lnTo>
                  <a:lnTo>
                    <a:pt x="3772" y="3876"/>
                  </a:lnTo>
                  <a:lnTo>
                    <a:pt x="3774" y="3873"/>
                  </a:lnTo>
                  <a:lnTo>
                    <a:pt x="3776" y="3870"/>
                  </a:lnTo>
                  <a:lnTo>
                    <a:pt x="3778" y="3867"/>
                  </a:lnTo>
                  <a:lnTo>
                    <a:pt x="3779" y="3865"/>
                  </a:lnTo>
                  <a:lnTo>
                    <a:pt x="3780" y="3863"/>
                  </a:lnTo>
                  <a:lnTo>
                    <a:pt x="3782" y="3860"/>
                  </a:lnTo>
                  <a:lnTo>
                    <a:pt x="3783" y="3857"/>
                  </a:lnTo>
                  <a:lnTo>
                    <a:pt x="3784" y="3854"/>
                  </a:lnTo>
                  <a:lnTo>
                    <a:pt x="3785" y="3851"/>
                  </a:lnTo>
                  <a:lnTo>
                    <a:pt x="3786" y="3848"/>
                  </a:lnTo>
                  <a:lnTo>
                    <a:pt x="3787" y="3845"/>
                  </a:lnTo>
                  <a:lnTo>
                    <a:pt x="3788" y="3842"/>
                  </a:lnTo>
                  <a:lnTo>
                    <a:pt x="3788" y="3839"/>
                  </a:lnTo>
                  <a:lnTo>
                    <a:pt x="3789" y="3836"/>
                  </a:lnTo>
                  <a:lnTo>
                    <a:pt x="3789" y="3832"/>
                  </a:lnTo>
                  <a:lnTo>
                    <a:pt x="3790" y="3829"/>
                  </a:lnTo>
                  <a:lnTo>
                    <a:pt x="3790" y="3826"/>
                  </a:lnTo>
                  <a:lnTo>
                    <a:pt x="3790" y="3822"/>
                  </a:lnTo>
                  <a:lnTo>
                    <a:pt x="3790" y="3117"/>
                  </a:lnTo>
                  <a:lnTo>
                    <a:pt x="3790" y="3113"/>
                  </a:lnTo>
                  <a:lnTo>
                    <a:pt x="3790" y="3110"/>
                  </a:lnTo>
                  <a:lnTo>
                    <a:pt x="3789" y="3107"/>
                  </a:lnTo>
                  <a:lnTo>
                    <a:pt x="3789" y="3103"/>
                  </a:lnTo>
                  <a:lnTo>
                    <a:pt x="3788" y="3100"/>
                  </a:lnTo>
                  <a:lnTo>
                    <a:pt x="3788" y="3097"/>
                  </a:lnTo>
                  <a:lnTo>
                    <a:pt x="3787" y="3093"/>
                  </a:lnTo>
                  <a:lnTo>
                    <a:pt x="3786" y="3090"/>
                  </a:lnTo>
                  <a:lnTo>
                    <a:pt x="3785" y="3087"/>
                  </a:lnTo>
                  <a:lnTo>
                    <a:pt x="3784" y="3084"/>
                  </a:lnTo>
                  <a:lnTo>
                    <a:pt x="3782" y="3080"/>
                  </a:lnTo>
                  <a:lnTo>
                    <a:pt x="3781" y="3077"/>
                  </a:lnTo>
                  <a:lnTo>
                    <a:pt x="3779" y="3074"/>
                  </a:lnTo>
                  <a:lnTo>
                    <a:pt x="3779" y="3073"/>
                  </a:lnTo>
                  <a:lnTo>
                    <a:pt x="3779" y="3072"/>
                  </a:lnTo>
                  <a:lnTo>
                    <a:pt x="3777" y="3069"/>
                  </a:lnTo>
                  <a:lnTo>
                    <a:pt x="3775" y="3067"/>
                  </a:lnTo>
                  <a:lnTo>
                    <a:pt x="3772" y="3064"/>
                  </a:lnTo>
                  <a:lnTo>
                    <a:pt x="3770" y="3061"/>
                  </a:lnTo>
                  <a:lnTo>
                    <a:pt x="3768" y="3058"/>
                  </a:lnTo>
                  <a:lnTo>
                    <a:pt x="3765" y="3056"/>
                  </a:lnTo>
                  <a:lnTo>
                    <a:pt x="3763" y="3053"/>
                  </a:lnTo>
                  <a:lnTo>
                    <a:pt x="3760" y="3051"/>
                  </a:lnTo>
                  <a:lnTo>
                    <a:pt x="3757" y="3049"/>
                  </a:lnTo>
                  <a:lnTo>
                    <a:pt x="3754" y="3046"/>
                  </a:lnTo>
                  <a:lnTo>
                    <a:pt x="3752" y="3044"/>
                  </a:lnTo>
                  <a:lnTo>
                    <a:pt x="3749" y="3042"/>
                  </a:lnTo>
                  <a:lnTo>
                    <a:pt x="3748" y="3042"/>
                  </a:lnTo>
                  <a:lnTo>
                    <a:pt x="3747" y="3042"/>
                  </a:lnTo>
                  <a:lnTo>
                    <a:pt x="3744" y="3040"/>
                  </a:lnTo>
                  <a:lnTo>
                    <a:pt x="3741" y="3039"/>
                  </a:lnTo>
                  <a:lnTo>
                    <a:pt x="3737" y="3037"/>
                  </a:lnTo>
                  <a:lnTo>
                    <a:pt x="3734" y="3036"/>
                  </a:lnTo>
                  <a:lnTo>
                    <a:pt x="3731" y="3035"/>
                  </a:lnTo>
                  <a:lnTo>
                    <a:pt x="3728" y="3034"/>
                  </a:lnTo>
                  <a:lnTo>
                    <a:pt x="3724" y="3033"/>
                  </a:lnTo>
                  <a:lnTo>
                    <a:pt x="3721" y="3033"/>
                  </a:lnTo>
                  <a:lnTo>
                    <a:pt x="3718" y="3032"/>
                  </a:lnTo>
                  <a:lnTo>
                    <a:pt x="3714" y="3032"/>
                  </a:lnTo>
                  <a:lnTo>
                    <a:pt x="3711" y="3031"/>
                  </a:lnTo>
                  <a:close/>
                </a:path>
              </a:pathLst>
            </a:custGeom>
            <a:grpFill/>
            <a:ln>
              <a:noFill/>
            </a:ln>
          </p:spPr>
          <p:txBody>
            <a:bodyPr/>
            <a:lstStyle/>
            <a:p>
              <a:endParaRPr dirty="0">
                <a:latin typeface="Arial" panose="020B0604020202020204" pitchFamily="34" charset="0"/>
              </a:endParaRPr>
            </a:p>
          </p:txBody>
        </p:sp>
      </p:grpSp>
      <p:grpSp>
        <p:nvGrpSpPr>
          <p:cNvPr id="8" name="Group 7">
            <a:extLst>
              <a:ext uri="{FF2B5EF4-FFF2-40B4-BE49-F238E27FC236}">
                <a16:creationId xmlns:a16="http://schemas.microsoft.com/office/drawing/2014/main" id="{E7FA93C7-5B64-48C3-A7F9-AF692A4745F4}"/>
              </a:ext>
            </a:extLst>
          </p:cNvPr>
          <p:cNvGrpSpPr/>
          <p:nvPr/>
        </p:nvGrpSpPr>
        <p:grpSpPr>
          <a:xfrm>
            <a:off x="5818206" y="2246933"/>
            <a:ext cx="3291070" cy="677748"/>
            <a:chOff x="5818206" y="2536303"/>
            <a:chExt cx="2457693" cy="677748"/>
          </a:xfrm>
        </p:grpSpPr>
        <p:sp>
          <p:nvSpPr>
            <p:cNvPr id="33" name="TextBox 32">
              <a:extLst>
                <a:ext uri="{FF2B5EF4-FFF2-40B4-BE49-F238E27FC236}">
                  <a16:creationId xmlns:a16="http://schemas.microsoft.com/office/drawing/2014/main" id="{D6011F2A-EDA6-4F68-8853-D1E1054CF2E8}"/>
                </a:ext>
              </a:extLst>
            </p:cNvPr>
            <p:cNvSpPr txBox="1"/>
            <p:nvPr/>
          </p:nvSpPr>
          <p:spPr>
            <a:xfrm>
              <a:off x="5818206" y="2536303"/>
              <a:ext cx="2457691" cy="268046"/>
            </a:xfrm>
            <a:prstGeom prst="rect">
              <a:avLst/>
            </a:prstGeom>
            <a:noFill/>
          </p:spPr>
          <p:txBody>
            <a:bodyPr wrap="square" lIns="0" tIns="0" rIns="0" bIns="0" rtlCol="0" anchor="b">
              <a:normAutofit/>
            </a:bodyPr>
            <a:lstStyle/>
            <a:p>
              <a:r>
                <a:rPr lang="en-US" sz="1600" b="1" dirty="0">
                  <a:latin typeface="Arial" panose="020B0604020202020204" pitchFamily="34" charset="0"/>
                </a:rPr>
                <a:t>Who We Are</a:t>
              </a:r>
              <a:endParaRPr lang="en-PH" sz="1600" b="1" dirty="0">
                <a:latin typeface="Arial" panose="020B0604020202020204" pitchFamily="34" charset="0"/>
              </a:endParaRPr>
            </a:p>
          </p:txBody>
        </p:sp>
        <p:sp>
          <p:nvSpPr>
            <p:cNvPr id="34" name="TextBox 33">
              <a:extLst>
                <a:ext uri="{FF2B5EF4-FFF2-40B4-BE49-F238E27FC236}">
                  <a16:creationId xmlns:a16="http://schemas.microsoft.com/office/drawing/2014/main" id="{A8934CAD-D815-4581-A157-241B26401104}"/>
                </a:ext>
              </a:extLst>
            </p:cNvPr>
            <p:cNvSpPr txBox="1"/>
            <p:nvPr/>
          </p:nvSpPr>
          <p:spPr>
            <a:xfrm>
              <a:off x="5818208" y="2864955"/>
              <a:ext cx="2457691" cy="349096"/>
            </a:xfrm>
            <a:prstGeom prst="rect">
              <a:avLst/>
            </a:prstGeom>
            <a:noFill/>
          </p:spPr>
          <p:txBody>
            <a:bodyPr wrap="square" lIns="0" tIns="0" rIns="0" bIns="0" rtlCol="0" anchor="ctr">
              <a:normAutofit fontScale="92500" lnSpcReduction="20000"/>
            </a:bodyPr>
            <a:lstStyle/>
            <a:p>
              <a:r>
                <a:rPr lang="en-US" sz="1400" dirty="0">
                  <a:latin typeface="Arial" panose="020B0604020202020204" pitchFamily="34" charset="0"/>
                </a:rPr>
                <a:t>Our mission, track record, and theory of change</a:t>
              </a:r>
              <a:endParaRPr lang="en-PH" sz="1400" dirty="0">
                <a:latin typeface="Arial" panose="020B0604020202020204" pitchFamily="34" charset="0"/>
              </a:endParaRPr>
            </a:p>
          </p:txBody>
        </p:sp>
      </p:grpSp>
      <p:grpSp>
        <p:nvGrpSpPr>
          <p:cNvPr id="7" name="Group 6">
            <a:extLst>
              <a:ext uri="{FF2B5EF4-FFF2-40B4-BE49-F238E27FC236}">
                <a16:creationId xmlns:a16="http://schemas.microsoft.com/office/drawing/2014/main" id="{37DB7F57-7D32-407D-A401-D661FFD05868}"/>
              </a:ext>
            </a:extLst>
          </p:cNvPr>
          <p:cNvGrpSpPr/>
          <p:nvPr/>
        </p:nvGrpSpPr>
        <p:grpSpPr>
          <a:xfrm>
            <a:off x="5818206" y="3139631"/>
            <a:ext cx="3291070" cy="677748"/>
            <a:chOff x="5818206" y="3429001"/>
            <a:chExt cx="2457693" cy="677748"/>
          </a:xfrm>
        </p:grpSpPr>
        <p:sp>
          <p:nvSpPr>
            <p:cNvPr id="36" name="TextBox 35">
              <a:extLst>
                <a:ext uri="{FF2B5EF4-FFF2-40B4-BE49-F238E27FC236}">
                  <a16:creationId xmlns:a16="http://schemas.microsoft.com/office/drawing/2014/main" id="{AB278278-9B9D-40B6-9CF2-23A54247A0AA}"/>
                </a:ext>
              </a:extLst>
            </p:cNvPr>
            <p:cNvSpPr txBox="1"/>
            <p:nvPr/>
          </p:nvSpPr>
          <p:spPr>
            <a:xfrm>
              <a:off x="5818206" y="3429001"/>
              <a:ext cx="2457691" cy="268046"/>
            </a:xfrm>
            <a:prstGeom prst="rect">
              <a:avLst/>
            </a:prstGeom>
            <a:noFill/>
          </p:spPr>
          <p:txBody>
            <a:bodyPr wrap="square" lIns="0" tIns="0" rIns="0" bIns="0" rtlCol="0" anchor="b">
              <a:normAutofit/>
            </a:bodyPr>
            <a:lstStyle/>
            <a:p>
              <a:r>
                <a:rPr lang="en-US" sz="1600" b="1" dirty="0">
                  <a:latin typeface="Arial" panose="020B0604020202020204" pitchFamily="34" charset="0"/>
                </a:rPr>
                <a:t>Our Strategy</a:t>
              </a:r>
              <a:endParaRPr lang="en-PH" sz="1600" b="1" dirty="0">
                <a:latin typeface="Arial" panose="020B0604020202020204" pitchFamily="34" charset="0"/>
              </a:endParaRPr>
            </a:p>
          </p:txBody>
        </p:sp>
        <p:sp>
          <p:nvSpPr>
            <p:cNvPr id="37" name="TextBox 36">
              <a:extLst>
                <a:ext uri="{FF2B5EF4-FFF2-40B4-BE49-F238E27FC236}">
                  <a16:creationId xmlns:a16="http://schemas.microsoft.com/office/drawing/2014/main" id="{8892E4C9-3594-4452-9108-A5B7E64C09E4}"/>
                </a:ext>
              </a:extLst>
            </p:cNvPr>
            <p:cNvSpPr txBox="1"/>
            <p:nvPr/>
          </p:nvSpPr>
          <p:spPr>
            <a:xfrm>
              <a:off x="5818208" y="3757653"/>
              <a:ext cx="2457691" cy="349096"/>
            </a:xfrm>
            <a:prstGeom prst="rect">
              <a:avLst/>
            </a:prstGeom>
            <a:noFill/>
          </p:spPr>
          <p:txBody>
            <a:bodyPr wrap="square" lIns="0" tIns="0" rIns="0" bIns="0" rtlCol="0" anchor="ctr">
              <a:normAutofit fontScale="92500" lnSpcReduction="20000"/>
            </a:bodyPr>
            <a:lstStyle/>
            <a:p>
              <a:r>
                <a:rPr lang="en-US" sz="1400" dirty="0">
                  <a:latin typeface="Arial" panose="020B0604020202020204" pitchFamily="34" charset="0"/>
                </a:rPr>
                <a:t>Three pillars and four priorities for 2026–2030</a:t>
              </a:r>
              <a:endParaRPr lang="en-PH" sz="1400" dirty="0">
                <a:latin typeface="Arial" panose="020B0604020202020204" pitchFamily="34" charset="0"/>
              </a:endParaRPr>
            </a:p>
          </p:txBody>
        </p:sp>
      </p:grpSp>
      <p:grpSp>
        <p:nvGrpSpPr>
          <p:cNvPr id="6" name="Group 5">
            <a:extLst>
              <a:ext uri="{FF2B5EF4-FFF2-40B4-BE49-F238E27FC236}">
                <a16:creationId xmlns:a16="http://schemas.microsoft.com/office/drawing/2014/main" id="{E230ECCB-CFCF-429B-B5AD-D314D5E4B343}"/>
              </a:ext>
            </a:extLst>
          </p:cNvPr>
          <p:cNvGrpSpPr/>
          <p:nvPr/>
        </p:nvGrpSpPr>
        <p:grpSpPr>
          <a:xfrm>
            <a:off x="5818206" y="4032329"/>
            <a:ext cx="3291070" cy="677748"/>
            <a:chOff x="5818206" y="4321699"/>
            <a:chExt cx="2457693" cy="677748"/>
          </a:xfrm>
        </p:grpSpPr>
        <p:sp>
          <p:nvSpPr>
            <p:cNvPr id="39" name="TextBox 38">
              <a:extLst>
                <a:ext uri="{FF2B5EF4-FFF2-40B4-BE49-F238E27FC236}">
                  <a16:creationId xmlns:a16="http://schemas.microsoft.com/office/drawing/2014/main" id="{F4A9EA2D-60A4-4393-9C33-21EC0C1D9429}"/>
                </a:ext>
              </a:extLst>
            </p:cNvPr>
            <p:cNvSpPr txBox="1"/>
            <p:nvPr/>
          </p:nvSpPr>
          <p:spPr>
            <a:xfrm>
              <a:off x="5818206" y="4321699"/>
              <a:ext cx="2457691" cy="268046"/>
            </a:xfrm>
            <a:prstGeom prst="rect">
              <a:avLst/>
            </a:prstGeom>
            <a:noFill/>
          </p:spPr>
          <p:txBody>
            <a:bodyPr wrap="square" lIns="0" tIns="0" rIns="0" bIns="0" rtlCol="0" anchor="b">
              <a:normAutofit/>
            </a:bodyPr>
            <a:lstStyle/>
            <a:p>
              <a:r>
                <a:rPr lang="en-US" sz="1600" b="1" dirty="0">
                  <a:latin typeface="Arial" panose="020B0604020202020204" pitchFamily="34" charset="0"/>
                </a:rPr>
                <a:t>Our Programs</a:t>
              </a:r>
              <a:endParaRPr lang="en-PH" sz="1600" b="1" dirty="0">
                <a:latin typeface="Arial" panose="020B0604020202020204" pitchFamily="34" charset="0"/>
              </a:endParaRPr>
            </a:p>
          </p:txBody>
        </p:sp>
        <p:sp>
          <p:nvSpPr>
            <p:cNvPr id="40" name="TextBox 39">
              <a:extLst>
                <a:ext uri="{FF2B5EF4-FFF2-40B4-BE49-F238E27FC236}">
                  <a16:creationId xmlns:a16="http://schemas.microsoft.com/office/drawing/2014/main" id="{EB97A5B8-E53E-4C03-99CD-CAF2CB1A1EA1}"/>
                </a:ext>
              </a:extLst>
            </p:cNvPr>
            <p:cNvSpPr txBox="1"/>
            <p:nvPr/>
          </p:nvSpPr>
          <p:spPr>
            <a:xfrm>
              <a:off x="5818208" y="4650351"/>
              <a:ext cx="2457691" cy="349096"/>
            </a:xfrm>
            <a:prstGeom prst="rect">
              <a:avLst/>
            </a:prstGeom>
            <a:noFill/>
          </p:spPr>
          <p:txBody>
            <a:bodyPr wrap="square" lIns="0" tIns="0" rIns="0" bIns="0" rtlCol="0" anchor="ctr">
              <a:normAutofit fontScale="92500" lnSpcReduction="20000"/>
            </a:bodyPr>
            <a:lstStyle/>
            <a:p>
              <a:r>
                <a:rPr lang="en-US" sz="1400" dirty="0">
                  <a:latin typeface="Arial" panose="020B0604020202020204" pitchFamily="34" charset="0"/>
                </a:rPr>
                <a:t>How Learning Labs, Pathways, and Launch drive impact</a:t>
              </a:r>
              <a:endParaRPr lang="en-PH" sz="1400" dirty="0">
                <a:latin typeface="Arial" panose="020B0604020202020204" pitchFamily="34" charset="0"/>
              </a:endParaRPr>
            </a:p>
          </p:txBody>
        </p:sp>
      </p:grpSp>
      <p:grpSp>
        <p:nvGrpSpPr>
          <p:cNvPr id="5" name="Group 4">
            <a:extLst>
              <a:ext uri="{FF2B5EF4-FFF2-40B4-BE49-F238E27FC236}">
                <a16:creationId xmlns:a16="http://schemas.microsoft.com/office/drawing/2014/main" id="{3D40E278-6F0C-4173-BACC-AE7E1B53E435}"/>
              </a:ext>
            </a:extLst>
          </p:cNvPr>
          <p:cNvGrpSpPr/>
          <p:nvPr/>
        </p:nvGrpSpPr>
        <p:grpSpPr>
          <a:xfrm>
            <a:off x="5818206" y="4925025"/>
            <a:ext cx="3291070" cy="677748"/>
            <a:chOff x="5818206" y="5214395"/>
            <a:chExt cx="2457693" cy="677748"/>
          </a:xfrm>
        </p:grpSpPr>
        <p:sp>
          <p:nvSpPr>
            <p:cNvPr id="42" name="TextBox 41">
              <a:extLst>
                <a:ext uri="{FF2B5EF4-FFF2-40B4-BE49-F238E27FC236}">
                  <a16:creationId xmlns:a16="http://schemas.microsoft.com/office/drawing/2014/main" id="{4E48F6FF-8BBE-4804-830D-EBE61C9C0A2A}"/>
                </a:ext>
              </a:extLst>
            </p:cNvPr>
            <p:cNvSpPr txBox="1"/>
            <p:nvPr/>
          </p:nvSpPr>
          <p:spPr>
            <a:xfrm>
              <a:off x="5818206" y="5214395"/>
              <a:ext cx="2457691" cy="268046"/>
            </a:xfrm>
            <a:prstGeom prst="rect">
              <a:avLst/>
            </a:prstGeom>
            <a:noFill/>
          </p:spPr>
          <p:txBody>
            <a:bodyPr wrap="square" lIns="0" tIns="0" rIns="0" bIns="0" rtlCol="0" anchor="b">
              <a:normAutofit/>
            </a:bodyPr>
            <a:lstStyle/>
            <a:p>
              <a:r>
                <a:rPr lang="en-US" sz="1600" b="1" dirty="0">
                  <a:latin typeface="Arial" panose="020B0604020202020204" pitchFamily="34" charset="0"/>
                </a:rPr>
                <a:t>The Ask</a:t>
              </a:r>
              <a:endParaRPr lang="en-PH" sz="1600" b="1" dirty="0">
                <a:latin typeface="Arial" panose="020B0604020202020204" pitchFamily="34" charset="0"/>
              </a:endParaRPr>
            </a:p>
          </p:txBody>
        </p:sp>
        <p:sp>
          <p:nvSpPr>
            <p:cNvPr id="43" name="TextBox 42">
              <a:extLst>
                <a:ext uri="{FF2B5EF4-FFF2-40B4-BE49-F238E27FC236}">
                  <a16:creationId xmlns:a16="http://schemas.microsoft.com/office/drawing/2014/main" id="{49B20315-EC07-439E-ABE4-D0BE42EE7A63}"/>
                </a:ext>
              </a:extLst>
            </p:cNvPr>
            <p:cNvSpPr txBox="1"/>
            <p:nvPr/>
          </p:nvSpPr>
          <p:spPr>
            <a:xfrm>
              <a:off x="5818208" y="5543047"/>
              <a:ext cx="2457691" cy="349096"/>
            </a:xfrm>
            <a:prstGeom prst="rect">
              <a:avLst/>
            </a:prstGeom>
            <a:noFill/>
          </p:spPr>
          <p:txBody>
            <a:bodyPr wrap="square" lIns="0" tIns="0" rIns="0" bIns="0" rtlCol="0" anchor="ctr">
              <a:normAutofit fontScale="92500" lnSpcReduction="20000"/>
            </a:bodyPr>
            <a:lstStyle/>
            <a:p>
              <a:r>
                <a:rPr lang="en-US" sz="1400" dirty="0">
                  <a:latin typeface="Arial" panose="020B0604020202020204" pitchFamily="34" charset="0"/>
                </a:rPr>
                <a:t>Financials, growth plan, and how you can partner with us</a:t>
              </a:r>
              <a:endParaRPr lang="en-PH" sz="1400" dirty="0">
                <a:latin typeface="Arial" panose="020B0604020202020204" pitchFamily="34" charset="0"/>
              </a:endParaRPr>
            </a:p>
          </p:txBody>
        </p:sp>
      </p:grpSp>
      <p:sp>
        <p:nvSpPr>
          <p:cNvPr id="45" name="TextBox 44">
            <a:extLst>
              <a:ext uri="{FF2B5EF4-FFF2-40B4-BE49-F238E27FC236}">
                <a16:creationId xmlns:a16="http://schemas.microsoft.com/office/drawing/2014/main" id="{B524A76B-D552-4013-81B9-82E0C646B263}"/>
              </a:ext>
            </a:extLst>
          </p:cNvPr>
          <p:cNvSpPr txBox="1"/>
          <p:nvPr/>
        </p:nvSpPr>
        <p:spPr>
          <a:xfrm>
            <a:off x="5201388" y="821617"/>
            <a:ext cx="2457691" cy="268046"/>
          </a:xfrm>
          <a:prstGeom prst="rect">
            <a:avLst/>
          </a:prstGeom>
          <a:noFill/>
        </p:spPr>
        <p:txBody>
          <a:bodyPr wrap="square" lIns="0" tIns="0" rIns="0" bIns="0" rtlCol="0" anchor="b">
            <a:normAutofit fontScale="92500" lnSpcReduction="10000"/>
          </a:bodyPr>
          <a:lstStyle/>
          <a:p>
            <a:r>
              <a:rPr lang="en-US" sz="2000" b="1" dirty="0">
                <a:solidFill>
                  <a:schemeClr val="accent1"/>
                </a:solidFill>
                <a:latin typeface="Arial" panose="020B0604020202020204" pitchFamily="34" charset="0"/>
              </a:rPr>
              <a:t>Section</a:t>
            </a:r>
            <a:endParaRPr lang="en-PH" sz="2000" b="1" dirty="0">
              <a:solidFill>
                <a:schemeClr val="accent1"/>
              </a:solidFill>
              <a:latin typeface="Arial" panose="020B0604020202020204" pitchFamily="34" charset="0"/>
            </a:endParaRPr>
          </a:p>
        </p:txBody>
      </p:sp>
      <p:cxnSp>
        <p:nvCxnSpPr>
          <p:cNvPr id="4" name="Straight Connector 3">
            <a:extLst>
              <a:ext uri="{FF2B5EF4-FFF2-40B4-BE49-F238E27FC236}">
                <a16:creationId xmlns:a16="http://schemas.microsoft.com/office/drawing/2014/main" id="{5D934D2F-12AF-4A73-9413-BA1A7E587F86}"/>
              </a:ext>
            </a:extLst>
          </p:cNvPr>
          <p:cNvCxnSpPr/>
          <p:nvPr/>
        </p:nvCxnSpPr>
        <p:spPr>
          <a:xfrm>
            <a:off x="5177768" y="2139458"/>
            <a:ext cx="628116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6F75A709-CFCB-41E2-8229-7A811C259E17}"/>
              </a:ext>
            </a:extLst>
          </p:cNvPr>
          <p:cNvCxnSpPr/>
          <p:nvPr/>
        </p:nvCxnSpPr>
        <p:spPr>
          <a:xfrm>
            <a:off x="5177768" y="3032156"/>
            <a:ext cx="628116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F7D8E77-0247-4131-AD97-8D0B1EE8F8AA}"/>
              </a:ext>
            </a:extLst>
          </p:cNvPr>
          <p:cNvCxnSpPr/>
          <p:nvPr/>
        </p:nvCxnSpPr>
        <p:spPr>
          <a:xfrm>
            <a:off x="5177768" y="3924854"/>
            <a:ext cx="628116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7AEDD621-DF02-428C-8496-4D33734105D4}"/>
              </a:ext>
            </a:extLst>
          </p:cNvPr>
          <p:cNvCxnSpPr/>
          <p:nvPr/>
        </p:nvCxnSpPr>
        <p:spPr>
          <a:xfrm>
            <a:off x="5177768" y="4817552"/>
            <a:ext cx="628116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2DB73CFF-C5DF-4FB5-97E0-0C2EB93E2041}"/>
              </a:ext>
            </a:extLst>
          </p:cNvPr>
          <p:cNvSpPr txBox="1"/>
          <p:nvPr/>
        </p:nvSpPr>
        <p:spPr>
          <a:xfrm>
            <a:off x="9001246" y="821617"/>
            <a:ext cx="2457691" cy="268046"/>
          </a:xfrm>
          <a:prstGeom prst="rect">
            <a:avLst/>
          </a:prstGeom>
          <a:noFill/>
        </p:spPr>
        <p:txBody>
          <a:bodyPr wrap="square" lIns="0" tIns="0" rIns="0" bIns="0" rtlCol="0" anchor="b">
            <a:normAutofit fontScale="92500" lnSpcReduction="10000"/>
          </a:bodyPr>
          <a:lstStyle/>
          <a:p>
            <a:pPr algn="ctr"/>
            <a:r>
              <a:rPr lang="en-US" sz="2000" b="1" dirty="0">
                <a:solidFill>
                  <a:schemeClr val="accent1"/>
                </a:solidFill>
                <a:latin typeface="Arial" panose="020B0604020202020204" pitchFamily="34" charset="0"/>
              </a:rPr>
              <a:t>Part</a:t>
            </a:r>
            <a:endParaRPr lang="en-PH" sz="2000" b="1" dirty="0">
              <a:solidFill>
                <a:schemeClr val="accent1"/>
              </a:solidFill>
              <a:latin typeface="Arial" panose="020B0604020202020204" pitchFamily="34" charset="0"/>
            </a:endParaRPr>
          </a:p>
        </p:txBody>
      </p:sp>
      <p:sp>
        <p:nvSpPr>
          <p:cNvPr id="74" name="TextBox 73">
            <a:extLst>
              <a:ext uri="{FF2B5EF4-FFF2-40B4-BE49-F238E27FC236}">
                <a16:creationId xmlns:a16="http://schemas.microsoft.com/office/drawing/2014/main" id="{36E5FCC3-77B7-4039-BFD9-A79D34E203B6}"/>
              </a:ext>
            </a:extLst>
          </p:cNvPr>
          <p:cNvSpPr txBox="1"/>
          <p:nvPr/>
        </p:nvSpPr>
        <p:spPr>
          <a:xfrm>
            <a:off x="9001246" y="1559086"/>
            <a:ext cx="2457691" cy="268046"/>
          </a:xfrm>
          <a:prstGeom prst="rect">
            <a:avLst/>
          </a:prstGeom>
          <a:noFill/>
        </p:spPr>
        <p:txBody>
          <a:bodyPr wrap="square" lIns="0" tIns="0" rIns="0" bIns="0" rtlCol="0" anchor="b">
            <a:normAutofit/>
          </a:bodyPr>
          <a:lstStyle/>
          <a:p>
            <a:pPr algn="ctr"/>
            <a:r>
              <a:rPr lang="en-US" sz="1600" b="1" dirty="0">
                <a:solidFill>
                  <a:schemeClr val="accent6"/>
                </a:solidFill>
                <a:latin typeface="Arial" panose="020B0604020202020204" pitchFamily="34" charset="0"/>
              </a:rPr>
              <a:t>Part 1</a:t>
            </a:r>
            <a:endParaRPr lang="en-PH" sz="1600" b="1" dirty="0">
              <a:solidFill>
                <a:schemeClr val="accent6"/>
              </a:solidFill>
              <a:latin typeface="Arial" panose="020B0604020202020204" pitchFamily="34" charset="0"/>
            </a:endParaRPr>
          </a:p>
        </p:txBody>
      </p:sp>
      <p:sp>
        <p:nvSpPr>
          <p:cNvPr id="81" name="TextBox 80">
            <a:extLst>
              <a:ext uri="{FF2B5EF4-FFF2-40B4-BE49-F238E27FC236}">
                <a16:creationId xmlns:a16="http://schemas.microsoft.com/office/drawing/2014/main" id="{F8A05B10-4A46-4F84-A451-D08FB3DA8B89}"/>
              </a:ext>
            </a:extLst>
          </p:cNvPr>
          <p:cNvSpPr txBox="1"/>
          <p:nvPr/>
        </p:nvSpPr>
        <p:spPr>
          <a:xfrm>
            <a:off x="9001246" y="2451783"/>
            <a:ext cx="2457691" cy="268046"/>
          </a:xfrm>
          <a:prstGeom prst="rect">
            <a:avLst/>
          </a:prstGeom>
          <a:noFill/>
        </p:spPr>
        <p:txBody>
          <a:bodyPr wrap="square" lIns="0" tIns="0" rIns="0" bIns="0" rtlCol="0" anchor="b">
            <a:normAutofit/>
          </a:bodyPr>
          <a:lstStyle/>
          <a:p>
            <a:pPr algn="ctr"/>
            <a:r>
              <a:rPr lang="en-US" sz="1600" b="1" dirty="0">
                <a:solidFill>
                  <a:schemeClr val="accent6"/>
                </a:solidFill>
                <a:latin typeface="Arial" panose="020B0604020202020204" pitchFamily="34" charset="0"/>
              </a:rPr>
              <a:t>Part 2</a:t>
            </a:r>
            <a:endParaRPr lang="en-PH" sz="1600" b="1" dirty="0">
              <a:solidFill>
                <a:schemeClr val="accent6"/>
              </a:solidFill>
              <a:latin typeface="Arial" panose="020B0604020202020204" pitchFamily="34" charset="0"/>
            </a:endParaRPr>
          </a:p>
        </p:txBody>
      </p:sp>
      <p:sp>
        <p:nvSpPr>
          <p:cNvPr id="82" name="TextBox 81">
            <a:extLst>
              <a:ext uri="{FF2B5EF4-FFF2-40B4-BE49-F238E27FC236}">
                <a16:creationId xmlns:a16="http://schemas.microsoft.com/office/drawing/2014/main" id="{D40CCAA7-EF4F-497E-A6F1-7C55E62C41B2}"/>
              </a:ext>
            </a:extLst>
          </p:cNvPr>
          <p:cNvSpPr txBox="1"/>
          <p:nvPr/>
        </p:nvSpPr>
        <p:spPr>
          <a:xfrm>
            <a:off x="9001246" y="3344481"/>
            <a:ext cx="2457691" cy="268046"/>
          </a:xfrm>
          <a:prstGeom prst="rect">
            <a:avLst/>
          </a:prstGeom>
          <a:noFill/>
        </p:spPr>
        <p:txBody>
          <a:bodyPr wrap="square" lIns="0" tIns="0" rIns="0" bIns="0" rtlCol="0" anchor="b">
            <a:normAutofit/>
          </a:bodyPr>
          <a:lstStyle/>
          <a:p>
            <a:pPr algn="ctr"/>
            <a:r>
              <a:rPr lang="en-US" sz="1600" b="1" dirty="0">
                <a:solidFill>
                  <a:schemeClr val="accent6"/>
                </a:solidFill>
                <a:latin typeface="Arial" panose="020B0604020202020204" pitchFamily="34" charset="0"/>
              </a:rPr>
              <a:t>Part 3</a:t>
            </a:r>
            <a:endParaRPr lang="en-PH" sz="1600" b="1" dirty="0">
              <a:solidFill>
                <a:schemeClr val="accent6"/>
              </a:solidFill>
              <a:latin typeface="Arial" panose="020B0604020202020204" pitchFamily="34" charset="0"/>
            </a:endParaRPr>
          </a:p>
        </p:txBody>
      </p:sp>
      <p:sp>
        <p:nvSpPr>
          <p:cNvPr id="83" name="TextBox 82">
            <a:extLst>
              <a:ext uri="{FF2B5EF4-FFF2-40B4-BE49-F238E27FC236}">
                <a16:creationId xmlns:a16="http://schemas.microsoft.com/office/drawing/2014/main" id="{4F40D8B4-4C48-4CD7-BD1A-EC3359E3A769}"/>
              </a:ext>
            </a:extLst>
          </p:cNvPr>
          <p:cNvSpPr txBox="1"/>
          <p:nvPr/>
        </p:nvSpPr>
        <p:spPr>
          <a:xfrm>
            <a:off x="9001246" y="4237179"/>
            <a:ext cx="2457691" cy="268046"/>
          </a:xfrm>
          <a:prstGeom prst="rect">
            <a:avLst/>
          </a:prstGeom>
          <a:noFill/>
        </p:spPr>
        <p:txBody>
          <a:bodyPr wrap="square" lIns="0" tIns="0" rIns="0" bIns="0" rtlCol="0" anchor="b">
            <a:normAutofit/>
          </a:bodyPr>
          <a:lstStyle/>
          <a:p>
            <a:pPr algn="ctr"/>
            <a:r>
              <a:rPr lang="en-US" sz="1600" b="1" dirty="0">
                <a:solidFill>
                  <a:schemeClr val="accent6"/>
                </a:solidFill>
                <a:latin typeface="Arial" panose="020B0604020202020204" pitchFamily="34" charset="0"/>
              </a:rPr>
              <a:t>Part 4</a:t>
            </a:r>
            <a:endParaRPr lang="en-PH" sz="1600" b="1" dirty="0">
              <a:solidFill>
                <a:schemeClr val="accent6"/>
              </a:solidFill>
              <a:latin typeface="Arial" panose="020B0604020202020204" pitchFamily="34" charset="0"/>
            </a:endParaRPr>
          </a:p>
        </p:txBody>
      </p:sp>
      <p:sp>
        <p:nvSpPr>
          <p:cNvPr id="84" name="TextBox 83">
            <a:extLst>
              <a:ext uri="{FF2B5EF4-FFF2-40B4-BE49-F238E27FC236}">
                <a16:creationId xmlns:a16="http://schemas.microsoft.com/office/drawing/2014/main" id="{2999AE15-B5F6-4948-8E9C-E5E1BD7B33B0}"/>
              </a:ext>
            </a:extLst>
          </p:cNvPr>
          <p:cNvSpPr txBox="1"/>
          <p:nvPr/>
        </p:nvSpPr>
        <p:spPr>
          <a:xfrm>
            <a:off x="9001246" y="5129876"/>
            <a:ext cx="2457691" cy="268046"/>
          </a:xfrm>
          <a:prstGeom prst="rect">
            <a:avLst/>
          </a:prstGeom>
          <a:noFill/>
        </p:spPr>
        <p:txBody>
          <a:bodyPr wrap="square" lIns="0" tIns="0" rIns="0" bIns="0" rtlCol="0" anchor="b">
            <a:normAutofit/>
          </a:bodyPr>
          <a:lstStyle/>
          <a:p>
            <a:pPr algn="ctr"/>
            <a:r>
              <a:rPr lang="en-US" sz="1600" b="1" dirty="0">
                <a:solidFill>
                  <a:schemeClr val="accent6"/>
                </a:solidFill>
                <a:latin typeface="Arial" panose="020B0604020202020204" pitchFamily="34" charset="0"/>
              </a:rPr>
              <a:t>Part 5</a:t>
            </a:r>
            <a:endParaRPr lang="en-PH" sz="1600" b="1" dirty="0">
              <a:solidFill>
                <a:schemeClr val="accent6"/>
              </a:solidFill>
              <a:latin typeface="Arial" panose="020B0604020202020204" pitchFamily="34" charset="0"/>
            </a:endParaRPr>
          </a:p>
        </p:txBody>
      </p:sp>
      <p:sp>
        <p:nvSpPr>
          <p:cNvPr id="3" name="Title 2">
            <a:extLst>
              <a:ext uri="{FF2B5EF4-FFF2-40B4-BE49-F238E27FC236}">
                <a16:creationId xmlns:a16="http://schemas.microsoft.com/office/drawing/2014/main" id="{3583ED2E-8BB7-4EBC-876C-C089B3E3A64F}"/>
              </a:ext>
            </a:extLst>
          </p:cNvPr>
          <p:cNvSpPr>
            <a:spLocks noGrp="1"/>
          </p:cNvSpPr>
          <p:nvPr>
            <p:ph type="ctrTitle"/>
          </p:nvPr>
        </p:nvSpPr>
        <p:spPr>
          <a:xfrm>
            <a:off x="916944" y="2438401"/>
            <a:ext cx="3413761" cy="1540358"/>
          </a:xfrm>
        </p:spPr>
        <p:txBody>
          <a:bodyPr anchor="ctr">
            <a:normAutofit/>
          </a:bodyPr>
          <a:lstStyle/>
          <a:p>
            <a:pPr algn="ctr"/>
            <a:r>
              <a:rPr lang="en-US" b="1" dirty="0"/>
              <a:t>Agenda </a:t>
            </a:r>
            <a:r>
              <a:rPr lang="en-US" sz="2400" dirty="0"/>
              <a:t>What We'll Cover</a:t>
            </a:r>
            <a:endParaRPr lang="en-PH" sz="2400" dirty="0"/>
          </a:p>
        </p:txBody>
      </p:sp>
    </p:spTree>
    <p:extLst>
      <p:ext uri="{BB962C8B-B14F-4D97-AF65-F5344CB8AC3E}">
        <p14:creationId xmlns:p14="http://schemas.microsoft.com/office/powerpoint/2010/main" val="37871440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DD699-B173-4F17-ACB1-C59DC7F4D3F2}"/>
              </a:ext>
            </a:extLst>
          </p:cNvPr>
          <p:cNvSpPr>
            <a:spLocks noGrp="1"/>
          </p:cNvSpPr>
          <p:nvPr>
            <p:ph type="title"/>
          </p:nvPr>
        </p:nvSpPr>
        <p:spPr/>
        <p:txBody>
          <a:bodyPr>
            <a:normAutofit/>
          </a:bodyPr>
          <a:lstStyle/>
          <a:p>
            <a:r>
              <a:rPr lang="en-PH" dirty="0"/>
              <a:t>Three Strategic Pillars</a:t>
            </a:r>
          </a:p>
        </p:txBody>
      </p:sp>
      <p:sp>
        <p:nvSpPr>
          <p:cNvPr id="3" name="Slide Number Placeholder 2">
            <a:extLst>
              <a:ext uri="{FF2B5EF4-FFF2-40B4-BE49-F238E27FC236}">
                <a16:creationId xmlns:a16="http://schemas.microsoft.com/office/drawing/2014/main" id="{C94AC7A3-4D69-4F21-BED1-7F8765543964}"/>
              </a:ext>
            </a:extLst>
          </p:cNvPr>
          <p:cNvSpPr>
            <a:spLocks noGrp="1"/>
          </p:cNvSpPr>
          <p:nvPr>
            <p:ph type="sldNum" sz="quarter" idx="12"/>
          </p:nvPr>
        </p:nvSpPr>
        <p:spPr/>
        <p:txBody>
          <a:bodyPr/>
          <a:lstStyle/>
          <a:p>
            <a:fld id="{40FCC99B-2112-4769-A0F7-9B55781EDC8A}" type="slidenum">
              <a:rPr lang="en-PH" smtClean="0"/>
              <a:t>20</a:t>
            </a:fld>
            <a:endParaRPr lang="en-PH" dirty="0"/>
          </a:p>
        </p:txBody>
      </p:sp>
      <p:sp>
        <p:nvSpPr>
          <p:cNvPr id="4" name="Rectangle: Rounded Corners 3">
            <a:extLst>
              <a:ext uri="{FF2B5EF4-FFF2-40B4-BE49-F238E27FC236}">
                <a16:creationId xmlns:a16="http://schemas.microsoft.com/office/drawing/2014/main" id="{9E043BA7-4E09-449A-B239-314EACBF142F}"/>
              </a:ext>
            </a:extLst>
          </p:cNvPr>
          <p:cNvSpPr/>
          <p:nvPr/>
        </p:nvSpPr>
        <p:spPr>
          <a:xfrm>
            <a:off x="1316585" y="3047122"/>
            <a:ext cx="3003382" cy="17370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 name="Rectangle: Rounded Corners 4">
            <a:extLst>
              <a:ext uri="{FF2B5EF4-FFF2-40B4-BE49-F238E27FC236}">
                <a16:creationId xmlns:a16="http://schemas.microsoft.com/office/drawing/2014/main" id="{45A83CC8-443F-4A3B-9E83-7D585E192325}"/>
              </a:ext>
            </a:extLst>
          </p:cNvPr>
          <p:cNvSpPr/>
          <p:nvPr/>
        </p:nvSpPr>
        <p:spPr>
          <a:xfrm>
            <a:off x="1577295" y="3279552"/>
            <a:ext cx="2481962" cy="1606776"/>
          </a:xfrm>
          <a:prstGeom prst="roundRect">
            <a:avLst>
              <a:gd name="adj" fmla="val 7423"/>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buClr>
                <a:schemeClr val="accent1"/>
              </a:buClr>
            </a:pPr>
            <a:r>
              <a:rPr lang="en-US" sz="1400" b="1" dirty="0">
                <a:solidFill>
                  <a:schemeClr val="accent1"/>
                </a:solidFill>
                <a:latin typeface="Arial" panose="020B0604020202020204" pitchFamily="34" charset="0"/>
              </a:rPr>
              <a:t>Deepen Impact</a:t>
            </a:r>
            <a:br>
              <a:rPr lang="en-US" sz="1400" dirty="0">
                <a:solidFill>
                  <a:schemeClr val="tx1"/>
                </a:solidFill>
                <a:latin typeface="Arial" panose="020B0604020202020204" pitchFamily="34" charset="0"/>
              </a:rPr>
            </a:br>
            <a:r>
              <a:rPr lang="en-US" sz="1400" dirty="0">
                <a:solidFill>
                  <a:schemeClr val="tx1"/>
                </a:solidFill>
                <a:latin typeface="Arial" panose="020B0604020202020204" pitchFamily="34" charset="0"/>
              </a:rPr>
              <a:t>Raise outcomes inside existing programs through better training, data, and curriculum — quality before quantity.</a:t>
            </a:r>
          </a:p>
        </p:txBody>
      </p:sp>
      <p:sp>
        <p:nvSpPr>
          <p:cNvPr id="6" name="Rectangle: Rounded Corners 5">
            <a:extLst>
              <a:ext uri="{FF2B5EF4-FFF2-40B4-BE49-F238E27FC236}">
                <a16:creationId xmlns:a16="http://schemas.microsoft.com/office/drawing/2014/main" id="{08A6E3D5-F650-421F-A1C6-500AEA2B3B19}"/>
              </a:ext>
            </a:extLst>
          </p:cNvPr>
          <p:cNvSpPr/>
          <p:nvPr/>
        </p:nvSpPr>
        <p:spPr>
          <a:xfrm>
            <a:off x="1316585" y="4945053"/>
            <a:ext cx="3003382" cy="17370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 name="Rectangle: Rounded Corners 8">
            <a:extLst>
              <a:ext uri="{FF2B5EF4-FFF2-40B4-BE49-F238E27FC236}">
                <a16:creationId xmlns:a16="http://schemas.microsoft.com/office/drawing/2014/main" id="{F7A47BBF-4FFE-44C2-8826-F9457D94A2DE}"/>
              </a:ext>
            </a:extLst>
          </p:cNvPr>
          <p:cNvSpPr/>
          <p:nvPr/>
        </p:nvSpPr>
        <p:spPr>
          <a:xfrm>
            <a:off x="4653676" y="3047122"/>
            <a:ext cx="3003382" cy="17370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 name="Rectangle: Rounded Corners 9">
            <a:extLst>
              <a:ext uri="{FF2B5EF4-FFF2-40B4-BE49-F238E27FC236}">
                <a16:creationId xmlns:a16="http://schemas.microsoft.com/office/drawing/2014/main" id="{86A4BDED-0FB9-49BE-A969-4D2818274137}"/>
              </a:ext>
            </a:extLst>
          </p:cNvPr>
          <p:cNvSpPr/>
          <p:nvPr/>
        </p:nvSpPr>
        <p:spPr>
          <a:xfrm>
            <a:off x="4914386" y="3279552"/>
            <a:ext cx="2481962" cy="1606776"/>
          </a:xfrm>
          <a:prstGeom prst="roundRect">
            <a:avLst>
              <a:gd name="adj" fmla="val 7423"/>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buClr>
                <a:schemeClr val="accent1"/>
              </a:buClr>
            </a:pPr>
            <a:r>
              <a:rPr lang="en-US" sz="1400" b="1" dirty="0">
                <a:solidFill>
                  <a:schemeClr val="accent1"/>
                </a:solidFill>
                <a:latin typeface="Arial" panose="020B0604020202020204" pitchFamily="34" charset="0"/>
              </a:rPr>
              <a:t>Expand Access</a:t>
            </a:r>
            <a:br>
              <a:rPr lang="en-US" sz="1400" dirty="0">
                <a:solidFill>
                  <a:schemeClr val="tx1"/>
                </a:solidFill>
                <a:latin typeface="Arial" panose="020B0604020202020204" pitchFamily="34" charset="0"/>
              </a:rPr>
            </a:br>
            <a:r>
              <a:rPr lang="en-US" sz="1400" dirty="0">
                <a:solidFill>
                  <a:schemeClr val="tx1"/>
                </a:solidFill>
                <a:latin typeface="Arial" panose="020B0604020202020204" pitchFamily="34" charset="0"/>
              </a:rPr>
              <a:t>Grow from 38 to 60 school sites and from 4,200 to 10,000 youth served each year by 2030.</a:t>
            </a:r>
          </a:p>
        </p:txBody>
      </p:sp>
      <p:sp>
        <p:nvSpPr>
          <p:cNvPr id="11" name="Rectangle: Rounded Corners 10">
            <a:extLst>
              <a:ext uri="{FF2B5EF4-FFF2-40B4-BE49-F238E27FC236}">
                <a16:creationId xmlns:a16="http://schemas.microsoft.com/office/drawing/2014/main" id="{C937B024-D3A8-4EBA-84E3-AB2D99FB37D4}"/>
              </a:ext>
            </a:extLst>
          </p:cNvPr>
          <p:cNvSpPr/>
          <p:nvPr/>
        </p:nvSpPr>
        <p:spPr>
          <a:xfrm>
            <a:off x="4653676" y="4945053"/>
            <a:ext cx="3003382" cy="17370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3" name="Rectangle: Rounded Corners 12">
            <a:extLst>
              <a:ext uri="{FF2B5EF4-FFF2-40B4-BE49-F238E27FC236}">
                <a16:creationId xmlns:a16="http://schemas.microsoft.com/office/drawing/2014/main" id="{FD00EC9B-0F0C-4F66-AA82-2174D7AEA056}"/>
              </a:ext>
            </a:extLst>
          </p:cNvPr>
          <p:cNvSpPr/>
          <p:nvPr/>
        </p:nvSpPr>
        <p:spPr>
          <a:xfrm>
            <a:off x="7990767" y="3047122"/>
            <a:ext cx="3003382" cy="17370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4" name="Rectangle: Rounded Corners 13">
            <a:extLst>
              <a:ext uri="{FF2B5EF4-FFF2-40B4-BE49-F238E27FC236}">
                <a16:creationId xmlns:a16="http://schemas.microsoft.com/office/drawing/2014/main" id="{CC242C22-B297-4238-9675-26B2950AF6D3}"/>
              </a:ext>
            </a:extLst>
          </p:cNvPr>
          <p:cNvSpPr/>
          <p:nvPr/>
        </p:nvSpPr>
        <p:spPr>
          <a:xfrm>
            <a:off x="8251477" y="3279552"/>
            <a:ext cx="2481962" cy="1606776"/>
          </a:xfrm>
          <a:prstGeom prst="roundRect">
            <a:avLst>
              <a:gd name="adj" fmla="val 7423"/>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buClr>
                <a:schemeClr val="accent1"/>
              </a:buClr>
            </a:pPr>
            <a:r>
              <a:rPr lang="en-US" sz="1400" b="1" dirty="0">
                <a:solidFill>
                  <a:schemeClr val="accent1"/>
                </a:solidFill>
                <a:latin typeface="Arial" panose="020B0604020202020204" pitchFamily="34" charset="0"/>
              </a:rPr>
              <a:t>Strengthen Core</a:t>
            </a:r>
            <a:br>
              <a:rPr lang="en-US" sz="1400" dirty="0">
                <a:solidFill>
                  <a:schemeClr val="tx1"/>
                </a:solidFill>
                <a:latin typeface="Arial" panose="020B0604020202020204" pitchFamily="34" charset="0"/>
              </a:rPr>
            </a:br>
            <a:r>
              <a:rPr lang="en-US" sz="1400" dirty="0">
                <a:solidFill>
                  <a:schemeClr val="tx1"/>
                </a:solidFill>
                <a:latin typeface="Arial" panose="020B0604020202020204" pitchFamily="34" charset="0"/>
              </a:rPr>
              <a:t>Build the people, systems, and reserves a $15M organization requires — durable, not fragile, growth.</a:t>
            </a:r>
          </a:p>
        </p:txBody>
      </p:sp>
      <p:sp>
        <p:nvSpPr>
          <p:cNvPr id="15" name="Rectangle: Rounded Corners 14">
            <a:extLst>
              <a:ext uri="{FF2B5EF4-FFF2-40B4-BE49-F238E27FC236}">
                <a16:creationId xmlns:a16="http://schemas.microsoft.com/office/drawing/2014/main" id="{6A01993F-B2ED-441C-9AB6-31DDBEDFCDAA}"/>
              </a:ext>
            </a:extLst>
          </p:cNvPr>
          <p:cNvSpPr/>
          <p:nvPr/>
        </p:nvSpPr>
        <p:spPr>
          <a:xfrm>
            <a:off x="7990767" y="4945053"/>
            <a:ext cx="3003382" cy="17370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9" name="Rectangle: Rounded Corners 18">
            <a:extLst>
              <a:ext uri="{FF2B5EF4-FFF2-40B4-BE49-F238E27FC236}">
                <a16:creationId xmlns:a16="http://schemas.microsoft.com/office/drawing/2014/main" id="{FBADA48A-3079-475B-BB57-155D7ED52195}"/>
              </a:ext>
            </a:extLst>
          </p:cNvPr>
          <p:cNvSpPr/>
          <p:nvPr/>
        </p:nvSpPr>
        <p:spPr>
          <a:xfrm>
            <a:off x="859864" y="2791317"/>
            <a:ext cx="10591007" cy="121137"/>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0" name="Isosceles Triangle 19">
            <a:extLst>
              <a:ext uri="{FF2B5EF4-FFF2-40B4-BE49-F238E27FC236}">
                <a16:creationId xmlns:a16="http://schemas.microsoft.com/office/drawing/2014/main" id="{199FAF89-3FA1-459C-9EEC-E4424E8B48B3}"/>
              </a:ext>
            </a:extLst>
          </p:cNvPr>
          <p:cNvSpPr/>
          <p:nvPr/>
        </p:nvSpPr>
        <p:spPr>
          <a:xfrm>
            <a:off x="859864" y="1710930"/>
            <a:ext cx="10504600" cy="1021663"/>
          </a:xfrm>
          <a:prstGeom prst="triangle">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216000" rtlCol="0" anchor="ctr"/>
          <a:lstStyle/>
          <a:p>
            <a:pPr algn="ctr">
              <a:spcAft>
                <a:spcPts val="600"/>
              </a:spcAft>
              <a:buClr>
                <a:schemeClr val="accent1"/>
              </a:buClr>
              <a:buNone/>
            </a:pPr>
            <a:r>
              <a:rPr lang="en-US" sz="1600" b="1" dirty="0">
                <a:solidFill>
                  <a:schemeClr val="accent1"/>
                </a:solidFill>
                <a:latin typeface="Arial" panose="020B0604020202020204" pitchFamily="34" charset="0"/>
              </a:rPr>
              <a:t>Vision: every child in our region thrives</a:t>
            </a:r>
          </a:p>
        </p:txBody>
      </p:sp>
      <p:sp>
        <p:nvSpPr>
          <p:cNvPr id="24" name="Freeform: Shape 23">
            <a:extLst>
              <a:ext uri="{FF2B5EF4-FFF2-40B4-BE49-F238E27FC236}">
                <a16:creationId xmlns:a16="http://schemas.microsoft.com/office/drawing/2014/main" id="{7648836C-4526-4DEB-9D0F-A3459F2B4A02}"/>
              </a:ext>
            </a:extLst>
          </p:cNvPr>
          <p:cNvSpPr/>
          <p:nvPr/>
        </p:nvSpPr>
        <p:spPr>
          <a:xfrm>
            <a:off x="571018" y="5298619"/>
            <a:ext cx="11168698" cy="472418"/>
          </a:xfrm>
          <a:custGeom>
            <a:avLst/>
            <a:gdLst>
              <a:gd name="connsiteX0" fmla="*/ 291932 w 9192768"/>
              <a:gd name="connsiteY0" fmla="*/ 0 h 525001"/>
              <a:gd name="connsiteX1" fmla="*/ 8900836 w 9192768"/>
              <a:gd name="connsiteY1" fmla="*/ 0 h 525001"/>
              <a:gd name="connsiteX2" fmla="*/ 8955024 w 9192768"/>
              <a:gd name="connsiteY2" fmla="*/ 54188 h 525001"/>
              <a:gd name="connsiteX3" fmla="*/ 8955024 w 9192768"/>
              <a:gd name="connsiteY3" fmla="*/ 199881 h 525001"/>
              <a:gd name="connsiteX4" fmla="*/ 9138580 w 9192768"/>
              <a:gd name="connsiteY4" fmla="*/ 199881 h 525001"/>
              <a:gd name="connsiteX5" fmla="*/ 9192768 w 9192768"/>
              <a:gd name="connsiteY5" fmla="*/ 254069 h 525001"/>
              <a:gd name="connsiteX6" fmla="*/ 9192768 w 9192768"/>
              <a:gd name="connsiteY6" fmla="*/ 470813 h 525001"/>
              <a:gd name="connsiteX7" fmla="*/ 9138580 w 9192768"/>
              <a:gd name="connsiteY7" fmla="*/ 525001 h 525001"/>
              <a:gd name="connsiteX8" fmla="*/ 54188 w 9192768"/>
              <a:gd name="connsiteY8" fmla="*/ 525001 h 525001"/>
              <a:gd name="connsiteX9" fmla="*/ 0 w 9192768"/>
              <a:gd name="connsiteY9" fmla="*/ 470813 h 525001"/>
              <a:gd name="connsiteX10" fmla="*/ 0 w 9192768"/>
              <a:gd name="connsiteY10" fmla="*/ 254069 h 525001"/>
              <a:gd name="connsiteX11" fmla="*/ 54188 w 9192768"/>
              <a:gd name="connsiteY11" fmla="*/ 199881 h 525001"/>
              <a:gd name="connsiteX12" fmla="*/ 237744 w 9192768"/>
              <a:gd name="connsiteY12" fmla="*/ 199881 h 525001"/>
              <a:gd name="connsiteX13" fmla="*/ 237744 w 9192768"/>
              <a:gd name="connsiteY13" fmla="*/ 54188 h 525001"/>
              <a:gd name="connsiteX14" fmla="*/ 291932 w 9192768"/>
              <a:gd name="connsiteY14" fmla="*/ 0 h 52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92768" h="525001">
                <a:moveTo>
                  <a:pt x="291932" y="0"/>
                </a:moveTo>
                <a:lnTo>
                  <a:pt x="8900836" y="0"/>
                </a:lnTo>
                <a:cubicBezTo>
                  <a:pt x="8930763" y="0"/>
                  <a:pt x="8955024" y="24261"/>
                  <a:pt x="8955024" y="54188"/>
                </a:cubicBezTo>
                <a:lnTo>
                  <a:pt x="8955024" y="199881"/>
                </a:lnTo>
                <a:lnTo>
                  <a:pt x="9138580" y="199881"/>
                </a:lnTo>
                <a:cubicBezTo>
                  <a:pt x="9168507" y="199881"/>
                  <a:pt x="9192768" y="224142"/>
                  <a:pt x="9192768" y="254069"/>
                </a:cubicBezTo>
                <a:lnTo>
                  <a:pt x="9192768" y="470813"/>
                </a:lnTo>
                <a:cubicBezTo>
                  <a:pt x="9192768" y="500740"/>
                  <a:pt x="9168507" y="525001"/>
                  <a:pt x="9138580" y="525001"/>
                </a:cubicBezTo>
                <a:lnTo>
                  <a:pt x="54188" y="525001"/>
                </a:lnTo>
                <a:cubicBezTo>
                  <a:pt x="24261" y="525001"/>
                  <a:pt x="0" y="500740"/>
                  <a:pt x="0" y="470813"/>
                </a:cubicBezTo>
                <a:lnTo>
                  <a:pt x="0" y="254069"/>
                </a:lnTo>
                <a:cubicBezTo>
                  <a:pt x="0" y="224142"/>
                  <a:pt x="24261" y="199881"/>
                  <a:pt x="54188" y="199881"/>
                </a:cubicBezTo>
                <a:lnTo>
                  <a:pt x="237744" y="199881"/>
                </a:lnTo>
                <a:lnTo>
                  <a:pt x="237744" y="54188"/>
                </a:lnTo>
                <a:cubicBezTo>
                  <a:pt x="237744" y="24261"/>
                  <a:pt x="262005" y="0"/>
                  <a:pt x="291932" y="0"/>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Aft>
                <a:spcPts val="600"/>
              </a:spcAft>
              <a:buClr>
                <a:schemeClr val="accent1"/>
              </a:buClr>
            </a:pPr>
            <a:r>
              <a:rPr lang="en-US" sz="1400" b="1" dirty="0">
                <a:solidFill>
                  <a:schemeClr val="accent1"/>
                </a:solidFill>
                <a:latin typeface="Arial" panose="020B0604020202020204" pitchFamily="34" charset="0"/>
              </a:rPr>
              <a:t>Our Foundation</a:t>
            </a:r>
            <a:br>
              <a:rPr lang="en-US" sz="1400" dirty="0">
                <a:solidFill>
                  <a:schemeClr val="tx1"/>
                </a:solidFill>
                <a:latin typeface="Arial" panose="020B0604020202020204" pitchFamily="34" charset="0"/>
              </a:rPr>
            </a:br>
            <a:r>
              <a:rPr lang="en-US" sz="1400" dirty="0">
                <a:solidFill>
                  <a:schemeClr val="tx1"/>
                </a:solidFill>
                <a:latin typeface="Arial" panose="020B0604020202020204" pitchFamily="34" charset="0"/>
              </a:rPr>
              <a:t>Mission discipline, measured outcomes, community voice, and financial stewardship underpin every choice in this plan.</a:t>
            </a:r>
          </a:p>
        </p:txBody>
      </p:sp>
      <p:grpSp>
        <p:nvGrpSpPr>
          <p:cNvPr id="16" name="Group 15">
            <a:extLst>
              <a:ext uri="{FF2B5EF4-FFF2-40B4-BE49-F238E27FC236}">
                <a16:creationId xmlns:a16="http://schemas.microsoft.com/office/drawing/2014/main" id="{372D0E67-DD5E-43BF-8D9A-629777A93931}"/>
              </a:ext>
            </a:extLst>
          </p:cNvPr>
          <p:cNvGrpSpPr/>
          <p:nvPr/>
        </p:nvGrpSpPr>
        <p:grpSpPr>
          <a:xfrm>
            <a:off x="2534537" y="2863396"/>
            <a:ext cx="567478" cy="567478"/>
            <a:chOff x="6484311" y="3194793"/>
            <a:chExt cx="674902" cy="674902"/>
          </a:xfrm>
        </p:grpSpPr>
        <p:sp>
          <p:nvSpPr>
            <p:cNvPr id="17" name="Oval 16">
              <a:extLst>
                <a:ext uri="{FF2B5EF4-FFF2-40B4-BE49-F238E27FC236}">
                  <a16:creationId xmlns:a16="http://schemas.microsoft.com/office/drawing/2014/main" id="{FFC5137F-749B-4325-A77C-3A95B1B66DEA}"/>
                </a:ext>
              </a:extLst>
            </p:cNvPr>
            <p:cNvSpPr/>
            <p:nvPr/>
          </p:nvSpPr>
          <p:spPr>
            <a:xfrm>
              <a:off x="6484311" y="3194793"/>
              <a:ext cx="674902" cy="67490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4" name="Group 17"/>
            <p:cNvGrpSpPr/>
            <p:nvPr/>
          </p:nvGrpSpPr>
          <p:grpSpPr>
            <a:xfrm>
              <a:off x="6534329" y="3244811"/>
              <a:ext cx="574866" cy="574866"/>
              <a:chOff x="7491762" y="1760585"/>
              <a:chExt cx="633600" cy="633600"/>
            </a:xfrm>
          </p:grpSpPr>
          <p:sp>
            <p:nvSpPr>
              <p:cNvPr id="35" name="Accent"/>
              <p:cNvSpPr/>
              <p:nvPr/>
            </p:nvSpPr>
            <p:spPr>
              <a:xfrm>
                <a:off x="7491762" y="1760585"/>
                <a:ext cx="633600" cy="633600"/>
              </a:xfrm>
              <a:custGeom>
                <a:avLst/>
                <a:gdLst/>
                <a:ahLst/>
                <a:cxnLst/>
                <a:rect l="0" t="0" r="10000" b="10000"/>
                <a:pathLst>
                  <a:path w="10000" h="1000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chemeClr val="accent1"/>
              </a:solidFill>
              <a:ln>
                <a:noFill/>
              </a:ln>
            </p:spPr>
            <p:txBody>
              <a:bodyPr/>
              <a:lstStyle/>
              <a:p>
                <a:endParaRPr/>
              </a:p>
            </p:txBody>
          </p:sp>
          <p:sp>
            <p:nvSpPr>
              <p:cNvPr id="36" name="Outline"/>
              <p:cNvSpPr/>
              <p:nvPr/>
            </p:nvSpPr>
            <p:spPr>
              <a:xfrm>
                <a:off x="7491762" y="1760585"/>
                <a:ext cx="633600" cy="633600"/>
              </a:xfrm>
              <a:custGeom>
                <a:avLst/>
                <a:gdLst/>
                <a:ahLst/>
                <a:cxnLst/>
                <a:rect l="0" t="0" r="10000" b="10000"/>
                <a:pathLst>
                  <a:path w="10000" h="1000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chemeClr val="accent1">
                  <a:lumMod val="50000"/>
                </a:schemeClr>
              </a:solidFill>
              <a:ln>
                <a:noFill/>
              </a:ln>
            </p:spPr>
            <p:txBody>
              <a:bodyPr/>
              <a:lstStyle/>
              <a:p>
                <a:endParaRPr/>
              </a:p>
            </p:txBody>
          </p:sp>
        </p:grpSp>
      </p:grpSp>
      <p:grpSp>
        <p:nvGrpSpPr>
          <p:cNvPr id="23" name="Group 22">
            <a:extLst>
              <a:ext uri="{FF2B5EF4-FFF2-40B4-BE49-F238E27FC236}">
                <a16:creationId xmlns:a16="http://schemas.microsoft.com/office/drawing/2014/main" id="{91664091-8808-40C8-B62F-1244FC1120D9}"/>
              </a:ext>
            </a:extLst>
          </p:cNvPr>
          <p:cNvGrpSpPr/>
          <p:nvPr/>
        </p:nvGrpSpPr>
        <p:grpSpPr>
          <a:xfrm>
            <a:off x="5871628" y="2863396"/>
            <a:ext cx="567478" cy="567478"/>
            <a:chOff x="6484311" y="3194793"/>
            <a:chExt cx="674902" cy="674902"/>
          </a:xfrm>
        </p:grpSpPr>
        <p:sp>
          <p:nvSpPr>
            <p:cNvPr id="25" name="Oval 24">
              <a:extLst>
                <a:ext uri="{FF2B5EF4-FFF2-40B4-BE49-F238E27FC236}">
                  <a16:creationId xmlns:a16="http://schemas.microsoft.com/office/drawing/2014/main" id="{6B86E734-41B8-4858-8527-AD82949E60F6}"/>
                </a:ext>
              </a:extLst>
            </p:cNvPr>
            <p:cNvSpPr/>
            <p:nvPr/>
          </p:nvSpPr>
          <p:spPr>
            <a:xfrm>
              <a:off x="6484311" y="3194793"/>
              <a:ext cx="674902" cy="67490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7" name="Group 25"/>
            <p:cNvGrpSpPr/>
            <p:nvPr/>
          </p:nvGrpSpPr>
          <p:grpSpPr>
            <a:xfrm>
              <a:off x="6534329" y="3244811"/>
              <a:ext cx="574866" cy="574866"/>
              <a:chOff x="7491762" y="4463816"/>
              <a:chExt cx="633600" cy="633600"/>
            </a:xfrm>
          </p:grpSpPr>
          <p:sp>
            <p:nvSpPr>
              <p:cNvPr id="38" name="Accent"/>
              <p:cNvSpPr/>
              <p:nvPr/>
            </p:nvSpPr>
            <p:spPr>
              <a:xfrm>
                <a:off x="7491762" y="4463816"/>
                <a:ext cx="633600" cy="633600"/>
              </a:xfrm>
              <a:custGeom>
                <a:avLst/>
                <a:gdLst/>
                <a:ahLst/>
                <a:cxnLst/>
                <a:rect l="0" t="0" r="10000" b="10000"/>
                <a:pathLst>
                  <a:path w="10000" h="10000">
                    <a:moveTo>
                      <a:pt x="1631" y="4750"/>
                    </a:moveTo>
                    <a:lnTo>
                      <a:pt x="5728" y="4750"/>
                    </a:lnTo>
                    <a:lnTo>
                      <a:pt x="4275" y="3505"/>
                    </a:lnTo>
                    <a:lnTo>
                      <a:pt x="4252" y="3482"/>
                    </a:lnTo>
                    <a:lnTo>
                      <a:pt x="4232" y="3456"/>
                    </a:lnTo>
                    <a:lnTo>
                      <a:pt x="4215" y="3428"/>
                    </a:lnTo>
                    <a:lnTo>
                      <a:pt x="4202" y="3398"/>
                    </a:lnTo>
                    <a:lnTo>
                      <a:pt x="4193" y="3367"/>
                    </a:lnTo>
                    <a:lnTo>
                      <a:pt x="4189" y="3334"/>
                    </a:lnTo>
                    <a:lnTo>
                      <a:pt x="4188" y="3301"/>
                    </a:lnTo>
                    <a:lnTo>
                      <a:pt x="4192" y="3269"/>
                    </a:lnTo>
                    <a:lnTo>
                      <a:pt x="4200" y="3237"/>
                    </a:lnTo>
                    <a:lnTo>
                      <a:pt x="4213" y="3207"/>
                    </a:lnTo>
                    <a:lnTo>
                      <a:pt x="4229" y="3178"/>
                    </a:lnTo>
                    <a:lnTo>
                      <a:pt x="4248" y="3152"/>
                    </a:lnTo>
                    <a:lnTo>
                      <a:pt x="4271" y="3129"/>
                    </a:lnTo>
                    <a:lnTo>
                      <a:pt x="4297" y="3109"/>
                    </a:lnTo>
                    <a:lnTo>
                      <a:pt x="4325" y="3092"/>
                    </a:lnTo>
                    <a:lnTo>
                      <a:pt x="4355" y="3079"/>
                    </a:lnTo>
                    <a:lnTo>
                      <a:pt x="4386" y="3070"/>
                    </a:lnTo>
                    <a:lnTo>
                      <a:pt x="4419" y="3066"/>
                    </a:lnTo>
                    <a:lnTo>
                      <a:pt x="4452" y="3065"/>
                    </a:lnTo>
                    <a:lnTo>
                      <a:pt x="4484" y="3069"/>
                    </a:lnTo>
                    <a:lnTo>
                      <a:pt x="4516" y="3077"/>
                    </a:lnTo>
                    <a:lnTo>
                      <a:pt x="4546" y="3090"/>
                    </a:lnTo>
                    <a:lnTo>
                      <a:pt x="4575" y="3106"/>
                    </a:lnTo>
                    <a:lnTo>
                      <a:pt x="4601" y="3125"/>
                    </a:lnTo>
                    <a:lnTo>
                      <a:pt x="6567" y="4810"/>
                    </a:lnTo>
                    <a:lnTo>
                      <a:pt x="6590" y="4833"/>
                    </a:lnTo>
                    <a:lnTo>
                      <a:pt x="6611" y="4859"/>
                    </a:lnTo>
                    <a:lnTo>
                      <a:pt x="6628" y="4888"/>
                    </a:lnTo>
                    <a:lnTo>
                      <a:pt x="6640" y="4919"/>
                    </a:lnTo>
                    <a:lnTo>
                      <a:pt x="6649" y="4951"/>
                    </a:lnTo>
                    <a:lnTo>
                      <a:pt x="6653" y="4983"/>
                    </a:lnTo>
                    <a:lnTo>
                      <a:pt x="6653" y="5017"/>
                    </a:lnTo>
                    <a:lnTo>
                      <a:pt x="6649" y="5049"/>
                    </a:lnTo>
                    <a:lnTo>
                      <a:pt x="6640" y="5081"/>
                    </a:lnTo>
                    <a:lnTo>
                      <a:pt x="6628" y="5112"/>
                    </a:lnTo>
                    <a:lnTo>
                      <a:pt x="6611" y="5141"/>
                    </a:lnTo>
                    <a:lnTo>
                      <a:pt x="6590" y="5167"/>
                    </a:lnTo>
                    <a:lnTo>
                      <a:pt x="6567" y="5190"/>
                    </a:lnTo>
                    <a:lnTo>
                      <a:pt x="4601" y="6875"/>
                    </a:lnTo>
                    <a:lnTo>
                      <a:pt x="4575" y="6894"/>
                    </a:lnTo>
                    <a:lnTo>
                      <a:pt x="4546" y="6910"/>
                    </a:lnTo>
                    <a:lnTo>
                      <a:pt x="4516" y="6923"/>
                    </a:lnTo>
                    <a:lnTo>
                      <a:pt x="4484" y="6931"/>
                    </a:lnTo>
                    <a:lnTo>
                      <a:pt x="4452" y="6935"/>
                    </a:lnTo>
                    <a:lnTo>
                      <a:pt x="4419" y="6934"/>
                    </a:lnTo>
                    <a:lnTo>
                      <a:pt x="4386" y="6930"/>
                    </a:lnTo>
                    <a:lnTo>
                      <a:pt x="4355" y="6921"/>
                    </a:lnTo>
                    <a:lnTo>
                      <a:pt x="4325" y="6908"/>
                    </a:lnTo>
                    <a:lnTo>
                      <a:pt x="4297" y="6891"/>
                    </a:lnTo>
                    <a:lnTo>
                      <a:pt x="4271" y="6871"/>
                    </a:lnTo>
                    <a:lnTo>
                      <a:pt x="4248" y="6848"/>
                    </a:lnTo>
                    <a:lnTo>
                      <a:pt x="4229" y="6822"/>
                    </a:lnTo>
                    <a:lnTo>
                      <a:pt x="4213" y="6793"/>
                    </a:lnTo>
                    <a:lnTo>
                      <a:pt x="4200" y="6763"/>
                    </a:lnTo>
                    <a:lnTo>
                      <a:pt x="4192" y="6731"/>
                    </a:lnTo>
                    <a:lnTo>
                      <a:pt x="4188" y="6699"/>
                    </a:lnTo>
                    <a:lnTo>
                      <a:pt x="4189" y="6666"/>
                    </a:lnTo>
                    <a:lnTo>
                      <a:pt x="4193" y="6633"/>
                    </a:lnTo>
                    <a:lnTo>
                      <a:pt x="4202" y="6602"/>
                    </a:lnTo>
                    <a:lnTo>
                      <a:pt x="4215" y="6572"/>
                    </a:lnTo>
                    <a:lnTo>
                      <a:pt x="4232" y="6544"/>
                    </a:lnTo>
                    <a:lnTo>
                      <a:pt x="4252" y="6518"/>
                    </a:lnTo>
                    <a:lnTo>
                      <a:pt x="4275" y="6495"/>
                    </a:lnTo>
                    <a:lnTo>
                      <a:pt x="5728" y="5250"/>
                    </a:lnTo>
                    <a:lnTo>
                      <a:pt x="1631" y="5250"/>
                    </a:lnTo>
                    <a:lnTo>
                      <a:pt x="1598" y="5248"/>
                    </a:lnTo>
                    <a:lnTo>
                      <a:pt x="1566" y="5241"/>
                    </a:lnTo>
                    <a:lnTo>
                      <a:pt x="1535" y="5231"/>
                    </a:lnTo>
                    <a:lnTo>
                      <a:pt x="1506" y="5217"/>
                    </a:lnTo>
                    <a:lnTo>
                      <a:pt x="1479" y="5198"/>
                    </a:lnTo>
                    <a:lnTo>
                      <a:pt x="1454" y="5177"/>
                    </a:lnTo>
                    <a:lnTo>
                      <a:pt x="1433" y="5152"/>
                    </a:lnTo>
                    <a:lnTo>
                      <a:pt x="1414" y="5125"/>
                    </a:lnTo>
                    <a:lnTo>
                      <a:pt x="1400" y="5096"/>
                    </a:lnTo>
                    <a:lnTo>
                      <a:pt x="1390" y="5065"/>
                    </a:lnTo>
                    <a:lnTo>
                      <a:pt x="1383" y="5033"/>
                    </a:lnTo>
                    <a:lnTo>
                      <a:pt x="1381" y="5000"/>
                    </a:lnTo>
                    <a:lnTo>
                      <a:pt x="1383" y="4967"/>
                    </a:lnTo>
                    <a:lnTo>
                      <a:pt x="1390" y="4935"/>
                    </a:lnTo>
                    <a:lnTo>
                      <a:pt x="1400" y="4904"/>
                    </a:lnTo>
                    <a:lnTo>
                      <a:pt x="1414" y="4875"/>
                    </a:lnTo>
                    <a:lnTo>
                      <a:pt x="1433" y="4848"/>
                    </a:lnTo>
                    <a:lnTo>
                      <a:pt x="1454" y="4823"/>
                    </a:lnTo>
                    <a:lnTo>
                      <a:pt x="1479" y="4802"/>
                    </a:lnTo>
                    <a:lnTo>
                      <a:pt x="1506" y="4783"/>
                    </a:lnTo>
                    <a:lnTo>
                      <a:pt x="1535" y="4769"/>
                    </a:lnTo>
                    <a:lnTo>
                      <a:pt x="1566" y="4759"/>
                    </a:lnTo>
                    <a:lnTo>
                      <a:pt x="1598" y="4752"/>
                    </a:lnTo>
                    <a:lnTo>
                      <a:pt x="1631" y="4750"/>
                    </a:lnTo>
                    <a:close/>
                  </a:path>
                </a:pathLst>
              </a:custGeom>
              <a:solidFill>
                <a:schemeClr val="accent1"/>
              </a:solidFill>
              <a:ln>
                <a:noFill/>
              </a:ln>
            </p:spPr>
            <p:txBody>
              <a:bodyPr/>
              <a:lstStyle/>
              <a:p>
                <a:endParaRPr/>
              </a:p>
            </p:txBody>
          </p:sp>
          <p:sp>
            <p:nvSpPr>
              <p:cNvPr id="39" name="Outline"/>
              <p:cNvSpPr/>
              <p:nvPr/>
            </p:nvSpPr>
            <p:spPr>
              <a:xfrm>
                <a:off x="7491762" y="4463816"/>
                <a:ext cx="633600" cy="633600"/>
              </a:xfrm>
              <a:custGeom>
                <a:avLst/>
                <a:gdLst/>
                <a:ahLst/>
                <a:cxnLst/>
                <a:rect l="0" t="0" r="10000" b="10000"/>
                <a:pathLst>
                  <a:path w="10000" h="10000">
                    <a:moveTo>
                      <a:pt x="8119" y="1600"/>
                    </a:moveTo>
                    <a:lnTo>
                      <a:pt x="4719" y="1600"/>
                    </a:lnTo>
                    <a:lnTo>
                      <a:pt x="4686" y="1598"/>
                    </a:lnTo>
                    <a:lnTo>
                      <a:pt x="4654" y="1591"/>
                    </a:lnTo>
                    <a:lnTo>
                      <a:pt x="4623" y="1581"/>
                    </a:lnTo>
                    <a:lnTo>
                      <a:pt x="4594" y="1567"/>
                    </a:lnTo>
                    <a:lnTo>
                      <a:pt x="4567" y="1548"/>
                    </a:lnTo>
                    <a:lnTo>
                      <a:pt x="4542" y="1527"/>
                    </a:lnTo>
                    <a:lnTo>
                      <a:pt x="4521" y="1502"/>
                    </a:lnTo>
                    <a:lnTo>
                      <a:pt x="4502" y="1475"/>
                    </a:lnTo>
                    <a:lnTo>
                      <a:pt x="4488" y="1446"/>
                    </a:lnTo>
                    <a:lnTo>
                      <a:pt x="4478" y="1415"/>
                    </a:lnTo>
                    <a:lnTo>
                      <a:pt x="4471" y="1383"/>
                    </a:lnTo>
                    <a:lnTo>
                      <a:pt x="4469" y="1350"/>
                    </a:lnTo>
                    <a:lnTo>
                      <a:pt x="4471" y="1317"/>
                    </a:lnTo>
                    <a:lnTo>
                      <a:pt x="4478" y="1285"/>
                    </a:lnTo>
                    <a:lnTo>
                      <a:pt x="4488" y="1254"/>
                    </a:lnTo>
                    <a:lnTo>
                      <a:pt x="4502" y="1225"/>
                    </a:lnTo>
                    <a:lnTo>
                      <a:pt x="4521" y="1198"/>
                    </a:lnTo>
                    <a:lnTo>
                      <a:pt x="4542" y="1173"/>
                    </a:lnTo>
                    <a:lnTo>
                      <a:pt x="4567" y="1152"/>
                    </a:lnTo>
                    <a:lnTo>
                      <a:pt x="4594" y="1133"/>
                    </a:lnTo>
                    <a:lnTo>
                      <a:pt x="4623" y="1119"/>
                    </a:lnTo>
                    <a:lnTo>
                      <a:pt x="4654" y="1109"/>
                    </a:lnTo>
                    <a:lnTo>
                      <a:pt x="4686" y="1102"/>
                    </a:lnTo>
                    <a:lnTo>
                      <a:pt x="4719" y="1100"/>
                    </a:lnTo>
                    <a:lnTo>
                      <a:pt x="8369" y="1100"/>
                    </a:lnTo>
                    <a:lnTo>
                      <a:pt x="8402" y="1102"/>
                    </a:lnTo>
                    <a:lnTo>
                      <a:pt x="8434" y="1109"/>
                    </a:lnTo>
                    <a:lnTo>
                      <a:pt x="8465" y="1119"/>
                    </a:lnTo>
                    <a:lnTo>
                      <a:pt x="8494" y="1133"/>
                    </a:lnTo>
                    <a:lnTo>
                      <a:pt x="8521" y="1152"/>
                    </a:lnTo>
                    <a:lnTo>
                      <a:pt x="8546" y="1173"/>
                    </a:lnTo>
                    <a:lnTo>
                      <a:pt x="8567" y="1198"/>
                    </a:lnTo>
                    <a:lnTo>
                      <a:pt x="8586" y="1225"/>
                    </a:lnTo>
                    <a:lnTo>
                      <a:pt x="8600" y="1254"/>
                    </a:lnTo>
                    <a:lnTo>
                      <a:pt x="8610" y="1285"/>
                    </a:lnTo>
                    <a:lnTo>
                      <a:pt x="8617" y="1317"/>
                    </a:lnTo>
                    <a:lnTo>
                      <a:pt x="8619" y="1350"/>
                    </a:lnTo>
                    <a:lnTo>
                      <a:pt x="8619" y="8650"/>
                    </a:lnTo>
                    <a:lnTo>
                      <a:pt x="8617" y="8683"/>
                    </a:lnTo>
                    <a:lnTo>
                      <a:pt x="8610" y="8715"/>
                    </a:lnTo>
                    <a:lnTo>
                      <a:pt x="8600" y="8746"/>
                    </a:lnTo>
                    <a:lnTo>
                      <a:pt x="8586" y="8775"/>
                    </a:lnTo>
                    <a:lnTo>
                      <a:pt x="8567" y="8802"/>
                    </a:lnTo>
                    <a:lnTo>
                      <a:pt x="8546" y="8827"/>
                    </a:lnTo>
                    <a:lnTo>
                      <a:pt x="8521" y="8848"/>
                    </a:lnTo>
                    <a:lnTo>
                      <a:pt x="8494" y="8867"/>
                    </a:lnTo>
                    <a:lnTo>
                      <a:pt x="8465" y="8881"/>
                    </a:lnTo>
                    <a:lnTo>
                      <a:pt x="8434" y="8891"/>
                    </a:lnTo>
                    <a:lnTo>
                      <a:pt x="8402" y="8898"/>
                    </a:lnTo>
                    <a:lnTo>
                      <a:pt x="8369" y="8900"/>
                    </a:lnTo>
                    <a:lnTo>
                      <a:pt x="4719" y="8900"/>
                    </a:lnTo>
                    <a:lnTo>
                      <a:pt x="4686" y="8898"/>
                    </a:lnTo>
                    <a:lnTo>
                      <a:pt x="4654" y="8891"/>
                    </a:lnTo>
                    <a:lnTo>
                      <a:pt x="4623" y="8881"/>
                    </a:lnTo>
                    <a:lnTo>
                      <a:pt x="4594" y="8867"/>
                    </a:lnTo>
                    <a:lnTo>
                      <a:pt x="4567" y="8848"/>
                    </a:lnTo>
                    <a:lnTo>
                      <a:pt x="4542" y="8827"/>
                    </a:lnTo>
                    <a:lnTo>
                      <a:pt x="4521" y="8802"/>
                    </a:lnTo>
                    <a:lnTo>
                      <a:pt x="4502" y="8775"/>
                    </a:lnTo>
                    <a:lnTo>
                      <a:pt x="4488" y="8746"/>
                    </a:lnTo>
                    <a:lnTo>
                      <a:pt x="4478" y="8715"/>
                    </a:lnTo>
                    <a:lnTo>
                      <a:pt x="4471" y="8683"/>
                    </a:lnTo>
                    <a:lnTo>
                      <a:pt x="4469" y="8650"/>
                    </a:lnTo>
                    <a:lnTo>
                      <a:pt x="4471" y="8617"/>
                    </a:lnTo>
                    <a:lnTo>
                      <a:pt x="4478" y="8585"/>
                    </a:lnTo>
                    <a:lnTo>
                      <a:pt x="4488" y="8554"/>
                    </a:lnTo>
                    <a:lnTo>
                      <a:pt x="4502" y="8525"/>
                    </a:lnTo>
                    <a:lnTo>
                      <a:pt x="4521" y="8498"/>
                    </a:lnTo>
                    <a:lnTo>
                      <a:pt x="4542" y="8473"/>
                    </a:lnTo>
                    <a:lnTo>
                      <a:pt x="4567" y="8452"/>
                    </a:lnTo>
                    <a:lnTo>
                      <a:pt x="4594" y="8433"/>
                    </a:lnTo>
                    <a:lnTo>
                      <a:pt x="4623" y="8419"/>
                    </a:lnTo>
                    <a:lnTo>
                      <a:pt x="4654" y="8409"/>
                    </a:lnTo>
                    <a:lnTo>
                      <a:pt x="4686" y="8402"/>
                    </a:lnTo>
                    <a:lnTo>
                      <a:pt x="4719" y="8400"/>
                    </a:lnTo>
                    <a:lnTo>
                      <a:pt x="8119" y="8400"/>
                    </a:lnTo>
                    <a:lnTo>
                      <a:pt x="8119" y="1600"/>
                    </a:lnTo>
                    <a:close/>
                  </a:path>
                </a:pathLst>
              </a:custGeom>
              <a:solidFill>
                <a:schemeClr val="accent1">
                  <a:lumMod val="50000"/>
                </a:schemeClr>
              </a:solidFill>
              <a:ln>
                <a:noFill/>
              </a:ln>
            </p:spPr>
            <p:txBody>
              <a:bodyPr/>
              <a:lstStyle/>
              <a:p>
                <a:endParaRPr/>
              </a:p>
            </p:txBody>
          </p:sp>
        </p:grpSp>
      </p:grpSp>
      <p:grpSp>
        <p:nvGrpSpPr>
          <p:cNvPr id="29" name="Group 28">
            <a:extLst>
              <a:ext uri="{FF2B5EF4-FFF2-40B4-BE49-F238E27FC236}">
                <a16:creationId xmlns:a16="http://schemas.microsoft.com/office/drawing/2014/main" id="{8240DFC7-BA36-4117-B207-5C302A901347}"/>
              </a:ext>
            </a:extLst>
          </p:cNvPr>
          <p:cNvGrpSpPr/>
          <p:nvPr/>
        </p:nvGrpSpPr>
        <p:grpSpPr>
          <a:xfrm>
            <a:off x="9208719" y="2863396"/>
            <a:ext cx="567478" cy="567478"/>
            <a:chOff x="6484311" y="3194793"/>
            <a:chExt cx="674902" cy="674902"/>
          </a:xfrm>
        </p:grpSpPr>
        <p:sp>
          <p:nvSpPr>
            <p:cNvPr id="30" name="Oval 29">
              <a:extLst>
                <a:ext uri="{FF2B5EF4-FFF2-40B4-BE49-F238E27FC236}">
                  <a16:creationId xmlns:a16="http://schemas.microsoft.com/office/drawing/2014/main" id="{1FA761A8-B6AA-4F4D-AF6C-0EF57425C7B6}"/>
                </a:ext>
              </a:extLst>
            </p:cNvPr>
            <p:cNvSpPr/>
            <p:nvPr/>
          </p:nvSpPr>
          <p:spPr>
            <a:xfrm>
              <a:off x="6484311" y="3194793"/>
              <a:ext cx="674902" cy="67490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40" name="Group 30"/>
            <p:cNvGrpSpPr/>
            <p:nvPr/>
          </p:nvGrpSpPr>
          <p:grpSpPr>
            <a:xfrm>
              <a:off x="6534329" y="3244811"/>
              <a:ext cx="574866" cy="574866"/>
              <a:chOff x="2962542" y="861060"/>
              <a:chExt cx="633600" cy="633600"/>
            </a:xfrm>
          </p:grpSpPr>
          <p:sp>
            <p:nvSpPr>
              <p:cNvPr id="41" name="Accent"/>
              <p:cNvSpPr/>
              <p:nvPr/>
            </p:nvSpPr>
            <p:spPr>
              <a:xfrm>
                <a:off x="2962542" y="861060"/>
                <a:ext cx="633600" cy="633600"/>
              </a:xfrm>
              <a:custGeom>
                <a:avLst/>
                <a:gdLst/>
                <a:ahLst/>
                <a:cxnLst/>
                <a:rect l="0" t="0" r="10000" b="10000"/>
                <a:pathLst>
                  <a:path w="10000" h="1000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chemeClr val="accent1"/>
              </a:solidFill>
              <a:ln>
                <a:noFill/>
              </a:ln>
            </p:spPr>
            <p:txBody>
              <a:bodyPr/>
              <a:lstStyle/>
              <a:p>
                <a:endParaRPr/>
              </a:p>
            </p:txBody>
          </p:sp>
          <p:sp>
            <p:nvSpPr>
              <p:cNvPr id="42" name="Outline"/>
              <p:cNvSpPr/>
              <p:nvPr/>
            </p:nvSpPr>
            <p:spPr>
              <a:xfrm>
                <a:off x="2962542" y="861060"/>
                <a:ext cx="633600" cy="633600"/>
              </a:xfrm>
              <a:custGeom>
                <a:avLst/>
                <a:gdLst/>
                <a:ahLst/>
                <a:cxnLst/>
                <a:rect l="0" t="0" r="10000" b="10000"/>
                <a:pathLst>
                  <a:path w="10000" h="1000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chemeClr val="accent1">
                  <a:lumMod val="50000"/>
                </a:schemeClr>
              </a:solidFill>
              <a:ln>
                <a:noFill/>
              </a:ln>
            </p:spPr>
            <p:txBody>
              <a:bodyPr/>
              <a:lstStyle/>
              <a:p>
                <a:endParaRPr/>
              </a:p>
            </p:txBody>
          </p:sp>
        </p:grpSp>
      </p:grpSp>
    </p:spTree>
    <p:extLst>
      <p:ext uri="{BB962C8B-B14F-4D97-AF65-F5344CB8AC3E}">
        <p14:creationId xmlns:p14="http://schemas.microsoft.com/office/powerpoint/2010/main" val="25486528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45D29F-66D8-428C-905E-1F25E0EAD841}"/>
              </a:ext>
            </a:extLst>
          </p:cNvPr>
          <p:cNvSpPr/>
          <p:nvPr/>
        </p:nvSpPr>
        <p:spPr>
          <a:xfrm>
            <a:off x="609599" y="2137771"/>
            <a:ext cx="5388812" cy="1651525"/>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72000" tIns="72000" rIns="72000" bIns="18288" rtlCol="0" anchor="t" anchorCtr="0">
            <a:normAutofit/>
          </a:bodyPr>
          <a:lstStyle/>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Launch a unified curriculum and tutor certification across all three programs by mid-2027.</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Double staff coaching time and add two instructional leads per region.</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Raise average academic growth from 2.4 to 2.8 grade levels per year.</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Embed student and family voice in annual program design reviews.</a:t>
            </a:r>
          </a:p>
        </p:txBody>
      </p:sp>
      <p:sp>
        <p:nvSpPr>
          <p:cNvPr id="5" name="Rectangle 4">
            <a:extLst>
              <a:ext uri="{FF2B5EF4-FFF2-40B4-BE49-F238E27FC236}">
                <a16:creationId xmlns:a16="http://schemas.microsoft.com/office/drawing/2014/main" id="{07C9E4F2-F2EA-45A1-B711-E1BE4CC6781D}"/>
              </a:ext>
            </a:extLst>
          </p:cNvPr>
          <p:cNvSpPr/>
          <p:nvPr/>
        </p:nvSpPr>
        <p:spPr>
          <a:xfrm>
            <a:off x="609598" y="4367613"/>
            <a:ext cx="5388812" cy="1622639"/>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72000" tIns="72000" rIns="72000" bIns="18288" rtlCol="0" anchor="t" anchorCtr="0">
            <a:normAutofit/>
          </a:bodyPr>
          <a:lstStyle/>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Open 22 new school sites in priority neighborhoods, sequenced in three waves.</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Recruit and train 780 additional volunteers with a dedicated mobilization team.</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Stand up a third regional hub in Southbank by 2028.</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Reach 10,000 youth served annually by 2030.</a:t>
            </a:r>
          </a:p>
        </p:txBody>
      </p:sp>
      <p:sp>
        <p:nvSpPr>
          <p:cNvPr id="6" name="Rectangle 5">
            <a:extLst>
              <a:ext uri="{FF2B5EF4-FFF2-40B4-BE49-F238E27FC236}">
                <a16:creationId xmlns:a16="http://schemas.microsoft.com/office/drawing/2014/main" id="{AF78A2E3-F42F-48FE-B9BC-4F05D80C092E}"/>
              </a:ext>
            </a:extLst>
          </p:cNvPr>
          <p:cNvSpPr/>
          <p:nvPr/>
        </p:nvSpPr>
        <p:spPr>
          <a:xfrm rot="16200000" flipV="1">
            <a:off x="3142562" y="-688384"/>
            <a:ext cx="322888" cy="5388815"/>
          </a:xfrm>
          <a:prstGeom prst="rect">
            <a:avLst/>
          </a:prstGeom>
          <a:solidFill>
            <a:schemeClr val="accent1"/>
          </a:solidFill>
          <a:ln w="12700" cap="flat" cmpd="sng" algn="ctr">
            <a:solidFill>
              <a:schemeClr val="accent1"/>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lIns="0" tIns="0" rIns="0" bIns="0" rtlCol="0" anchor="ctr">
            <a:normAutofit/>
          </a:bodyPr>
          <a:lstStyle/>
          <a:p>
            <a:pPr algn="ctr"/>
            <a:r>
              <a:rPr lang="en-US" sz="1400" dirty="0">
                <a:solidFill>
                  <a:srgbClr val="FFFFFF"/>
                </a:solidFill>
                <a:latin typeface="Arial" panose="020B0604020202020204" pitchFamily="34" charset="0"/>
              </a:rPr>
              <a:t>Program Quality</a:t>
            </a:r>
          </a:p>
        </p:txBody>
      </p:sp>
      <p:sp>
        <p:nvSpPr>
          <p:cNvPr id="7" name="Rectangle 6">
            <a:extLst>
              <a:ext uri="{FF2B5EF4-FFF2-40B4-BE49-F238E27FC236}">
                <a16:creationId xmlns:a16="http://schemas.microsoft.com/office/drawing/2014/main" id="{E23EB80A-9568-471A-A311-BE7B1078E01F}"/>
              </a:ext>
            </a:extLst>
          </p:cNvPr>
          <p:cNvSpPr/>
          <p:nvPr/>
        </p:nvSpPr>
        <p:spPr>
          <a:xfrm rot="16200000" flipV="1">
            <a:off x="3142560" y="1511766"/>
            <a:ext cx="322889" cy="5388813"/>
          </a:xfrm>
          <a:prstGeom prst="rect">
            <a:avLst/>
          </a:prstGeom>
          <a:solidFill>
            <a:schemeClr val="accent1"/>
          </a:solidFill>
          <a:ln w="12700" cap="flat" cmpd="sng" algn="ctr">
            <a:solidFill>
              <a:schemeClr val="accent1"/>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lIns="0" tIns="0" rIns="0" bIns="0" rtlCol="0" anchor="ctr">
            <a:normAutofit/>
          </a:bodyPr>
          <a:lstStyle/>
          <a:p>
            <a:pPr algn="ctr"/>
            <a:r>
              <a:rPr lang="en-US" sz="1400" dirty="0">
                <a:solidFill>
                  <a:srgbClr val="FFFFFF"/>
                </a:solidFill>
                <a:latin typeface="Arial" panose="020B0604020202020204" pitchFamily="34" charset="0"/>
              </a:rPr>
              <a:t>Site Expansion</a:t>
            </a:r>
          </a:p>
        </p:txBody>
      </p:sp>
      <p:sp>
        <p:nvSpPr>
          <p:cNvPr id="26" name="Rectangle 25">
            <a:extLst>
              <a:ext uri="{FF2B5EF4-FFF2-40B4-BE49-F238E27FC236}">
                <a16:creationId xmlns:a16="http://schemas.microsoft.com/office/drawing/2014/main" id="{0639F397-3046-4F38-89E8-CAE864520C00}"/>
              </a:ext>
            </a:extLst>
          </p:cNvPr>
          <p:cNvSpPr/>
          <p:nvPr/>
        </p:nvSpPr>
        <p:spPr>
          <a:xfrm>
            <a:off x="6232166" y="2137771"/>
            <a:ext cx="5388812" cy="1651525"/>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72000" tIns="72000" rIns="72000" bIns="18288" rtlCol="0" anchor="t" anchorCtr="0">
            <a:normAutofit/>
          </a:bodyPr>
          <a:lstStyle/>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Pilot the BrightPath online tutoring platform with 300 students in 2026.</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Scale to 2,000 remote learners by 2029, prioritizing rural districts.</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Blend in-person and digital support so no student loses access when they move.</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Share the platform with peer nonprofits at cost.</a:t>
            </a:r>
          </a:p>
        </p:txBody>
      </p:sp>
      <p:sp>
        <p:nvSpPr>
          <p:cNvPr id="27" name="Rectangle 26">
            <a:extLst>
              <a:ext uri="{FF2B5EF4-FFF2-40B4-BE49-F238E27FC236}">
                <a16:creationId xmlns:a16="http://schemas.microsoft.com/office/drawing/2014/main" id="{BD316B83-983E-4041-B914-27CCFFA62A6D}"/>
              </a:ext>
            </a:extLst>
          </p:cNvPr>
          <p:cNvSpPr/>
          <p:nvPr/>
        </p:nvSpPr>
        <p:spPr>
          <a:xfrm>
            <a:off x="6232165" y="4367613"/>
            <a:ext cx="5388812" cy="1622639"/>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lIns="72000" tIns="72000" rIns="72000" bIns="18288" rtlCol="0" anchor="t" anchorCtr="0">
            <a:normAutofit/>
          </a:bodyPr>
          <a:lstStyle/>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Grow staff from 96 to 150 with a leadership academy for internal promotion.</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Replace legacy data systems with an integrated impact platform in 2026.</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Build operating reserves to six months of expenses.</a:t>
            </a:r>
          </a:p>
          <a:p>
            <a:pPr marL="378000" lvl="1" indent="-252000">
              <a:buClr>
                <a:schemeClr val="accent1"/>
              </a:buClr>
              <a:buSzPct val="100000"/>
              <a:buFont typeface="Trebuchet MS" panose="020B0703020202090204" pitchFamily="34" charset="0"/>
              <a:buChar char="•"/>
            </a:pPr>
            <a:r>
              <a:rPr lang="en-US" sz="1200" dirty="0">
                <a:solidFill>
                  <a:schemeClr val="tx1"/>
                </a:solidFill>
                <a:latin typeface="Arial" panose="020B0604020202020204" pitchFamily="34" charset="0"/>
              </a:rPr>
              <a:t>Maintain an 83% program spending ratio throughout the growth period.</a:t>
            </a:r>
          </a:p>
        </p:txBody>
      </p:sp>
      <p:sp>
        <p:nvSpPr>
          <p:cNvPr id="28" name="Rectangle 27">
            <a:extLst>
              <a:ext uri="{FF2B5EF4-FFF2-40B4-BE49-F238E27FC236}">
                <a16:creationId xmlns:a16="http://schemas.microsoft.com/office/drawing/2014/main" id="{1B94BA1C-E1F1-42FF-8D0C-CC85E132A59D}"/>
              </a:ext>
            </a:extLst>
          </p:cNvPr>
          <p:cNvSpPr/>
          <p:nvPr/>
        </p:nvSpPr>
        <p:spPr>
          <a:xfrm rot="16200000" flipV="1">
            <a:off x="8765129" y="-688384"/>
            <a:ext cx="322888" cy="5388815"/>
          </a:xfrm>
          <a:prstGeom prst="rect">
            <a:avLst/>
          </a:prstGeom>
          <a:solidFill>
            <a:schemeClr val="accent1"/>
          </a:solidFill>
          <a:ln w="12700" cap="flat" cmpd="sng" algn="ctr">
            <a:solidFill>
              <a:schemeClr val="accent1"/>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lIns="0" tIns="0" rIns="0" bIns="0" rtlCol="0" anchor="ctr">
            <a:normAutofit/>
          </a:bodyPr>
          <a:lstStyle/>
          <a:p>
            <a:pPr algn="ctr"/>
            <a:r>
              <a:rPr lang="en-US" sz="1400" dirty="0">
                <a:solidFill>
                  <a:srgbClr val="FFFFFF"/>
                </a:solidFill>
                <a:latin typeface="Arial" panose="020B0604020202020204" pitchFamily="34" charset="0"/>
              </a:rPr>
              <a:t>Digital Reach</a:t>
            </a:r>
          </a:p>
        </p:txBody>
      </p:sp>
      <p:sp>
        <p:nvSpPr>
          <p:cNvPr id="29" name="Rectangle 28">
            <a:extLst>
              <a:ext uri="{FF2B5EF4-FFF2-40B4-BE49-F238E27FC236}">
                <a16:creationId xmlns:a16="http://schemas.microsoft.com/office/drawing/2014/main" id="{263DE949-2CA3-4DD4-8924-545EC01DC909}"/>
              </a:ext>
            </a:extLst>
          </p:cNvPr>
          <p:cNvSpPr/>
          <p:nvPr/>
        </p:nvSpPr>
        <p:spPr>
          <a:xfrm rot="16200000" flipV="1">
            <a:off x="8765127" y="1511766"/>
            <a:ext cx="322889" cy="5388813"/>
          </a:xfrm>
          <a:prstGeom prst="rect">
            <a:avLst/>
          </a:prstGeom>
          <a:solidFill>
            <a:schemeClr val="accent1"/>
          </a:solidFill>
          <a:ln w="12700" cap="flat" cmpd="sng" algn="ctr">
            <a:solidFill>
              <a:schemeClr val="accent1"/>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lIns="0" tIns="0" rIns="0" bIns="0" rtlCol="0" anchor="ctr">
            <a:normAutofit/>
          </a:bodyPr>
          <a:lstStyle/>
          <a:p>
            <a:pPr algn="ctr"/>
            <a:r>
              <a:rPr lang="en-US" sz="1400" dirty="0">
                <a:solidFill>
                  <a:srgbClr val="FFFFFF"/>
                </a:solidFill>
                <a:latin typeface="Arial" panose="020B0604020202020204" pitchFamily="34" charset="0"/>
              </a:rPr>
              <a:t>People &amp; Systems</a:t>
            </a:r>
          </a:p>
        </p:txBody>
      </p:sp>
      <p:sp>
        <p:nvSpPr>
          <p:cNvPr id="2" name="Title 1">
            <a:extLst>
              <a:ext uri="{FF2B5EF4-FFF2-40B4-BE49-F238E27FC236}">
                <a16:creationId xmlns:a16="http://schemas.microsoft.com/office/drawing/2014/main" id="{17F63795-AF08-4AAC-893A-4F1C0E21B851}"/>
              </a:ext>
            </a:extLst>
          </p:cNvPr>
          <p:cNvSpPr>
            <a:spLocks noGrp="1"/>
          </p:cNvSpPr>
          <p:nvPr>
            <p:ph type="title"/>
          </p:nvPr>
        </p:nvSpPr>
        <p:spPr/>
        <p:txBody>
          <a:bodyPr/>
          <a:lstStyle/>
          <a:p>
            <a:r>
              <a:rPr lang="en-PH" dirty="0"/>
              <a:t>Four Strategic Priorities</a:t>
            </a:r>
          </a:p>
        </p:txBody>
      </p:sp>
      <p:sp>
        <p:nvSpPr>
          <p:cNvPr id="3" name="Slide Number Placeholder 2">
            <a:extLst>
              <a:ext uri="{FF2B5EF4-FFF2-40B4-BE49-F238E27FC236}">
                <a16:creationId xmlns:a16="http://schemas.microsoft.com/office/drawing/2014/main" id="{C361CCB1-DF05-4E0D-A844-675D80554D57}"/>
              </a:ext>
            </a:extLst>
          </p:cNvPr>
          <p:cNvSpPr>
            <a:spLocks noGrp="1"/>
          </p:cNvSpPr>
          <p:nvPr>
            <p:ph type="sldNum" sz="quarter" idx="12"/>
          </p:nvPr>
        </p:nvSpPr>
        <p:spPr/>
        <p:txBody>
          <a:bodyPr/>
          <a:lstStyle/>
          <a:p>
            <a:fld id="{40FCC99B-2112-4769-A0F7-9B55781EDC8A}" type="slidenum">
              <a:rPr lang="en-PH" smtClean="0"/>
              <a:t>21</a:t>
            </a:fld>
            <a:endParaRPr lang="en-PH" dirty="0"/>
          </a:p>
        </p:txBody>
      </p:sp>
      <p:sp>
        <p:nvSpPr>
          <p:cNvPr id="14" name="Rectangle 13">
            <a:extLst>
              <a:ext uri="{FF2B5EF4-FFF2-40B4-BE49-F238E27FC236}">
                <a16:creationId xmlns:a16="http://schemas.microsoft.com/office/drawing/2014/main" id="{E57B209A-7161-45AC-9DEE-A7469E0EB056}"/>
              </a:ext>
            </a:extLst>
          </p:cNvPr>
          <p:cNvSpPr/>
          <p:nvPr/>
        </p:nvSpPr>
        <p:spPr>
          <a:xfrm rot="16200000" flipV="1">
            <a:off x="734806" y="1719371"/>
            <a:ext cx="322891" cy="573302"/>
          </a:xfrm>
          <a:prstGeom prst="rect">
            <a:avLst/>
          </a:prstGeom>
          <a:solidFill>
            <a:schemeClr val="accent2"/>
          </a:solidFill>
          <a:ln w="12700" cap="flat" cmpd="sng" algn="ctr">
            <a:solidFill>
              <a:schemeClr val="bg1"/>
            </a:solidFill>
            <a:prstDash val="sysDot"/>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lIns="0" tIns="0" rIns="0" bIns="0" rtlCol="0" anchor="ctr">
            <a:noAutofit/>
          </a:bodyPr>
          <a:lstStyle/>
          <a:p>
            <a:pPr algn="ctr"/>
            <a:endParaRPr lang="en-US" sz="1400" dirty="0">
              <a:solidFill>
                <a:srgbClr val="FFFFFF"/>
              </a:solidFill>
              <a:latin typeface="Arial" panose="020B0604020202020204" pitchFamily="34" charset="0"/>
            </a:endParaRPr>
          </a:p>
        </p:txBody>
      </p:sp>
      <p:sp>
        <p:nvSpPr>
          <p:cNvPr id="15" name="Rectangle 14">
            <a:extLst>
              <a:ext uri="{FF2B5EF4-FFF2-40B4-BE49-F238E27FC236}">
                <a16:creationId xmlns:a16="http://schemas.microsoft.com/office/drawing/2014/main" id="{36A27CF6-406D-413B-9453-03E4310B6AC7}"/>
              </a:ext>
            </a:extLst>
          </p:cNvPr>
          <p:cNvSpPr/>
          <p:nvPr/>
        </p:nvSpPr>
        <p:spPr>
          <a:xfrm rot="16200000" flipV="1">
            <a:off x="734805" y="3919523"/>
            <a:ext cx="322893" cy="573302"/>
          </a:xfrm>
          <a:prstGeom prst="rect">
            <a:avLst/>
          </a:prstGeom>
          <a:solidFill>
            <a:schemeClr val="accent2"/>
          </a:solidFill>
          <a:ln w="12700" cap="flat" cmpd="sng" algn="ctr">
            <a:solidFill>
              <a:schemeClr val="bg1"/>
            </a:solidFill>
            <a:prstDash val="sysDot"/>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lIns="0" tIns="0" rIns="0" bIns="0" rtlCol="0" anchor="ctr">
            <a:noAutofit/>
          </a:bodyPr>
          <a:lstStyle/>
          <a:p>
            <a:pPr algn="ctr"/>
            <a:endParaRPr lang="en-US" sz="1400" dirty="0">
              <a:solidFill>
                <a:srgbClr val="FFFFFF"/>
              </a:solidFill>
              <a:latin typeface="Arial" panose="020B0604020202020204" pitchFamily="34" charset="0"/>
            </a:endParaRPr>
          </a:p>
        </p:txBody>
      </p:sp>
      <p:grpSp>
        <p:nvGrpSpPr>
          <p:cNvPr id="40" name="Graphic 37"/>
          <p:cNvGrpSpPr/>
          <p:nvPr/>
        </p:nvGrpSpPr>
        <p:grpSpPr>
          <a:xfrm>
            <a:off x="760115" y="1868250"/>
            <a:ext cx="272272" cy="272272"/>
            <a:chOff x="1869633" y="4494616"/>
            <a:chExt cx="589280" cy="589280"/>
          </a:xfrm>
          <a:solidFill>
            <a:srgbClr val="FFFFFF"/>
          </a:solidFill>
        </p:grpSpPr>
        <p:sp>
          <p:nvSpPr>
            <p:cNvPr id="41" name="Accent"/>
            <p:cNvSpPr/>
            <p:nvPr/>
          </p:nvSpPr>
          <p:spPr>
            <a:xfrm>
              <a:off x="1869633" y="4494616"/>
              <a:ext cx="589280" cy="589280"/>
            </a:xfrm>
            <a:custGeom>
              <a:avLst/>
              <a:gdLst/>
              <a:ahLst/>
              <a:cxnLst/>
              <a:rect l="0" t="0" r="10000" b="10000"/>
              <a:pathLst>
                <a:path w="10000" h="10000">
                  <a:moveTo>
                    <a:pt x="4568" y="4667"/>
                  </a:moveTo>
                  <a:lnTo>
                    <a:pt x="3676" y="3775"/>
                  </a:lnTo>
                  <a:lnTo>
                    <a:pt x="3655" y="3750"/>
                  </a:lnTo>
                  <a:lnTo>
                    <a:pt x="3636" y="3723"/>
                  </a:lnTo>
                  <a:lnTo>
                    <a:pt x="3622" y="3694"/>
                  </a:lnTo>
                  <a:lnTo>
                    <a:pt x="3612" y="3663"/>
                  </a:lnTo>
                  <a:lnTo>
                    <a:pt x="3605" y="3631"/>
                  </a:lnTo>
                  <a:lnTo>
                    <a:pt x="3603" y="3598"/>
                  </a:lnTo>
                  <a:lnTo>
                    <a:pt x="3605" y="3565"/>
                  </a:lnTo>
                  <a:lnTo>
                    <a:pt x="3612" y="3533"/>
                  </a:lnTo>
                  <a:lnTo>
                    <a:pt x="3622" y="3502"/>
                  </a:lnTo>
                  <a:lnTo>
                    <a:pt x="3636" y="3473"/>
                  </a:lnTo>
                  <a:lnTo>
                    <a:pt x="3655" y="3446"/>
                  </a:lnTo>
                  <a:lnTo>
                    <a:pt x="3676" y="3421"/>
                  </a:lnTo>
                  <a:lnTo>
                    <a:pt x="3701" y="3400"/>
                  </a:lnTo>
                  <a:lnTo>
                    <a:pt x="3728" y="3381"/>
                  </a:lnTo>
                  <a:lnTo>
                    <a:pt x="3757" y="3367"/>
                  </a:lnTo>
                  <a:lnTo>
                    <a:pt x="3788" y="3357"/>
                  </a:lnTo>
                  <a:lnTo>
                    <a:pt x="3820" y="3350"/>
                  </a:lnTo>
                  <a:lnTo>
                    <a:pt x="3853" y="3348"/>
                  </a:lnTo>
                  <a:lnTo>
                    <a:pt x="3886" y="3350"/>
                  </a:lnTo>
                  <a:lnTo>
                    <a:pt x="3918" y="3357"/>
                  </a:lnTo>
                  <a:lnTo>
                    <a:pt x="3949" y="3367"/>
                  </a:lnTo>
                  <a:lnTo>
                    <a:pt x="3978" y="3381"/>
                  </a:lnTo>
                  <a:lnTo>
                    <a:pt x="4005" y="3400"/>
                  </a:lnTo>
                  <a:lnTo>
                    <a:pt x="4030" y="3421"/>
                  </a:lnTo>
                  <a:lnTo>
                    <a:pt x="4731" y="4122"/>
                  </a:lnTo>
                  <a:lnTo>
                    <a:pt x="6084" y="2543"/>
                  </a:lnTo>
                  <a:lnTo>
                    <a:pt x="6107" y="2520"/>
                  </a:lnTo>
                  <a:lnTo>
                    <a:pt x="6133" y="2500"/>
                  </a:lnTo>
                  <a:lnTo>
                    <a:pt x="6161" y="2483"/>
                  </a:lnTo>
                  <a:lnTo>
                    <a:pt x="6191" y="2470"/>
                  </a:lnTo>
                  <a:lnTo>
                    <a:pt x="6222" y="2461"/>
                  </a:lnTo>
                  <a:lnTo>
                    <a:pt x="6255" y="2457"/>
                  </a:lnTo>
                  <a:lnTo>
                    <a:pt x="6288" y="2456"/>
                  </a:lnTo>
                  <a:lnTo>
                    <a:pt x="6320" y="2460"/>
                  </a:lnTo>
                  <a:lnTo>
                    <a:pt x="6352" y="2468"/>
                  </a:lnTo>
                  <a:lnTo>
                    <a:pt x="6382" y="2481"/>
                  </a:lnTo>
                  <a:lnTo>
                    <a:pt x="6411" y="2497"/>
                  </a:lnTo>
                  <a:lnTo>
                    <a:pt x="6437" y="2516"/>
                  </a:lnTo>
                  <a:lnTo>
                    <a:pt x="6460" y="2539"/>
                  </a:lnTo>
                  <a:lnTo>
                    <a:pt x="6480" y="2565"/>
                  </a:lnTo>
                  <a:lnTo>
                    <a:pt x="6497" y="2593"/>
                  </a:lnTo>
                  <a:lnTo>
                    <a:pt x="6510" y="2623"/>
                  </a:lnTo>
                  <a:lnTo>
                    <a:pt x="6519" y="2654"/>
                  </a:lnTo>
                  <a:lnTo>
                    <a:pt x="6523" y="2687"/>
                  </a:lnTo>
                  <a:lnTo>
                    <a:pt x="6524" y="2720"/>
                  </a:lnTo>
                  <a:lnTo>
                    <a:pt x="6520" y="2752"/>
                  </a:lnTo>
                  <a:lnTo>
                    <a:pt x="6512" y="2784"/>
                  </a:lnTo>
                  <a:lnTo>
                    <a:pt x="6499" y="2814"/>
                  </a:lnTo>
                  <a:lnTo>
                    <a:pt x="6483" y="2843"/>
                  </a:lnTo>
                  <a:lnTo>
                    <a:pt x="6464" y="2869"/>
                  </a:lnTo>
                  <a:lnTo>
                    <a:pt x="4935" y="4653"/>
                  </a:lnTo>
                  <a:lnTo>
                    <a:pt x="4913" y="4675"/>
                  </a:lnTo>
                  <a:lnTo>
                    <a:pt x="4888" y="4695"/>
                  </a:lnTo>
                  <a:lnTo>
                    <a:pt x="4861" y="4712"/>
                  </a:lnTo>
                  <a:lnTo>
                    <a:pt x="4832" y="4724"/>
                  </a:lnTo>
                  <a:lnTo>
                    <a:pt x="4802" y="4734"/>
                  </a:lnTo>
                  <a:lnTo>
                    <a:pt x="4770" y="4739"/>
                  </a:lnTo>
                  <a:lnTo>
                    <a:pt x="4739" y="4740"/>
                  </a:lnTo>
                  <a:lnTo>
                    <a:pt x="4707" y="4737"/>
                  </a:lnTo>
                  <a:lnTo>
                    <a:pt x="4676" y="4730"/>
                  </a:lnTo>
                  <a:lnTo>
                    <a:pt x="4646" y="4720"/>
                  </a:lnTo>
                  <a:lnTo>
                    <a:pt x="4618" y="4705"/>
                  </a:lnTo>
                  <a:lnTo>
                    <a:pt x="4592" y="4688"/>
                  </a:lnTo>
                  <a:lnTo>
                    <a:pt x="4568" y="4667"/>
                  </a:lnTo>
                  <a:close/>
                </a:path>
              </a:pathLst>
            </a:custGeom>
            <a:grpFill/>
            <a:ln>
              <a:noFill/>
            </a:ln>
          </p:spPr>
          <p:txBody>
            <a:bodyPr/>
            <a:lstStyle/>
            <a:p>
              <a:endParaRPr/>
            </a:p>
          </p:txBody>
        </p:sp>
        <p:sp>
          <p:nvSpPr>
            <p:cNvPr id="42" name="Outline"/>
            <p:cNvSpPr/>
            <p:nvPr/>
          </p:nvSpPr>
          <p:spPr>
            <a:xfrm>
              <a:off x="1869633" y="4494616"/>
              <a:ext cx="589280" cy="589280"/>
            </a:xfrm>
            <a:custGeom>
              <a:avLst/>
              <a:gdLst/>
              <a:ahLst/>
              <a:cxnLst/>
              <a:rect l="0" t="0" r="10000" b="10000"/>
              <a:pathLst>
                <a:path w="10000" h="10000">
                  <a:moveTo>
                    <a:pt x="7796" y="3498"/>
                  </a:moveTo>
                  <a:lnTo>
                    <a:pt x="7798" y="3593"/>
                  </a:lnTo>
                  <a:lnTo>
                    <a:pt x="7798" y="3603"/>
                  </a:lnTo>
                  <a:lnTo>
                    <a:pt x="7796" y="3699"/>
                  </a:lnTo>
                  <a:lnTo>
                    <a:pt x="7796" y="3708"/>
                  </a:lnTo>
                  <a:lnTo>
                    <a:pt x="7790" y="3803"/>
                  </a:lnTo>
                  <a:lnTo>
                    <a:pt x="7790" y="3813"/>
                  </a:lnTo>
                  <a:lnTo>
                    <a:pt x="7781" y="3908"/>
                  </a:lnTo>
                  <a:lnTo>
                    <a:pt x="7780" y="3917"/>
                  </a:lnTo>
                  <a:lnTo>
                    <a:pt x="7767" y="4011"/>
                  </a:lnTo>
                  <a:lnTo>
                    <a:pt x="7766" y="4021"/>
                  </a:lnTo>
                  <a:lnTo>
                    <a:pt x="7750" y="4114"/>
                  </a:lnTo>
                  <a:lnTo>
                    <a:pt x="7748" y="4124"/>
                  </a:lnTo>
                  <a:lnTo>
                    <a:pt x="7729" y="4217"/>
                  </a:lnTo>
                  <a:lnTo>
                    <a:pt x="7727" y="4226"/>
                  </a:lnTo>
                  <a:lnTo>
                    <a:pt x="7704" y="4318"/>
                  </a:lnTo>
                  <a:lnTo>
                    <a:pt x="7702" y="4327"/>
                  </a:lnTo>
                  <a:lnTo>
                    <a:pt x="7676" y="4418"/>
                  </a:lnTo>
                  <a:lnTo>
                    <a:pt x="7673" y="4427"/>
                  </a:lnTo>
                  <a:lnTo>
                    <a:pt x="7643" y="4518"/>
                  </a:lnTo>
                  <a:lnTo>
                    <a:pt x="7640" y="4526"/>
                  </a:lnTo>
                  <a:lnTo>
                    <a:pt x="7607" y="4616"/>
                  </a:lnTo>
                  <a:lnTo>
                    <a:pt x="7604" y="4624"/>
                  </a:lnTo>
                  <a:lnTo>
                    <a:pt x="7567" y="4712"/>
                  </a:lnTo>
                  <a:lnTo>
                    <a:pt x="7563" y="4721"/>
                  </a:lnTo>
                  <a:lnTo>
                    <a:pt x="7524" y="4808"/>
                  </a:lnTo>
                  <a:lnTo>
                    <a:pt x="7520" y="4816"/>
                  </a:lnTo>
                  <a:lnTo>
                    <a:pt x="7477" y="4902"/>
                  </a:lnTo>
                  <a:lnTo>
                    <a:pt x="7472" y="4910"/>
                  </a:lnTo>
                  <a:lnTo>
                    <a:pt x="7426" y="4994"/>
                  </a:lnTo>
                  <a:lnTo>
                    <a:pt x="7421" y="5002"/>
                  </a:lnTo>
                  <a:lnTo>
                    <a:pt x="7372" y="5084"/>
                  </a:lnTo>
                  <a:lnTo>
                    <a:pt x="7367" y="5092"/>
                  </a:lnTo>
                  <a:lnTo>
                    <a:pt x="7314" y="5172"/>
                  </a:lnTo>
                  <a:lnTo>
                    <a:pt x="7309" y="5180"/>
                  </a:lnTo>
                  <a:lnTo>
                    <a:pt x="7254" y="5257"/>
                  </a:lnTo>
                  <a:lnTo>
                    <a:pt x="7248" y="5265"/>
                  </a:lnTo>
                  <a:lnTo>
                    <a:pt x="7190" y="5340"/>
                  </a:lnTo>
                  <a:lnTo>
                    <a:pt x="7184" y="5348"/>
                  </a:lnTo>
                  <a:lnTo>
                    <a:pt x="7124" y="5421"/>
                  </a:lnTo>
                  <a:lnTo>
                    <a:pt x="7118" y="5428"/>
                  </a:lnTo>
                  <a:lnTo>
                    <a:pt x="7054" y="5499"/>
                  </a:lnTo>
                  <a:lnTo>
                    <a:pt x="7048" y="5506"/>
                  </a:lnTo>
                  <a:lnTo>
                    <a:pt x="6982" y="5574"/>
                  </a:lnTo>
                  <a:lnTo>
                    <a:pt x="6975" y="5581"/>
                  </a:lnTo>
                  <a:lnTo>
                    <a:pt x="6907" y="5646"/>
                  </a:lnTo>
                  <a:lnTo>
                    <a:pt x="6900" y="5653"/>
                  </a:lnTo>
                  <a:lnTo>
                    <a:pt x="6829" y="5716"/>
                  </a:lnTo>
                  <a:lnTo>
                    <a:pt x="6822" y="5722"/>
                  </a:lnTo>
                  <a:lnTo>
                    <a:pt x="6749" y="5783"/>
                  </a:lnTo>
                  <a:lnTo>
                    <a:pt x="6742" y="5789"/>
                  </a:lnTo>
                  <a:lnTo>
                    <a:pt x="6666" y="5847"/>
                  </a:lnTo>
                  <a:lnTo>
                    <a:pt x="6658" y="5852"/>
                  </a:lnTo>
                  <a:lnTo>
                    <a:pt x="6608" y="5888"/>
                  </a:lnTo>
                  <a:lnTo>
                    <a:pt x="7406" y="8625"/>
                  </a:lnTo>
                  <a:lnTo>
                    <a:pt x="7413" y="8658"/>
                  </a:lnTo>
                  <a:lnTo>
                    <a:pt x="7416" y="8691"/>
                  </a:lnTo>
                  <a:lnTo>
                    <a:pt x="7414" y="8725"/>
                  </a:lnTo>
                  <a:lnTo>
                    <a:pt x="7408" y="8758"/>
                  </a:lnTo>
                  <a:lnTo>
                    <a:pt x="7397" y="8790"/>
                  </a:lnTo>
                  <a:lnTo>
                    <a:pt x="7383" y="8820"/>
                  </a:lnTo>
                  <a:lnTo>
                    <a:pt x="7364" y="8848"/>
                  </a:lnTo>
                  <a:lnTo>
                    <a:pt x="7342" y="8873"/>
                  </a:lnTo>
                  <a:lnTo>
                    <a:pt x="7316" y="8895"/>
                  </a:lnTo>
                  <a:lnTo>
                    <a:pt x="7288" y="8913"/>
                  </a:lnTo>
                  <a:lnTo>
                    <a:pt x="7258" y="8928"/>
                  </a:lnTo>
                  <a:lnTo>
                    <a:pt x="7225" y="8938"/>
                  </a:lnTo>
                  <a:lnTo>
                    <a:pt x="7192" y="8944"/>
                  </a:lnTo>
                  <a:lnTo>
                    <a:pt x="7159" y="8945"/>
                  </a:lnTo>
                  <a:lnTo>
                    <a:pt x="7125" y="8942"/>
                  </a:lnTo>
                  <a:lnTo>
                    <a:pt x="7093" y="8934"/>
                  </a:lnTo>
                  <a:lnTo>
                    <a:pt x="7061" y="8922"/>
                  </a:lnTo>
                  <a:lnTo>
                    <a:pt x="7032" y="8906"/>
                  </a:lnTo>
                  <a:lnTo>
                    <a:pt x="5837" y="8145"/>
                  </a:lnTo>
                  <a:lnTo>
                    <a:pt x="5208" y="9089"/>
                  </a:lnTo>
                  <a:lnTo>
                    <a:pt x="5188" y="9115"/>
                  </a:lnTo>
                  <a:lnTo>
                    <a:pt x="5165" y="9138"/>
                  </a:lnTo>
                  <a:lnTo>
                    <a:pt x="5139" y="9158"/>
                  </a:lnTo>
                  <a:lnTo>
                    <a:pt x="5111" y="9174"/>
                  </a:lnTo>
                  <a:lnTo>
                    <a:pt x="5080" y="9187"/>
                  </a:lnTo>
                  <a:lnTo>
                    <a:pt x="5049" y="9195"/>
                  </a:lnTo>
                  <a:lnTo>
                    <a:pt x="5016" y="9199"/>
                  </a:lnTo>
                  <a:lnTo>
                    <a:pt x="4984" y="9199"/>
                  </a:lnTo>
                  <a:lnTo>
                    <a:pt x="4951" y="9195"/>
                  </a:lnTo>
                  <a:lnTo>
                    <a:pt x="4920" y="9187"/>
                  </a:lnTo>
                  <a:lnTo>
                    <a:pt x="4889" y="9174"/>
                  </a:lnTo>
                  <a:lnTo>
                    <a:pt x="4861" y="9158"/>
                  </a:lnTo>
                  <a:lnTo>
                    <a:pt x="4835" y="9138"/>
                  </a:lnTo>
                  <a:lnTo>
                    <a:pt x="4812" y="9115"/>
                  </a:lnTo>
                  <a:lnTo>
                    <a:pt x="4792" y="9089"/>
                  </a:lnTo>
                  <a:lnTo>
                    <a:pt x="4163" y="8145"/>
                  </a:lnTo>
                  <a:lnTo>
                    <a:pt x="2968" y="8906"/>
                  </a:lnTo>
                  <a:lnTo>
                    <a:pt x="2939" y="8922"/>
                  </a:lnTo>
                  <a:lnTo>
                    <a:pt x="2907" y="8934"/>
                  </a:lnTo>
                  <a:lnTo>
                    <a:pt x="2875" y="8942"/>
                  </a:lnTo>
                  <a:lnTo>
                    <a:pt x="2841" y="8945"/>
                  </a:lnTo>
                  <a:lnTo>
                    <a:pt x="2808" y="8944"/>
                  </a:lnTo>
                  <a:lnTo>
                    <a:pt x="2775" y="8938"/>
                  </a:lnTo>
                  <a:lnTo>
                    <a:pt x="2742" y="8928"/>
                  </a:lnTo>
                  <a:lnTo>
                    <a:pt x="2712" y="8913"/>
                  </a:lnTo>
                  <a:lnTo>
                    <a:pt x="2684" y="8895"/>
                  </a:lnTo>
                  <a:lnTo>
                    <a:pt x="2658" y="8873"/>
                  </a:lnTo>
                  <a:lnTo>
                    <a:pt x="2636" y="8848"/>
                  </a:lnTo>
                  <a:lnTo>
                    <a:pt x="2617" y="8820"/>
                  </a:lnTo>
                  <a:lnTo>
                    <a:pt x="2603" y="8790"/>
                  </a:lnTo>
                  <a:lnTo>
                    <a:pt x="2592" y="8758"/>
                  </a:lnTo>
                  <a:lnTo>
                    <a:pt x="2586" y="8725"/>
                  </a:lnTo>
                  <a:lnTo>
                    <a:pt x="2584" y="8691"/>
                  </a:lnTo>
                  <a:lnTo>
                    <a:pt x="2587" y="8658"/>
                  </a:lnTo>
                  <a:lnTo>
                    <a:pt x="2594" y="8625"/>
                  </a:lnTo>
                  <a:lnTo>
                    <a:pt x="3392" y="5888"/>
                  </a:lnTo>
                  <a:lnTo>
                    <a:pt x="3342" y="5852"/>
                  </a:lnTo>
                  <a:lnTo>
                    <a:pt x="3334" y="5847"/>
                  </a:lnTo>
                  <a:lnTo>
                    <a:pt x="3258" y="5789"/>
                  </a:lnTo>
                  <a:lnTo>
                    <a:pt x="3251" y="5783"/>
                  </a:lnTo>
                  <a:lnTo>
                    <a:pt x="3178" y="5722"/>
                  </a:lnTo>
                  <a:lnTo>
                    <a:pt x="3171" y="5716"/>
                  </a:lnTo>
                  <a:lnTo>
                    <a:pt x="3100" y="5653"/>
                  </a:lnTo>
                  <a:lnTo>
                    <a:pt x="3093" y="5646"/>
                  </a:lnTo>
                  <a:lnTo>
                    <a:pt x="3025" y="5581"/>
                  </a:lnTo>
                  <a:lnTo>
                    <a:pt x="3018" y="5574"/>
                  </a:lnTo>
                  <a:lnTo>
                    <a:pt x="2952" y="5506"/>
                  </a:lnTo>
                  <a:lnTo>
                    <a:pt x="2946" y="5499"/>
                  </a:lnTo>
                  <a:lnTo>
                    <a:pt x="2882" y="5428"/>
                  </a:lnTo>
                  <a:lnTo>
                    <a:pt x="2876" y="5421"/>
                  </a:lnTo>
                  <a:lnTo>
                    <a:pt x="2816" y="5348"/>
                  </a:lnTo>
                  <a:lnTo>
                    <a:pt x="2810" y="5340"/>
                  </a:lnTo>
                  <a:lnTo>
                    <a:pt x="2752" y="5265"/>
                  </a:lnTo>
                  <a:lnTo>
                    <a:pt x="2746" y="5257"/>
                  </a:lnTo>
                  <a:lnTo>
                    <a:pt x="2691" y="5180"/>
                  </a:lnTo>
                  <a:lnTo>
                    <a:pt x="2686" y="5172"/>
                  </a:lnTo>
                  <a:lnTo>
                    <a:pt x="2633" y="5092"/>
                  </a:lnTo>
                  <a:lnTo>
                    <a:pt x="2628" y="5084"/>
                  </a:lnTo>
                  <a:lnTo>
                    <a:pt x="2579" y="5002"/>
                  </a:lnTo>
                  <a:lnTo>
                    <a:pt x="2574" y="4994"/>
                  </a:lnTo>
                  <a:lnTo>
                    <a:pt x="2528" y="4910"/>
                  </a:lnTo>
                  <a:lnTo>
                    <a:pt x="2523" y="4902"/>
                  </a:lnTo>
                  <a:lnTo>
                    <a:pt x="2480" y="4816"/>
                  </a:lnTo>
                  <a:lnTo>
                    <a:pt x="2476" y="4808"/>
                  </a:lnTo>
                  <a:lnTo>
                    <a:pt x="2437" y="4721"/>
                  </a:lnTo>
                  <a:lnTo>
                    <a:pt x="2433" y="4712"/>
                  </a:lnTo>
                  <a:lnTo>
                    <a:pt x="2396" y="4624"/>
                  </a:lnTo>
                  <a:lnTo>
                    <a:pt x="2393" y="4616"/>
                  </a:lnTo>
                  <a:lnTo>
                    <a:pt x="2360" y="4526"/>
                  </a:lnTo>
                  <a:lnTo>
                    <a:pt x="2357" y="4518"/>
                  </a:lnTo>
                  <a:lnTo>
                    <a:pt x="2327" y="4427"/>
                  </a:lnTo>
                  <a:lnTo>
                    <a:pt x="2324" y="4418"/>
                  </a:lnTo>
                  <a:lnTo>
                    <a:pt x="2298" y="4327"/>
                  </a:lnTo>
                  <a:lnTo>
                    <a:pt x="2296" y="4318"/>
                  </a:lnTo>
                  <a:lnTo>
                    <a:pt x="2273" y="4226"/>
                  </a:lnTo>
                  <a:lnTo>
                    <a:pt x="2271" y="4217"/>
                  </a:lnTo>
                  <a:lnTo>
                    <a:pt x="2252" y="4124"/>
                  </a:lnTo>
                  <a:lnTo>
                    <a:pt x="2250" y="4114"/>
                  </a:lnTo>
                  <a:lnTo>
                    <a:pt x="2234" y="4021"/>
                  </a:lnTo>
                  <a:lnTo>
                    <a:pt x="2233" y="4011"/>
                  </a:lnTo>
                  <a:lnTo>
                    <a:pt x="2220" y="3917"/>
                  </a:lnTo>
                  <a:lnTo>
                    <a:pt x="2219" y="3908"/>
                  </a:lnTo>
                  <a:lnTo>
                    <a:pt x="2210" y="3813"/>
                  </a:lnTo>
                  <a:lnTo>
                    <a:pt x="2210" y="3803"/>
                  </a:lnTo>
                  <a:lnTo>
                    <a:pt x="2204" y="3708"/>
                  </a:lnTo>
                  <a:lnTo>
                    <a:pt x="2204" y="3699"/>
                  </a:lnTo>
                  <a:lnTo>
                    <a:pt x="2202" y="3603"/>
                  </a:lnTo>
                  <a:lnTo>
                    <a:pt x="2202" y="3593"/>
                  </a:lnTo>
                  <a:lnTo>
                    <a:pt x="2204" y="3498"/>
                  </a:lnTo>
                  <a:lnTo>
                    <a:pt x="2204" y="3488"/>
                  </a:lnTo>
                  <a:lnTo>
                    <a:pt x="2210" y="3393"/>
                  </a:lnTo>
                  <a:lnTo>
                    <a:pt x="2210" y="3384"/>
                  </a:lnTo>
                  <a:lnTo>
                    <a:pt x="2219" y="3289"/>
                  </a:lnTo>
                  <a:lnTo>
                    <a:pt x="2220" y="3280"/>
                  </a:lnTo>
                  <a:lnTo>
                    <a:pt x="2233" y="3185"/>
                  </a:lnTo>
                  <a:lnTo>
                    <a:pt x="2234" y="3176"/>
                  </a:lnTo>
                  <a:lnTo>
                    <a:pt x="2250" y="3082"/>
                  </a:lnTo>
                  <a:lnTo>
                    <a:pt x="2252" y="3073"/>
                  </a:lnTo>
                  <a:lnTo>
                    <a:pt x="2271" y="2980"/>
                  </a:lnTo>
                  <a:lnTo>
                    <a:pt x="2273" y="2971"/>
                  </a:lnTo>
                  <a:lnTo>
                    <a:pt x="2296" y="2879"/>
                  </a:lnTo>
                  <a:lnTo>
                    <a:pt x="2298" y="2870"/>
                  </a:lnTo>
                  <a:lnTo>
                    <a:pt x="2324" y="2779"/>
                  </a:lnTo>
                  <a:lnTo>
                    <a:pt x="2327" y="2770"/>
                  </a:lnTo>
                  <a:lnTo>
                    <a:pt x="2357" y="2679"/>
                  </a:lnTo>
                  <a:lnTo>
                    <a:pt x="2360" y="2670"/>
                  </a:lnTo>
                  <a:lnTo>
                    <a:pt x="2393" y="2581"/>
                  </a:lnTo>
                  <a:lnTo>
                    <a:pt x="2396" y="2573"/>
                  </a:lnTo>
                  <a:lnTo>
                    <a:pt x="2433" y="2484"/>
                  </a:lnTo>
                  <a:lnTo>
                    <a:pt x="2437" y="2476"/>
                  </a:lnTo>
                  <a:lnTo>
                    <a:pt x="2476" y="2389"/>
                  </a:lnTo>
                  <a:lnTo>
                    <a:pt x="2480" y="2381"/>
                  </a:lnTo>
                  <a:lnTo>
                    <a:pt x="2523" y="2295"/>
                  </a:lnTo>
                  <a:lnTo>
                    <a:pt x="2528" y="2287"/>
                  </a:lnTo>
                  <a:lnTo>
                    <a:pt x="2574" y="2203"/>
                  </a:lnTo>
                  <a:lnTo>
                    <a:pt x="2579" y="2195"/>
                  </a:lnTo>
                  <a:lnTo>
                    <a:pt x="2628" y="2113"/>
                  </a:lnTo>
                  <a:lnTo>
                    <a:pt x="2633" y="2105"/>
                  </a:lnTo>
                  <a:lnTo>
                    <a:pt x="2686" y="2025"/>
                  </a:lnTo>
                  <a:lnTo>
                    <a:pt x="2691" y="2017"/>
                  </a:lnTo>
                  <a:lnTo>
                    <a:pt x="2746" y="1940"/>
                  </a:lnTo>
                  <a:lnTo>
                    <a:pt x="2752" y="1932"/>
                  </a:lnTo>
                  <a:lnTo>
                    <a:pt x="2810" y="1857"/>
                  </a:lnTo>
                  <a:lnTo>
                    <a:pt x="2816" y="1849"/>
                  </a:lnTo>
                  <a:lnTo>
                    <a:pt x="2876" y="1776"/>
                  </a:lnTo>
                  <a:lnTo>
                    <a:pt x="2882" y="1769"/>
                  </a:lnTo>
                  <a:lnTo>
                    <a:pt x="2946" y="1698"/>
                  </a:lnTo>
                  <a:lnTo>
                    <a:pt x="2952" y="1691"/>
                  </a:lnTo>
                  <a:lnTo>
                    <a:pt x="3018" y="1623"/>
                  </a:lnTo>
                  <a:lnTo>
                    <a:pt x="3024" y="1616"/>
                  </a:lnTo>
                  <a:lnTo>
                    <a:pt x="3093" y="1550"/>
                  </a:lnTo>
                  <a:lnTo>
                    <a:pt x="3100" y="1544"/>
                  </a:lnTo>
                  <a:lnTo>
                    <a:pt x="3171" y="1481"/>
                  </a:lnTo>
                  <a:lnTo>
                    <a:pt x="3178" y="1475"/>
                  </a:lnTo>
                  <a:lnTo>
                    <a:pt x="3251" y="1414"/>
                  </a:lnTo>
                  <a:lnTo>
                    <a:pt x="3258" y="1408"/>
                  </a:lnTo>
                  <a:lnTo>
                    <a:pt x="3334" y="1350"/>
                  </a:lnTo>
                  <a:lnTo>
                    <a:pt x="3341" y="1344"/>
                  </a:lnTo>
                  <a:lnTo>
                    <a:pt x="3419" y="1289"/>
                  </a:lnTo>
                  <a:lnTo>
                    <a:pt x="3427" y="1284"/>
                  </a:lnTo>
                  <a:lnTo>
                    <a:pt x="3507" y="1231"/>
                  </a:lnTo>
                  <a:lnTo>
                    <a:pt x="3515" y="1226"/>
                  </a:lnTo>
                  <a:lnTo>
                    <a:pt x="3597" y="1177"/>
                  </a:lnTo>
                  <a:lnTo>
                    <a:pt x="3605" y="1172"/>
                  </a:lnTo>
                  <a:lnTo>
                    <a:pt x="3689" y="1126"/>
                  </a:lnTo>
                  <a:lnTo>
                    <a:pt x="3697" y="1122"/>
                  </a:lnTo>
                  <a:lnTo>
                    <a:pt x="3783" y="1079"/>
                  </a:lnTo>
                  <a:lnTo>
                    <a:pt x="3791" y="1075"/>
                  </a:lnTo>
                  <a:lnTo>
                    <a:pt x="3878" y="1035"/>
                  </a:lnTo>
                  <a:lnTo>
                    <a:pt x="3886" y="1031"/>
                  </a:lnTo>
                  <a:lnTo>
                    <a:pt x="3974" y="995"/>
                  </a:lnTo>
                  <a:lnTo>
                    <a:pt x="3983" y="991"/>
                  </a:lnTo>
                  <a:lnTo>
                    <a:pt x="4072" y="958"/>
                  </a:lnTo>
                  <a:lnTo>
                    <a:pt x="4081" y="955"/>
                  </a:lnTo>
                  <a:lnTo>
                    <a:pt x="4171" y="926"/>
                  </a:lnTo>
                  <a:lnTo>
                    <a:pt x="4180" y="923"/>
                  </a:lnTo>
                  <a:lnTo>
                    <a:pt x="4271" y="897"/>
                  </a:lnTo>
                  <a:lnTo>
                    <a:pt x="4280" y="894"/>
                  </a:lnTo>
                  <a:lnTo>
                    <a:pt x="4373" y="871"/>
                  </a:lnTo>
                  <a:lnTo>
                    <a:pt x="4382" y="869"/>
                  </a:lnTo>
                  <a:lnTo>
                    <a:pt x="4475" y="850"/>
                  </a:lnTo>
                  <a:lnTo>
                    <a:pt x="4484" y="848"/>
                  </a:lnTo>
                  <a:lnTo>
                    <a:pt x="4578" y="832"/>
                  </a:lnTo>
                  <a:lnTo>
                    <a:pt x="4587" y="831"/>
                  </a:lnTo>
                  <a:lnTo>
                    <a:pt x="4681" y="818"/>
                  </a:lnTo>
                  <a:lnTo>
                    <a:pt x="4691" y="817"/>
                  </a:lnTo>
                  <a:lnTo>
                    <a:pt x="4786" y="808"/>
                  </a:lnTo>
                  <a:lnTo>
                    <a:pt x="4795" y="808"/>
                  </a:lnTo>
                  <a:lnTo>
                    <a:pt x="4890" y="802"/>
                  </a:lnTo>
                  <a:lnTo>
                    <a:pt x="4900" y="802"/>
                  </a:lnTo>
                  <a:lnTo>
                    <a:pt x="4995" y="800"/>
                  </a:lnTo>
                  <a:lnTo>
                    <a:pt x="5005" y="800"/>
                  </a:lnTo>
                  <a:lnTo>
                    <a:pt x="5100" y="802"/>
                  </a:lnTo>
                  <a:lnTo>
                    <a:pt x="5110" y="802"/>
                  </a:lnTo>
                  <a:lnTo>
                    <a:pt x="5205" y="808"/>
                  </a:lnTo>
                  <a:lnTo>
                    <a:pt x="5214" y="808"/>
                  </a:lnTo>
                  <a:lnTo>
                    <a:pt x="5309" y="817"/>
                  </a:lnTo>
                  <a:lnTo>
                    <a:pt x="5319" y="818"/>
                  </a:lnTo>
                  <a:lnTo>
                    <a:pt x="5413" y="831"/>
                  </a:lnTo>
                  <a:lnTo>
                    <a:pt x="5422" y="832"/>
                  </a:lnTo>
                  <a:lnTo>
                    <a:pt x="5516" y="848"/>
                  </a:lnTo>
                  <a:lnTo>
                    <a:pt x="5525" y="850"/>
                  </a:lnTo>
                  <a:lnTo>
                    <a:pt x="5618" y="869"/>
                  </a:lnTo>
                  <a:lnTo>
                    <a:pt x="5627" y="871"/>
                  </a:lnTo>
                  <a:lnTo>
                    <a:pt x="5720" y="894"/>
                  </a:lnTo>
                  <a:lnTo>
                    <a:pt x="5729" y="897"/>
                  </a:lnTo>
                  <a:lnTo>
                    <a:pt x="5820" y="923"/>
                  </a:lnTo>
                  <a:lnTo>
                    <a:pt x="5829" y="926"/>
                  </a:lnTo>
                  <a:lnTo>
                    <a:pt x="5919" y="955"/>
                  </a:lnTo>
                  <a:lnTo>
                    <a:pt x="5928" y="958"/>
                  </a:lnTo>
                  <a:lnTo>
                    <a:pt x="6017" y="991"/>
                  </a:lnTo>
                  <a:lnTo>
                    <a:pt x="6026" y="995"/>
                  </a:lnTo>
                  <a:lnTo>
                    <a:pt x="6114" y="1031"/>
                  </a:lnTo>
                  <a:lnTo>
                    <a:pt x="6122" y="1035"/>
                  </a:lnTo>
                  <a:lnTo>
                    <a:pt x="6209" y="1075"/>
                  </a:lnTo>
                  <a:lnTo>
                    <a:pt x="6217" y="1079"/>
                  </a:lnTo>
                  <a:lnTo>
                    <a:pt x="6303" y="1122"/>
                  </a:lnTo>
                  <a:lnTo>
                    <a:pt x="6311" y="1126"/>
                  </a:lnTo>
                  <a:lnTo>
                    <a:pt x="6395" y="1172"/>
                  </a:lnTo>
                  <a:lnTo>
                    <a:pt x="6403" y="1177"/>
                  </a:lnTo>
                  <a:lnTo>
                    <a:pt x="6485" y="1226"/>
                  </a:lnTo>
                  <a:lnTo>
                    <a:pt x="6493" y="1231"/>
                  </a:lnTo>
                  <a:lnTo>
                    <a:pt x="6573" y="1284"/>
                  </a:lnTo>
                  <a:lnTo>
                    <a:pt x="6581" y="1289"/>
                  </a:lnTo>
                  <a:lnTo>
                    <a:pt x="6659" y="1344"/>
                  </a:lnTo>
                  <a:lnTo>
                    <a:pt x="6666" y="1350"/>
                  </a:lnTo>
                  <a:lnTo>
                    <a:pt x="6742" y="1408"/>
                  </a:lnTo>
                  <a:lnTo>
                    <a:pt x="6749" y="1414"/>
                  </a:lnTo>
                  <a:lnTo>
                    <a:pt x="6822" y="1475"/>
                  </a:lnTo>
                  <a:lnTo>
                    <a:pt x="6829" y="1481"/>
                  </a:lnTo>
                  <a:lnTo>
                    <a:pt x="6900" y="1544"/>
                  </a:lnTo>
                  <a:lnTo>
                    <a:pt x="6907" y="1550"/>
                  </a:lnTo>
                  <a:lnTo>
                    <a:pt x="6976" y="1616"/>
                  </a:lnTo>
                  <a:lnTo>
                    <a:pt x="6982" y="1623"/>
                  </a:lnTo>
                  <a:lnTo>
                    <a:pt x="7048" y="1691"/>
                  </a:lnTo>
                  <a:lnTo>
                    <a:pt x="7054" y="1698"/>
                  </a:lnTo>
                  <a:lnTo>
                    <a:pt x="7118" y="1769"/>
                  </a:lnTo>
                  <a:lnTo>
                    <a:pt x="7124" y="1776"/>
                  </a:lnTo>
                  <a:lnTo>
                    <a:pt x="7184" y="1849"/>
                  </a:lnTo>
                  <a:lnTo>
                    <a:pt x="7190" y="1857"/>
                  </a:lnTo>
                  <a:lnTo>
                    <a:pt x="7248" y="1932"/>
                  </a:lnTo>
                  <a:lnTo>
                    <a:pt x="7254" y="1940"/>
                  </a:lnTo>
                  <a:lnTo>
                    <a:pt x="7309" y="2017"/>
                  </a:lnTo>
                  <a:lnTo>
                    <a:pt x="7314" y="2025"/>
                  </a:lnTo>
                  <a:lnTo>
                    <a:pt x="7367" y="2105"/>
                  </a:lnTo>
                  <a:lnTo>
                    <a:pt x="7372" y="2113"/>
                  </a:lnTo>
                  <a:lnTo>
                    <a:pt x="7421" y="2195"/>
                  </a:lnTo>
                  <a:lnTo>
                    <a:pt x="7426" y="2203"/>
                  </a:lnTo>
                  <a:lnTo>
                    <a:pt x="7472" y="2287"/>
                  </a:lnTo>
                  <a:lnTo>
                    <a:pt x="7477" y="2295"/>
                  </a:lnTo>
                  <a:lnTo>
                    <a:pt x="7520" y="2381"/>
                  </a:lnTo>
                  <a:lnTo>
                    <a:pt x="7524" y="2389"/>
                  </a:lnTo>
                  <a:lnTo>
                    <a:pt x="7563" y="2476"/>
                  </a:lnTo>
                  <a:lnTo>
                    <a:pt x="7567" y="2484"/>
                  </a:lnTo>
                  <a:lnTo>
                    <a:pt x="7604" y="2573"/>
                  </a:lnTo>
                  <a:lnTo>
                    <a:pt x="7607" y="2581"/>
                  </a:lnTo>
                  <a:lnTo>
                    <a:pt x="7640" y="2670"/>
                  </a:lnTo>
                  <a:lnTo>
                    <a:pt x="7643" y="2679"/>
                  </a:lnTo>
                  <a:lnTo>
                    <a:pt x="7673" y="2770"/>
                  </a:lnTo>
                  <a:lnTo>
                    <a:pt x="7676" y="2779"/>
                  </a:lnTo>
                  <a:lnTo>
                    <a:pt x="7702" y="2870"/>
                  </a:lnTo>
                  <a:lnTo>
                    <a:pt x="7704" y="2879"/>
                  </a:lnTo>
                  <a:lnTo>
                    <a:pt x="7727" y="2971"/>
                  </a:lnTo>
                  <a:lnTo>
                    <a:pt x="7729" y="2980"/>
                  </a:lnTo>
                  <a:lnTo>
                    <a:pt x="7748" y="3073"/>
                  </a:lnTo>
                  <a:lnTo>
                    <a:pt x="7750" y="3082"/>
                  </a:lnTo>
                  <a:lnTo>
                    <a:pt x="7766" y="3176"/>
                  </a:lnTo>
                  <a:lnTo>
                    <a:pt x="7767" y="3185"/>
                  </a:lnTo>
                  <a:lnTo>
                    <a:pt x="7780" y="3280"/>
                  </a:lnTo>
                  <a:lnTo>
                    <a:pt x="7781" y="3289"/>
                  </a:lnTo>
                  <a:lnTo>
                    <a:pt x="7790" y="3384"/>
                  </a:lnTo>
                  <a:lnTo>
                    <a:pt x="7790" y="3393"/>
                  </a:lnTo>
                  <a:lnTo>
                    <a:pt x="7796" y="3488"/>
                  </a:lnTo>
                  <a:lnTo>
                    <a:pt x="7796" y="3498"/>
                  </a:lnTo>
                  <a:close/>
                  <a:moveTo>
                    <a:pt x="7296" y="3685"/>
                  </a:moveTo>
                  <a:lnTo>
                    <a:pt x="7298" y="3598"/>
                  </a:lnTo>
                  <a:lnTo>
                    <a:pt x="7296" y="3512"/>
                  </a:lnTo>
                  <a:lnTo>
                    <a:pt x="7292" y="3426"/>
                  </a:lnTo>
                  <a:lnTo>
                    <a:pt x="7284" y="3340"/>
                  </a:lnTo>
                  <a:lnTo>
                    <a:pt x="7272" y="3255"/>
                  </a:lnTo>
                  <a:lnTo>
                    <a:pt x="7258" y="3170"/>
                  </a:lnTo>
                  <a:lnTo>
                    <a:pt x="7241" y="3087"/>
                  </a:lnTo>
                  <a:lnTo>
                    <a:pt x="7220" y="3003"/>
                  </a:lnTo>
                  <a:lnTo>
                    <a:pt x="7196" y="2921"/>
                  </a:lnTo>
                  <a:lnTo>
                    <a:pt x="7170" y="2840"/>
                  </a:lnTo>
                  <a:lnTo>
                    <a:pt x="7140" y="2759"/>
                  </a:lnTo>
                  <a:lnTo>
                    <a:pt x="7107" y="2680"/>
                  </a:lnTo>
                  <a:lnTo>
                    <a:pt x="7071" y="2602"/>
                  </a:lnTo>
                  <a:lnTo>
                    <a:pt x="7032" y="2525"/>
                  </a:lnTo>
                  <a:lnTo>
                    <a:pt x="6991" y="2449"/>
                  </a:lnTo>
                  <a:lnTo>
                    <a:pt x="6946" y="2375"/>
                  </a:lnTo>
                  <a:lnTo>
                    <a:pt x="6899" y="2303"/>
                  </a:lnTo>
                  <a:lnTo>
                    <a:pt x="6849" y="2233"/>
                  </a:lnTo>
                  <a:lnTo>
                    <a:pt x="6796" y="2165"/>
                  </a:lnTo>
                  <a:lnTo>
                    <a:pt x="6742" y="2099"/>
                  </a:lnTo>
                  <a:lnTo>
                    <a:pt x="6685" y="2035"/>
                  </a:lnTo>
                  <a:lnTo>
                    <a:pt x="6625" y="1973"/>
                  </a:lnTo>
                  <a:lnTo>
                    <a:pt x="6563" y="1914"/>
                  </a:lnTo>
                  <a:lnTo>
                    <a:pt x="6499" y="1856"/>
                  </a:lnTo>
                  <a:lnTo>
                    <a:pt x="6433" y="1802"/>
                  </a:lnTo>
                  <a:lnTo>
                    <a:pt x="6365" y="1749"/>
                  </a:lnTo>
                  <a:lnTo>
                    <a:pt x="6295" y="1699"/>
                  </a:lnTo>
                  <a:lnTo>
                    <a:pt x="6223" y="1652"/>
                  </a:lnTo>
                  <a:lnTo>
                    <a:pt x="6149" y="1608"/>
                  </a:lnTo>
                  <a:lnTo>
                    <a:pt x="6074" y="1566"/>
                  </a:lnTo>
                  <a:lnTo>
                    <a:pt x="5997" y="1527"/>
                  </a:lnTo>
                  <a:lnTo>
                    <a:pt x="5919" y="1492"/>
                  </a:lnTo>
                  <a:lnTo>
                    <a:pt x="5839" y="1459"/>
                  </a:lnTo>
                  <a:lnTo>
                    <a:pt x="5759" y="1429"/>
                  </a:lnTo>
                  <a:lnTo>
                    <a:pt x="5677" y="1402"/>
                  </a:lnTo>
                  <a:lnTo>
                    <a:pt x="5595" y="1378"/>
                  </a:lnTo>
                  <a:lnTo>
                    <a:pt x="5512" y="1358"/>
                  </a:lnTo>
                  <a:lnTo>
                    <a:pt x="5428" y="1340"/>
                  </a:lnTo>
                  <a:lnTo>
                    <a:pt x="5343" y="1326"/>
                  </a:lnTo>
                  <a:lnTo>
                    <a:pt x="5258" y="1315"/>
                  </a:lnTo>
                  <a:lnTo>
                    <a:pt x="5172" y="1307"/>
                  </a:lnTo>
                  <a:lnTo>
                    <a:pt x="5086" y="1302"/>
                  </a:lnTo>
                  <a:lnTo>
                    <a:pt x="5000" y="1300"/>
                  </a:lnTo>
                  <a:lnTo>
                    <a:pt x="4914" y="1302"/>
                  </a:lnTo>
                  <a:lnTo>
                    <a:pt x="4828" y="1307"/>
                  </a:lnTo>
                  <a:lnTo>
                    <a:pt x="4742" y="1315"/>
                  </a:lnTo>
                  <a:lnTo>
                    <a:pt x="4657" y="1326"/>
                  </a:lnTo>
                  <a:lnTo>
                    <a:pt x="4572" y="1340"/>
                  </a:lnTo>
                  <a:lnTo>
                    <a:pt x="4488" y="1358"/>
                  </a:lnTo>
                  <a:lnTo>
                    <a:pt x="4405" y="1378"/>
                  </a:lnTo>
                  <a:lnTo>
                    <a:pt x="4323" y="1402"/>
                  </a:lnTo>
                  <a:lnTo>
                    <a:pt x="4241" y="1429"/>
                  </a:lnTo>
                  <a:lnTo>
                    <a:pt x="4161" y="1459"/>
                  </a:lnTo>
                  <a:lnTo>
                    <a:pt x="4081" y="1492"/>
                  </a:lnTo>
                  <a:lnTo>
                    <a:pt x="4003" y="1527"/>
                  </a:lnTo>
                  <a:lnTo>
                    <a:pt x="3926" y="1566"/>
                  </a:lnTo>
                  <a:lnTo>
                    <a:pt x="3851" y="1608"/>
                  </a:lnTo>
                  <a:lnTo>
                    <a:pt x="3777" y="1652"/>
                  </a:lnTo>
                  <a:lnTo>
                    <a:pt x="3705" y="1699"/>
                  </a:lnTo>
                  <a:lnTo>
                    <a:pt x="3635" y="1749"/>
                  </a:lnTo>
                  <a:lnTo>
                    <a:pt x="3567" y="1802"/>
                  </a:lnTo>
                  <a:lnTo>
                    <a:pt x="3501" y="1856"/>
                  </a:lnTo>
                  <a:lnTo>
                    <a:pt x="3437" y="1914"/>
                  </a:lnTo>
                  <a:lnTo>
                    <a:pt x="3375" y="1973"/>
                  </a:lnTo>
                  <a:lnTo>
                    <a:pt x="3315" y="2035"/>
                  </a:lnTo>
                  <a:lnTo>
                    <a:pt x="3258" y="2099"/>
                  </a:lnTo>
                  <a:lnTo>
                    <a:pt x="3204" y="2165"/>
                  </a:lnTo>
                  <a:lnTo>
                    <a:pt x="3151" y="2233"/>
                  </a:lnTo>
                  <a:lnTo>
                    <a:pt x="3101" y="2303"/>
                  </a:lnTo>
                  <a:lnTo>
                    <a:pt x="3054" y="2375"/>
                  </a:lnTo>
                  <a:lnTo>
                    <a:pt x="3009" y="2449"/>
                  </a:lnTo>
                  <a:lnTo>
                    <a:pt x="2968" y="2525"/>
                  </a:lnTo>
                  <a:lnTo>
                    <a:pt x="2929" y="2602"/>
                  </a:lnTo>
                  <a:lnTo>
                    <a:pt x="2893" y="2680"/>
                  </a:lnTo>
                  <a:lnTo>
                    <a:pt x="2860" y="2759"/>
                  </a:lnTo>
                  <a:lnTo>
                    <a:pt x="2830" y="2840"/>
                  </a:lnTo>
                  <a:lnTo>
                    <a:pt x="2804" y="2921"/>
                  </a:lnTo>
                  <a:lnTo>
                    <a:pt x="2780" y="3003"/>
                  </a:lnTo>
                  <a:lnTo>
                    <a:pt x="2759" y="3087"/>
                  </a:lnTo>
                  <a:lnTo>
                    <a:pt x="2742" y="3170"/>
                  </a:lnTo>
                  <a:lnTo>
                    <a:pt x="2728" y="3255"/>
                  </a:lnTo>
                  <a:lnTo>
                    <a:pt x="2716" y="3340"/>
                  </a:lnTo>
                  <a:lnTo>
                    <a:pt x="2708" y="3426"/>
                  </a:lnTo>
                  <a:lnTo>
                    <a:pt x="2704" y="3512"/>
                  </a:lnTo>
                  <a:lnTo>
                    <a:pt x="2702" y="3598"/>
                  </a:lnTo>
                  <a:lnTo>
                    <a:pt x="2704" y="3685"/>
                  </a:lnTo>
                  <a:lnTo>
                    <a:pt x="2708" y="3771"/>
                  </a:lnTo>
                  <a:lnTo>
                    <a:pt x="2716" y="3856"/>
                  </a:lnTo>
                  <a:lnTo>
                    <a:pt x="2728" y="3942"/>
                  </a:lnTo>
                  <a:lnTo>
                    <a:pt x="2742" y="4026"/>
                  </a:lnTo>
                  <a:lnTo>
                    <a:pt x="2759" y="4110"/>
                  </a:lnTo>
                  <a:lnTo>
                    <a:pt x="2780" y="4193"/>
                  </a:lnTo>
                  <a:lnTo>
                    <a:pt x="2804" y="4276"/>
                  </a:lnTo>
                  <a:lnTo>
                    <a:pt x="2830" y="4357"/>
                  </a:lnTo>
                  <a:lnTo>
                    <a:pt x="2860" y="4438"/>
                  </a:lnTo>
                  <a:lnTo>
                    <a:pt x="2893" y="4517"/>
                  </a:lnTo>
                  <a:lnTo>
                    <a:pt x="2929" y="4595"/>
                  </a:lnTo>
                  <a:lnTo>
                    <a:pt x="2968" y="4672"/>
                  </a:lnTo>
                  <a:lnTo>
                    <a:pt x="3009" y="4748"/>
                  </a:lnTo>
                  <a:lnTo>
                    <a:pt x="3054" y="4822"/>
                  </a:lnTo>
                  <a:lnTo>
                    <a:pt x="3101" y="4894"/>
                  </a:lnTo>
                  <a:lnTo>
                    <a:pt x="3151" y="4964"/>
                  </a:lnTo>
                  <a:lnTo>
                    <a:pt x="3203" y="5032"/>
                  </a:lnTo>
                  <a:lnTo>
                    <a:pt x="3258" y="5098"/>
                  </a:lnTo>
                  <a:lnTo>
                    <a:pt x="3315" y="5162"/>
                  </a:lnTo>
                  <a:lnTo>
                    <a:pt x="3375" y="5224"/>
                  </a:lnTo>
                  <a:lnTo>
                    <a:pt x="3436" y="5283"/>
                  </a:lnTo>
                  <a:lnTo>
                    <a:pt x="3500" y="5340"/>
                  </a:lnTo>
                  <a:lnTo>
                    <a:pt x="3566" y="5395"/>
                  </a:lnTo>
                  <a:lnTo>
                    <a:pt x="3601" y="5421"/>
                  </a:lnTo>
                  <a:lnTo>
                    <a:pt x="3606" y="5418"/>
                  </a:lnTo>
                  <a:lnTo>
                    <a:pt x="3635" y="5404"/>
                  </a:lnTo>
                  <a:lnTo>
                    <a:pt x="3667" y="5394"/>
                  </a:lnTo>
                  <a:lnTo>
                    <a:pt x="3699" y="5388"/>
                  </a:lnTo>
                  <a:lnTo>
                    <a:pt x="3732" y="5387"/>
                  </a:lnTo>
                  <a:lnTo>
                    <a:pt x="3764" y="5390"/>
                  </a:lnTo>
                  <a:lnTo>
                    <a:pt x="3796" y="5397"/>
                  </a:lnTo>
                  <a:lnTo>
                    <a:pt x="3827" y="5408"/>
                  </a:lnTo>
                  <a:lnTo>
                    <a:pt x="3856" y="5423"/>
                  </a:lnTo>
                  <a:lnTo>
                    <a:pt x="3883" y="5442"/>
                  </a:lnTo>
                  <a:lnTo>
                    <a:pt x="3907" y="5464"/>
                  </a:lnTo>
                  <a:lnTo>
                    <a:pt x="3928" y="5489"/>
                  </a:lnTo>
                  <a:lnTo>
                    <a:pt x="3945" y="5517"/>
                  </a:lnTo>
                  <a:lnTo>
                    <a:pt x="3959" y="5546"/>
                  </a:lnTo>
                  <a:lnTo>
                    <a:pt x="3969" y="5578"/>
                  </a:lnTo>
                  <a:lnTo>
                    <a:pt x="3975" y="5610"/>
                  </a:lnTo>
                  <a:lnTo>
                    <a:pt x="3976" y="5643"/>
                  </a:lnTo>
                  <a:lnTo>
                    <a:pt x="3975" y="5655"/>
                  </a:lnTo>
                  <a:lnTo>
                    <a:pt x="4004" y="5669"/>
                  </a:lnTo>
                  <a:lnTo>
                    <a:pt x="4082" y="5705"/>
                  </a:lnTo>
                  <a:lnTo>
                    <a:pt x="4161" y="5738"/>
                  </a:lnTo>
                  <a:lnTo>
                    <a:pt x="4241" y="5768"/>
                  </a:lnTo>
                  <a:lnTo>
                    <a:pt x="4323" y="5795"/>
                  </a:lnTo>
                  <a:lnTo>
                    <a:pt x="4405" y="5819"/>
                  </a:lnTo>
                  <a:lnTo>
                    <a:pt x="4489" y="5839"/>
                  </a:lnTo>
                  <a:lnTo>
                    <a:pt x="4572" y="5857"/>
                  </a:lnTo>
                  <a:lnTo>
                    <a:pt x="4657" y="5871"/>
                  </a:lnTo>
                  <a:lnTo>
                    <a:pt x="4742" y="5882"/>
                  </a:lnTo>
                  <a:lnTo>
                    <a:pt x="4828" y="5890"/>
                  </a:lnTo>
                  <a:lnTo>
                    <a:pt x="4914" y="5895"/>
                  </a:lnTo>
                  <a:lnTo>
                    <a:pt x="5000" y="5897"/>
                  </a:lnTo>
                  <a:lnTo>
                    <a:pt x="5086" y="5895"/>
                  </a:lnTo>
                  <a:lnTo>
                    <a:pt x="5172" y="5890"/>
                  </a:lnTo>
                  <a:lnTo>
                    <a:pt x="5258" y="5882"/>
                  </a:lnTo>
                  <a:lnTo>
                    <a:pt x="5343" y="5871"/>
                  </a:lnTo>
                  <a:lnTo>
                    <a:pt x="5428" y="5857"/>
                  </a:lnTo>
                  <a:lnTo>
                    <a:pt x="5511" y="5839"/>
                  </a:lnTo>
                  <a:lnTo>
                    <a:pt x="5595" y="5819"/>
                  </a:lnTo>
                  <a:lnTo>
                    <a:pt x="5677" y="5795"/>
                  </a:lnTo>
                  <a:lnTo>
                    <a:pt x="5759" y="5768"/>
                  </a:lnTo>
                  <a:lnTo>
                    <a:pt x="5839" y="5738"/>
                  </a:lnTo>
                  <a:lnTo>
                    <a:pt x="5918" y="5705"/>
                  </a:lnTo>
                  <a:lnTo>
                    <a:pt x="5996" y="5669"/>
                  </a:lnTo>
                  <a:lnTo>
                    <a:pt x="6025" y="5655"/>
                  </a:lnTo>
                  <a:lnTo>
                    <a:pt x="6024" y="5643"/>
                  </a:lnTo>
                  <a:lnTo>
                    <a:pt x="6025" y="5610"/>
                  </a:lnTo>
                  <a:lnTo>
                    <a:pt x="6031" y="5578"/>
                  </a:lnTo>
                  <a:lnTo>
                    <a:pt x="6041" y="5546"/>
                  </a:lnTo>
                  <a:lnTo>
                    <a:pt x="6055" y="5517"/>
                  </a:lnTo>
                  <a:lnTo>
                    <a:pt x="6072" y="5489"/>
                  </a:lnTo>
                  <a:lnTo>
                    <a:pt x="6093" y="5464"/>
                  </a:lnTo>
                  <a:lnTo>
                    <a:pt x="6117" y="5442"/>
                  </a:lnTo>
                  <a:lnTo>
                    <a:pt x="6144" y="5423"/>
                  </a:lnTo>
                  <a:lnTo>
                    <a:pt x="6173" y="5408"/>
                  </a:lnTo>
                  <a:lnTo>
                    <a:pt x="6204" y="5397"/>
                  </a:lnTo>
                  <a:lnTo>
                    <a:pt x="6236" y="5390"/>
                  </a:lnTo>
                  <a:lnTo>
                    <a:pt x="6268" y="5387"/>
                  </a:lnTo>
                  <a:lnTo>
                    <a:pt x="6301" y="5388"/>
                  </a:lnTo>
                  <a:lnTo>
                    <a:pt x="6333" y="5394"/>
                  </a:lnTo>
                  <a:lnTo>
                    <a:pt x="6365" y="5404"/>
                  </a:lnTo>
                  <a:lnTo>
                    <a:pt x="6394" y="5418"/>
                  </a:lnTo>
                  <a:lnTo>
                    <a:pt x="6399" y="5421"/>
                  </a:lnTo>
                  <a:lnTo>
                    <a:pt x="6434" y="5395"/>
                  </a:lnTo>
                  <a:lnTo>
                    <a:pt x="6500" y="5340"/>
                  </a:lnTo>
                  <a:lnTo>
                    <a:pt x="6564" y="5283"/>
                  </a:lnTo>
                  <a:lnTo>
                    <a:pt x="6625" y="5224"/>
                  </a:lnTo>
                  <a:lnTo>
                    <a:pt x="6685" y="5162"/>
                  </a:lnTo>
                  <a:lnTo>
                    <a:pt x="6742" y="5098"/>
                  </a:lnTo>
                  <a:lnTo>
                    <a:pt x="6797" y="5032"/>
                  </a:lnTo>
                  <a:lnTo>
                    <a:pt x="6849" y="4964"/>
                  </a:lnTo>
                  <a:lnTo>
                    <a:pt x="6899" y="4894"/>
                  </a:lnTo>
                  <a:lnTo>
                    <a:pt x="6946" y="4822"/>
                  </a:lnTo>
                  <a:lnTo>
                    <a:pt x="6991" y="4748"/>
                  </a:lnTo>
                  <a:lnTo>
                    <a:pt x="7032" y="4672"/>
                  </a:lnTo>
                  <a:lnTo>
                    <a:pt x="7071" y="4595"/>
                  </a:lnTo>
                  <a:lnTo>
                    <a:pt x="7107" y="4517"/>
                  </a:lnTo>
                  <a:lnTo>
                    <a:pt x="7140" y="4438"/>
                  </a:lnTo>
                  <a:lnTo>
                    <a:pt x="7170" y="4357"/>
                  </a:lnTo>
                  <a:lnTo>
                    <a:pt x="7196" y="4276"/>
                  </a:lnTo>
                  <a:lnTo>
                    <a:pt x="7220" y="4193"/>
                  </a:lnTo>
                  <a:lnTo>
                    <a:pt x="7241" y="4110"/>
                  </a:lnTo>
                  <a:lnTo>
                    <a:pt x="7258" y="4026"/>
                  </a:lnTo>
                  <a:lnTo>
                    <a:pt x="7272" y="3942"/>
                  </a:lnTo>
                  <a:lnTo>
                    <a:pt x="7284" y="3856"/>
                  </a:lnTo>
                  <a:lnTo>
                    <a:pt x="7292" y="3771"/>
                  </a:lnTo>
                  <a:lnTo>
                    <a:pt x="7296" y="3685"/>
                  </a:lnTo>
                  <a:close/>
                  <a:moveTo>
                    <a:pt x="3877" y="6161"/>
                  </a:moveTo>
                  <a:lnTo>
                    <a:pt x="3839" y="6144"/>
                  </a:lnTo>
                  <a:lnTo>
                    <a:pt x="3260" y="8127"/>
                  </a:lnTo>
                  <a:lnTo>
                    <a:pt x="4101" y="7592"/>
                  </a:lnTo>
                  <a:lnTo>
                    <a:pt x="4129" y="7577"/>
                  </a:lnTo>
                  <a:lnTo>
                    <a:pt x="4159" y="7565"/>
                  </a:lnTo>
                  <a:lnTo>
                    <a:pt x="4190" y="7557"/>
                  </a:lnTo>
                  <a:lnTo>
                    <a:pt x="4222" y="7553"/>
                  </a:lnTo>
                  <a:lnTo>
                    <a:pt x="4255" y="7554"/>
                  </a:lnTo>
                  <a:lnTo>
                    <a:pt x="4287" y="7558"/>
                  </a:lnTo>
                  <a:lnTo>
                    <a:pt x="4318" y="7567"/>
                  </a:lnTo>
                  <a:lnTo>
                    <a:pt x="4347" y="7580"/>
                  </a:lnTo>
                  <a:lnTo>
                    <a:pt x="4375" y="7596"/>
                  </a:lnTo>
                  <a:lnTo>
                    <a:pt x="4401" y="7616"/>
                  </a:lnTo>
                  <a:lnTo>
                    <a:pt x="4423" y="7639"/>
                  </a:lnTo>
                  <a:lnTo>
                    <a:pt x="4443" y="7664"/>
                  </a:lnTo>
                  <a:lnTo>
                    <a:pt x="5000" y="8499"/>
                  </a:lnTo>
                  <a:lnTo>
                    <a:pt x="5557" y="7664"/>
                  </a:lnTo>
                  <a:lnTo>
                    <a:pt x="5577" y="7639"/>
                  </a:lnTo>
                  <a:lnTo>
                    <a:pt x="5599" y="7616"/>
                  </a:lnTo>
                  <a:lnTo>
                    <a:pt x="5625" y="7596"/>
                  </a:lnTo>
                  <a:lnTo>
                    <a:pt x="5653" y="7580"/>
                  </a:lnTo>
                  <a:lnTo>
                    <a:pt x="5682" y="7567"/>
                  </a:lnTo>
                  <a:lnTo>
                    <a:pt x="5713" y="7558"/>
                  </a:lnTo>
                  <a:lnTo>
                    <a:pt x="5745" y="7554"/>
                  </a:lnTo>
                  <a:lnTo>
                    <a:pt x="5778" y="7553"/>
                  </a:lnTo>
                  <a:lnTo>
                    <a:pt x="5810" y="7557"/>
                  </a:lnTo>
                  <a:lnTo>
                    <a:pt x="5841" y="7565"/>
                  </a:lnTo>
                  <a:lnTo>
                    <a:pt x="5871" y="7577"/>
                  </a:lnTo>
                  <a:lnTo>
                    <a:pt x="5899" y="7592"/>
                  </a:lnTo>
                  <a:lnTo>
                    <a:pt x="6740" y="8127"/>
                  </a:lnTo>
                  <a:lnTo>
                    <a:pt x="6161" y="6144"/>
                  </a:lnTo>
                  <a:lnTo>
                    <a:pt x="6123" y="6161"/>
                  </a:lnTo>
                  <a:lnTo>
                    <a:pt x="6114" y="6165"/>
                  </a:lnTo>
                  <a:lnTo>
                    <a:pt x="6026" y="6202"/>
                  </a:lnTo>
                  <a:lnTo>
                    <a:pt x="6017" y="6205"/>
                  </a:lnTo>
                  <a:lnTo>
                    <a:pt x="5928" y="6238"/>
                  </a:lnTo>
                  <a:lnTo>
                    <a:pt x="5919" y="6241"/>
                  </a:lnTo>
                  <a:lnTo>
                    <a:pt x="5829" y="6271"/>
                  </a:lnTo>
                  <a:lnTo>
                    <a:pt x="5820" y="6274"/>
                  </a:lnTo>
                  <a:lnTo>
                    <a:pt x="5729" y="6300"/>
                  </a:lnTo>
                  <a:lnTo>
                    <a:pt x="5720" y="6303"/>
                  </a:lnTo>
                  <a:lnTo>
                    <a:pt x="5628" y="6326"/>
                  </a:lnTo>
                  <a:lnTo>
                    <a:pt x="5618" y="6328"/>
                  </a:lnTo>
                  <a:lnTo>
                    <a:pt x="5525" y="6347"/>
                  </a:lnTo>
                  <a:lnTo>
                    <a:pt x="5516" y="6349"/>
                  </a:lnTo>
                  <a:lnTo>
                    <a:pt x="5422" y="6365"/>
                  </a:lnTo>
                  <a:lnTo>
                    <a:pt x="5413" y="6366"/>
                  </a:lnTo>
                  <a:lnTo>
                    <a:pt x="5319" y="6379"/>
                  </a:lnTo>
                  <a:lnTo>
                    <a:pt x="5309" y="6380"/>
                  </a:lnTo>
                  <a:lnTo>
                    <a:pt x="5214" y="6389"/>
                  </a:lnTo>
                  <a:lnTo>
                    <a:pt x="5205" y="6389"/>
                  </a:lnTo>
                  <a:lnTo>
                    <a:pt x="5110" y="6395"/>
                  </a:lnTo>
                  <a:lnTo>
                    <a:pt x="5100" y="6395"/>
                  </a:lnTo>
                  <a:lnTo>
                    <a:pt x="5005" y="6397"/>
                  </a:lnTo>
                  <a:lnTo>
                    <a:pt x="4995" y="6397"/>
                  </a:lnTo>
                  <a:lnTo>
                    <a:pt x="4900" y="6395"/>
                  </a:lnTo>
                  <a:lnTo>
                    <a:pt x="4890" y="6395"/>
                  </a:lnTo>
                  <a:lnTo>
                    <a:pt x="4795" y="6389"/>
                  </a:lnTo>
                  <a:lnTo>
                    <a:pt x="4786" y="6389"/>
                  </a:lnTo>
                  <a:lnTo>
                    <a:pt x="4691" y="6380"/>
                  </a:lnTo>
                  <a:lnTo>
                    <a:pt x="4681" y="6379"/>
                  </a:lnTo>
                  <a:lnTo>
                    <a:pt x="4587" y="6366"/>
                  </a:lnTo>
                  <a:lnTo>
                    <a:pt x="4578" y="6365"/>
                  </a:lnTo>
                  <a:lnTo>
                    <a:pt x="4484" y="6349"/>
                  </a:lnTo>
                  <a:lnTo>
                    <a:pt x="4475" y="6347"/>
                  </a:lnTo>
                  <a:lnTo>
                    <a:pt x="4382" y="6328"/>
                  </a:lnTo>
                  <a:lnTo>
                    <a:pt x="4372" y="6326"/>
                  </a:lnTo>
                  <a:lnTo>
                    <a:pt x="4280" y="6303"/>
                  </a:lnTo>
                  <a:lnTo>
                    <a:pt x="4271" y="6300"/>
                  </a:lnTo>
                  <a:lnTo>
                    <a:pt x="4180" y="6274"/>
                  </a:lnTo>
                  <a:lnTo>
                    <a:pt x="4171" y="6271"/>
                  </a:lnTo>
                  <a:lnTo>
                    <a:pt x="4081" y="6241"/>
                  </a:lnTo>
                  <a:lnTo>
                    <a:pt x="4072" y="6238"/>
                  </a:lnTo>
                  <a:lnTo>
                    <a:pt x="3983" y="6205"/>
                  </a:lnTo>
                  <a:lnTo>
                    <a:pt x="3974" y="6202"/>
                  </a:lnTo>
                  <a:lnTo>
                    <a:pt x="3886" y="6165"/>
                  </a:lnTo>
                  <a:lnTo>
                    <a:pt x="3877" y="6161"/>
                  </a:lnTo>
                  <a:close/>
                </a:path>
              </a:pathLst>
            </a:custGeom>
            <a:grpFill/>
            <a:ln>
              <a:noFill/>
            </a:ln>
          </p:spPr>
          <p:txBody>
            <a:bodyPr/>
            <a:lstStyle/>
            <a:p>
              <a:endParaRPr/>
            </a:p>
          </p:txBody>
        </p:sp>
      </p:grpSp>
      <p:grpSp>
        <p:nvGrpSpPr>
          <p:cNvPr id="43" name="Graphic 38"/>
          <p:cNvGrpSpPr/>
          <p:nvPr/>
        </p:nvGrpSpPr>
        <p:grpSpPr>
          <a:xfrm>
            <a:off x="760115" y="4080508"/>
            <a:ext cx="272272" cy="272272"/>
            <a:chOff x="5227152" y="5358687"/>
            <a:chExt cx="633600" cy="633600"/>
          </a:xfrm>
          <a:solidFill>
            <a:srgbClr val="FFFFFF"/>
          </a:solidFill>
        </p:grpSpPr>
        <p:sp>
          <p:nvSpPr>
            <p:cNvPr id="44" name="Accent"/>
            <p:cNvSpPr/>
            <p:nvPr/>
          </p:nvSpPr>
          <p:spPr>
            <a:xfrm>
              <a:off x="5227152" y="5358687"/>
              <a:ext cx="633600" cy="633600"/>
            </a:xfrm>
            <a:custGeom>
              <a:avLst/>
              <a:gdLst/>
              <a:ahLst/>
              <a:cxnLst/>
              <a:rect l="0" t="0" r="10000" b="10000"/>
              <a:pathLst>
                <a:path w="10000" h="1000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grpFill/>
            <a:ln>
              <a:noFill/>
            </a:ln>
          </p:spPr>
          <p:txBody>
            <a:bodyPr/>
            <a:lstStyle/>
            <a:p>
              <a:endParaRPr/>
            </a:p>
          </p:txBody>
        </p:sp>
        <p:sp>
          <p:nvSpPr>
            <p:cNvPr id="45" name="Outline"/>
            <p:cNvSpPr/>
            <p:nvPr/>
          </p:nvSpPr>
          <p:spPr>
            <a:xfrm>
              <a:off x="5227152" y="5358687"/>
              <a:ext cx="633600" cy="633600"/>
            </a:xfrm>
            <a:custGeom>
              <a:avLst/>
              <a:gdLst/>
              <a:ahLst/>
              <a:cxnLst/>
              <a:rect l="0" t="0" r="10000" b="10000"/>
              <a:pathLst>
                <a:path w="10000" h="1000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grpFill/>
            <a:ln>
              <a:noFill/>
            </a:ln>
          </p:spPr>
          <p:txBody>
            <a:bodyPr/>
            <a:lstStyle/>
            <a:p>
              <a:endParaRPr/>
            </a:p>
          </p:txBody>
        </p:sp>
      </p:grpSp>
      <p:sp>
        <p:nvSpPr>
          <p:cNvPr id="31" name="Rectangle 30">
            <a:extLst>
              <a:ext uri="{FF2B5EF4-FFF2-40B4-BE49-F238E27FC236}">
                <a16:creationId xmlns:a16="http://schemas.microsoft.com/office/drawing/2014/main" id="{91F9F0D5-91F2-4492-BCEF-5F7118809D72}"/>
              </a:ext>
            </a:extLst>
          </p:cNvPr>
          <p:cNvSpPr/>
          <p:nvPr/>
        </p:nvSpPr>
        <p:spPr>
          <a:xfrm rot="16200000" flipV="1">
            <a:off x="6357369" y="1719372"/>
            <a:ext cx="322891" cy="573302"/>
          </a:xfrm>
          <a:prstGeom prst="rect">
            <a:avLst/>
          </a:prstGeom>
          <a:solidFill>
            <a:schemeClr val="accent2"/>
          </a:solidFill>
          <a:ln w="12700" cap="flat" cmpd="sng" algn="ctr">
            <a:solidFill>
              <a:schemeClr val="bg1"/>
            </a:solidFill>
            <a:prstDash val="sysDot"/>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lIns="0" tIns="0" rIns="0" bIns="0" rtlCol="0" anchor="ctr">
            <a:noAutofit/>
          </a:bodyPr>
          <a:lstStyle/>
          <a:p>
            <a:pPr algn="ctr"/>
            <a:endParaRPr lang="en-US" sz="1400" dirty="0">
              <a:solidFill>
                <a:srgbClr val="FFFFFF"/>
              </a:solidFill>
              <a:latin typeface="Arial" panose="020B0604020202020204" pitchFamily="34" charset="0"/>
            </a:endParaRPr>
          </a:p>
        </p:txBody>
      </p:sp>
      <p:sp>
        <p:nvSpPr>
          <p:cNvPr id="32" name="Rectangle 31">
            <a:extLst>
              <a:ext uri="{FF2B5EF4-FFF2-40B4-BE49-F238E27FC236}">
                <a16:creationId xmlns:a16="http://schemas.microsoft.com/office/drawing/2014/main" id="{FEF5B1EB-59D7-4640-8BBD-F48439B08DC3}"/>
              </a:ext>
            </a:extLst>
          </p:cNvPr>
          <p:cNvSpPr/>
          <p:nvPr/>
        </p:nvSpPr>
        <p:spPr>
          <a:xfrm rot="16200000" flipV="1">
            <a:off x="6357368" y="3919524"/>
            <a:ext cx="322893" cy="573302"/>
          </a:xfrm>
          <a:prstGeom prst="rect">
            <a:avLst/>
          </a:prstGeom>
          <a:solidFill>
            <a:schemeClr val="accent2"/>
          </a:solidFill>
          <a:ln w="12700" cap="flat" cmpd="sng" algn="ctr">
            <a:solidFill>
              <a:schemeClr val="bg1"/>
            </a:solidFill>
            <a:prstDash val="sysDot"/>
            <a:miter lim="800000"/>
          </a:ln>
          <a:effectLst/>
        </p:spPr>
        <p:style>
          <a:lnRef idx="2">
            <a:schemeClr val="accent1">
              <a:shade val="15000"/>
            </a:schemeClr>
          </a:lnRef>
          <a:fillRef idx="1">
            <a:schemeClr val="accent1"/>
          </a:fillRef>
          <a:effectRef idx="0">
            <a:schemeClr val="accent1"/>
          </a:effectRef>
          <a:fontRef idx="minor">
            <a:schemeClr val="lt1"/>
          </a:fontRef>
        </p:style>
        <p:txBody>
          <a:bodyPr vert="vert270" lIns="0" tIns="0" rIns="0" bIns="0" rtlCol="0" anchor="ctr">
            <a:noAutofit/>
          </a:bodyPr>
          <a:lstStyle/>
          <a:p>
            <a:pPr algn="ctr"/>
            <a:endParaRPr lang="en-US" sz="1400" dirty="0">
              <a:solidFill>
                <a:srgbClr val="FFFFFF"/>
              </a:solidFill>
              <a:latin typeface="Arial" panose="020B0604020202020204" pitchFamily="34" charset="0"/>
            </a:endParaRPr>
          </a:p>
        </p:txBody>
      </p:sp>
      <p:grpSp>
        <p:nvGrpSpPr>
          <p:cNvPr id="46" name="Graphic 32"/>
          <p:cNvGrpSpPr/>
          <p:nvPr/>
        </p:nvGrpSpPr>
        <p:grpSpPr>
          <a:xfrm>
            <a:off x="6382678" y="1868251"/>
            <a:ext cx="272272" cy="272272"/>
            <a:chOff x="1830237" y="2660110"/>
            <a:chExt cx="633600" cy="633600"/>
          </a:xfrm>
          <a:solidFill>
            <a:srgbClr val="FFFFFF"/>
          </a:solidFill>
        </p:grpSpPr>
        <p:sp>
          <p:nvSpPr>
            <p:cNvPr id="47" name="Accent"/>
            <p:cNvSpPr/>
            <p:nvPr/>
          </p:nvSpPr>
          <p:spPr>
            <a:xfrm>
              <a:off x="1830237" y="2660110"/>
              <a:ext cx="633600" cy="633600"/>
            </a:xfrm>
            <a:custGeom>
              <a:avLst/>
              <a:gdLst/>
              <a:ahLst/>
              <a:cxnLst/>
              <a:rect l="0" t="0" r="10000" b="10000"/>
              <a:pathLst>
                <a:path w="10000" h="10000">
                  <a:moveTo>
                    <a:pt x="3855" y="6274"/>
                  </a:moveTo>
                  <a:lnTo>
                    <a:pt x="3803" y="6312"/>
                  </a:lnTo>
                  <a:lnTo>
                    <a:pt x="3749" y="6354"/>
                  </a:lnTo>
                  <a:lnTo>
                    <a:pt x="3722" y="6372"/>
                  </a:lnTo>
                  <a:lnTo>
                    <a:pt x="3693" y="6387"/>
                  </a:lnTo>
                  <a:lnTo>
                    <a:pt x="3662" y="6397"/>
                  </a:lnTo>
                  <a:lnTo>
                    <a:pt x="3630" y="6404"/>
                  </a:lnTo>
                  <a:lnTo>
                    <a:pt x="3597" y="6406"/>
                  </a:lnTo>
                  <a:lnTo>
                    <a:pt x="3564" y="6404"/>
                  </a:lnTo>
                  <a:lnTo>
                    <a:pt x="3532" y="6398"/>
                  </a:lnTo>
                  <a:lnTo>
                    <a:pt x="3501" y="6387"/>
                  </a:lnTo>
                  <a:lnTo>
                    <a:pt x="3472" y="6373"/>
                  </a:lnTo>
                  <a:lnTo>
                    <a:pt x="3445" y="6355"/>
                  </a:lnTo>
                  <a:lnTo>
                    <a:pt x="3420" y="6333"/>
                  </a:lnTo>
                  <a:lnTo>
                    <a:pt x="3398" y="6309"/>
                  </a:lnTo>
                  <a:lnTo>
                    <a:pt x="3380" y="6282"/>
                  </a:lnTo>
                  <a:lnTo>
                    <a:pt x="3365" y="6253"/>
                  </a:lnTo>
                  <a:lnTo>
                    <a:pt x="3355" y="6222"/>
                  </a:lnTo>
                  <a:lnTo>
                    <a:pt x="3348" y="6190"/>
                  </a:lnTo>
                  <a:lnTo>
                    <a:pt x="3346" y="6157"/>
                  </a:lnTo>
                  <a:lnTo>
                    <a:pt x="3348" y="6124"/>
                  </a:lnTo>
                  <a:lnTo>
                    <a:pt x="3354" y="6092"/>
                  </a:lnTo>
                  <a:lnTo>
                    <a:pt x="3365" y="6061"/>
                  </a:lnTo>
                  <a:lnTo>
                    <a:pt x="3379" y="6032"/>
                  </a:lnTo>
                  <a:lnTo>
                    <a:pt x="3397" y="6005"/>
                  </a:lnTo>
                  <a:lnTo>
                    <a:pt x="3419" y="5980"/>
                  </a:lnTo>
                  <a:lnTo>
                    <a:pt x="3443" y="5958"/>
                  </a:lnTo>
                  <a:lnTo>
                    <a:pt x="3500" y="5914"/>
                  </a:lnTo>
                  <a:lnTo>
                    <a:pt x="3507" y="5909"/>
                  </a:lnTo>
                  <a:lnTo>
                    <a:pt x="3565" y="5867"/>
                  </a:lnTo>
                  <a:lnTo>
                    <a:pt x="3572" y="5862"/>
                  </a:lnTo>
                  <a:lnTo>
                    <a:pt x="3632" y="5822"/>
                  </a:lnTo>
                  <a:lnTo>
                    <a:pt x="3639" y="5817"/>
                  </a:lnTo>
                  <a:lnTo>
                    <a:pt x="3700" y="5779"/>
                  </a:lnTo>
                  <a:lnTo>
                    <a:pt x="3706" y="5775"/>
                  </a:lnTo>
                  <a:lnTo>
                    <a:pt x="3769" y="5738"/>
                  </a:lnTo>
                  <a:lnTo>
                    <a:pt x="3776" y="5734"/>
                  </a:lnTo>
                  <a:lnTo>
                    <a:pt x="3839" y="5700"/>
                  </a:lnTo>
                  <a:lnTo>
                    <a:pt x="3846" y="5696"/>
                  </a:lnTo>
                  <a:lnTo>
                    <a:pt x="3910" y="5664"/>
                  </a:lnTo>
                  <a:lnTo>
                    <a:pt x="3918" y="5661"/>
                  </a:lnTo>
                  <a:lnTo>
                    <a:pt x="3983" y="5630"/>
                  </a:lnTo>
                  <a:lnTo>
                    <a:pt x="3990" y="5627"/>
                  </a:lnTo>
                  <a:lnTo>
                    <a:pt x="4057" y="5599"/>
                  </a:lnTo>
                  <a:lnTo>
                    <a:pt x="4064" y="5596"/>
                  </a:lnTo>
                  <a:lnTo>
                    <a:pt x="4131" y="5570"/>
                  </a:lnTo>
                  <a:lnTo>
                    <a:pt x="4139" y="5567"/>
                  </a:lnTo>
                  <a:lnTo>
                    <a:pt x="4207" y="5543"/>
                  </a:lnTo>
                  <a:lnTo>
                    <a:pt x="4215" y="5540"/>
                  </a:lnTo>
                  <a:lnTo>
                    <a:pt x="4284" y="5519"/>
                  </a:lnTo>
                  <a:lnTo>
                    <a:pt x="4291" y="5516"/>
                  </a:lnTo>
                  <a:lnTo>
                    <a:pt x="4361" y="5497"/>
                  </a:lnTo>
                  <a:lnTo>
                    <a:pt x="4369" y="5495"/>
                  </a:lnTo>
                  <a:lnTo>
                    <a:pt x="4439" y="5477"/>
                  </a:lnTo>
                  <a:lnTo>
                    <a:pt x="4447" y="5475"/>
                  </a:lnTo>
                  <a:lnTo>
                    <a:pt x="4518" y="5460"/>
                  </a:lnTo>
                  <a:lnTo>
                    <a:pt x="4526" y="5459"/>
                  </a:lnTo>
                  <a:lnTo>
                    <a:pt x="4597" y="5446"/>
                  </a:lnTo>
                  <a:lnTo>
                    <a:pt x="4605" y="5445"/>
                  </a:lnTo>
                  <a:lnTo>
                    <a:pt x="4677" y="5435"/>
                  </a:lnTo>
                  <a:lnTo>
                    <a:pt x="4685" y="5434"/>
                  </a:lnTo>
                  <a:lnTo>
                    <a:pt x="4756" y="5426"/>
                  </a:lnTo>
                  <a:lnTo>
                    <a:pt x="4764" y="5425"/>
                  </a:lnTo>
                  <a:lnTo>
                    <a:pt x="4836" y="5419"/>
                  </a:lnTo>
                  <a:lnTo>
                    <a:pt x="4844" y="5419"/>
                  </a:lnTo>
                  <a:lnTo>
                    <a:pt x="4916" y="5415"/>
                  </a:lnTo>
                  <a:lnTo>
                    <a:pt x="4924" y="5415"/>
                  </a:lnTo>
                  <a:lnTo>
                    <a:pt x="4996" y="5414"/>
                  </a:lnTo>
                  <a:lnTo>
                    <a:pt x="5004" y="5414"/>
                  </a:lnTo>
                  <a:lnTo>
                    <a:pt x="5076" y="5415"/>
                  </a:lnTo>
                  <a:lnTo>
                    <a:pt x="5084" y="5415"/>
                  </a:lnTo>
                  <a:lnTo>
                    <a:pt x="5156" y="5419"/>
                  </a:lnTo>
                  <a:lnTo>
                    <a:pt x="5164" y="5419"/>
                  </a:lnTo>
                  <a:lnTo>
                    <a:pt x="5236" y="5425"/>
                  </a:lnTo>
                  <a:lnTo>
                    <a:pt x="5244" y="5426"/>
                  </a:lnTo>
                  <a:lnTo>
                    <a:pt x="5315" y="5434"/>
                  </a:lnTo>
                  <a:lnTo>
                    <a:pt x="5323" y="5435"/>
                  </a:lnTo>
                  <a:lnTo>
                    <a:pt x="5395" y="5445"/>
                  </a:lnTo>
                  <a:lnTo>
                    <a:pt x="5403" y="5446"/>
                  </a:lnTo>
                  <a:lnTo>
                    <a:pt x="5474" y="5459"/>
                  </a:lnTo>
                  <a:lnTo>
                    <a:pt x="5482" y="5460"/>
                  </a:lnTo>
                  <a:lnTo>
                    <a:pt x="5553" y="5475"/>
                  </a:lnTo>
                  <a:lnTo>
                    <a:pt x="5561" y="5477"/>
                  </a:lnTo>
                  <a:lnTo>
                    <a:pt x="5631" y="5495"/>
                  </a:lnTo>
                  <a:lnTo>
                    <a:pt x="5639" y="5497"/>
                  </a:lnTo>
                  <a:lnTo>
                    <a:pt x="5709" y="5516"/>
                  </a:lnTo>
                  <a:lnTo>
                    <a:pt x="5716" y="5519"/>
                  </a:lnTo>
                  <a:lnTo>
                    <a:pt x="5785" y="5540"/>
                  </a:lnTo>
                  <a:lnTo>
                    <a:pt x="5793" y="5543"/>
                  </a:lnTo>
                  <a:lnTo>
                    <a:pt x="5861" y="5567"/>
                  </a:lnTo>
                  <a:lnTo>
                    <a:pt x="5869" y="5570"/>
                  </a:lnTo>
                  <a:lnTo>
                    <a:pt x="5936" y="5596"/>
                  </a:lnTo>
                  <a:lnTo>
                    <a:pt x="5943" y="5599"/>
                  </a:lnTo>
                  <a:lnTo>
                    <a:pt x="6010" y="5627"/>
                  </a:lnTo>
                  <a:lnTo>
                    <a:pt x="6017" y="5630"/>
                  </a:lnTo>
                  <a:lnTo>
                    <a:pt x="6082" y="5661"/>
                  </a:lnTo>
                  <a:lnTo>
                    <a:pt x="6090" y="5664"/>
                  </a:lnTo>
                  <a:lnTo>
                    <a:pt x="6154" y="5696"/>
                  </a:lnTo>
                  <a:lnTo>
                    <a:pt x="6161" y="5700"/>
                  </a:lnTo>
                  <a:lnTo>
                    <a:pt x="6224" y="5734"/>
                  </a:lnTo>
                  <a:lnTo>
                    <a:pt x="6231" y="5738"/>
                  </a:lnTo>
                  <a:lnTo>
                    <a:pt x="6294" y="5775"/>
                  </a:lnTo>
                  <a:lnTo>
                    <a:pt x="6300" y="5779"/>
                  </a:lnTo>
                  <a:lnTo>
                    <a:pt x="6361" y="5817"/>
                  </a:lnTo>
                  <a:lnTo>
                    <a:pt x="6368" y="5822"/>
                  </a:lnTo>
                  <a:lnTo>
                    <a:pt x="6428" y="5862"/>
                  </a:lnTo>
                  <a:lnTo>
                    <a:pt x="6435" y="5867"/>
                  </a:lnTo>
                  <a:lnTo>
                    <a:pt x="6493" y="5909"/>
                  </a:lnTo>
                  <a:lnTo>
                    <a:pt x="6500" y="5914"/>
                  </a:lnTo>
                  <a:lnTo>
                    <a:pt x="6557" y="5958"/>
                  </a:lnTo>
                  <a:lnTo>
                    <a:pt x="6581" y="5980"/>
                  </a:lnTo>
                  <a:lnTo>
                    <a:pt x="6603" y="6005"/>
                  </a:lnTo>
                  <a:lnTo>
                    <a:pt x="6621" y="6032"/>
                  </a:lnTo>
                  <a:lnTo>
                    <a:pt x="6635" y="6061"/>
                  </a:lnTo>
                  <a:lnTo>
                    <a:pt x="6646" y="6092"/>
                  </a:lnTo>
                  <a:lnTo>
                    <a:pt x="6652" y="6124"/>
                  </a:lnTo>
                  <a:lnTo>
                    <a:pt x="6654" y="6157"/>
                  </a:lnTo>
                  <a:lnTo>
                    <a:pt x="6652" y="6190"/>
                  </a:lnTo>
                  <a:lnTo>
                    <a:pt x="6645" y="6222"/>
                  </a:lnTo>
                  <a:lnTo>
                    <a:pt x="6635" y="6253"/>
                  </a:lnTo>
                  <a:lnTo>
                    <a:pt x="6620" y="6282"/>
                  </a:lnTo>
                  <a:lnTo>
                    <a:pt x="6602" y="6309"/>
                  </a:lnTo>
                  <a:lnTo>
                    <a:pt x="6580" y="6333"/>
                  </a:lnTo>
                  <a:lnTo>
                    <a:pt x="6555" y="6355"/>
                  </a:lnTo>
                  <a:lnTo>
                    <a:pt x="6528" y="6373"/>
                  </a:lnTo>
                  <a:lnTo>
                    <a:pt x="6499" y="6387"/>
                  </a:lnTo>
                  <a:lnTo>
                    <a:pt x="6468" y="6398"/>
                  </a:lnTo>
                  <a:lnTo>
                    <a:pt x="6436" y="6404"/>
                  </a:lnTo>
                  <a:lnTo>
                    <a:pt x="6403" y="6406"/>
                  </a:lnTo>
                  <a:lnTo>
                    <a:pt x="6370" y="6404"/>
                  </a:lnTo>
                  <a:lnTo>
                    <a:pt x="6338" y="6397"/>
                  </a:lnTo>
                  <a:lnTo>
                    <a:pt x="6307" y="6387"/>
                  </a:lnTo>
                  <a:lnTo>
                    <a:pt x="6278" y="6372"/>
                  </a:lnTo>
                  <a:lnTo>
                    <a:pt x="6251" y="6354"/>
                  </a:lnTo>
                  <a:lnTo>
                    <a:pt x="6197" y="6312"/>
                  </a:lnTo>
                  <a:lnTo>
                    <a:pt x="6145" y="6274"/>
                  </a:lnTo>
                  <a:lnTo>
                    <a:pt x="6092" y="6238"/>
                  </a:lnTo>
                  <a:lnTo>
                    <a:pt x="6038" y="6204"/>
                  </a:lnTo>
                  <a:lnTo>
                    <a:pt x="5982" y="6172"/>
                  </a:lnTo>
                  <a:lnTo>
                    <a:pt x="5926" y="6141"/>
                  </a:lnTo>
                  <a:lnTo>
                    <a:pt x="5869" y="6113"/>
                  </a:lnTo>
                  <a:lnTo>
                    <a:pt x="5810" y="6086"/>
                  </a:lnTo>
                  <a:lnTo>
                    <a:pt x="5751" y="6061"/>
                  </a:lnTo>
                  <a:lnTo>
                    <a:pt x="5691" y="6037"/>
                  </a:lnTo>
                  <a:lnTo>
                    <a:pt x="5631" y="6016"/>
                  </a:lnTo>
                  <a:lnTo>
                    <a:pt x="5570" y="5997"/>
                  </a:lnTo>
                  <a:lnTo>
                    <a:pt x="5508" y="5979"/>
                  </a:lnTo>
                  <a:lnTo>
                    <a:pt x="5445" y="5964"/>
                  </a:lnTo>
                  <a:lnTo>
                    <a:pt x="5383" y="5951"/>
                  </a:lnTo>
                  <a:lnTo>
                    <a:pt x="5319" y="5939"/>
                  </a:lnTo>
                  <a:lnTo>
                    <a:pt x="5256" y="5930"/>
                  </a:lnTo>
                  <a:lnTo>
                    <a:pt x="5192" y="5923"/>
                  </a:lnTo>
                  <a:lnTo>
                    <a:pt x="5128" y="5918"/>
                  </a:lnTo>
                  <a:lnTo>
                    <a:pt x="5064" y="5915"/>
                  </a:lnTo>
                  <a:lnTo>
                    <a:pt x="5000" y="5914"/>
                  </a:lnTo>
                  <a:lnTo>
                    <a:pt x="4936" y="5915"/>
                  </a:lnTo>
                  <a:lnTo>
                    <a:pt x="4872" y="5918"/>
                  </a:lnTo>
                  <a:lnTo>
                    <a:pt x="4808" y="5923"/>
                  </a:lnTo>
                  <a:lnTo>
                    <a:pt x="4744" y="5930"/>
                  </a:lnTo>
                  <a:lnTo>
                    <a:pt x="4681" y="5939"/>
                  </a:lnTo>
                  <a:lnTo>
                    <a:pt x="4617" y="5951"/>
                  </a:lnTo>
                  <a:lnTo>
                    <a:pt x="4555" y="5964"/>
                  </a:lnTo>
                  <a:lnTo>
                    <a:pt x="4492" y="5979"/>
                  </a:lnTo>
                  <a:lnTo>
                    <a:pt x="4430" y="5997"/>
                  </a:lnTo>
                  <a:lnTo>
                    <a:pt x="4369" y="6016"/>
                  </a:lnTo>
                  <a:lnTo>
                    <a:pt x="4309" y="6037"/>
                  </a:lnTo>
                  <a:lnTo>
                    <a:pt x="4249" y="6061"/>
                  </a:lnTo>
                  <a:lnTo>
                    <a:pt x="4190" y="6086"/>
                  </a:lnTo>
                  <a:lnTo>
                    <a:pt x="4131" y="6113"/>
                  </a:lnTo>
                  <a:lnTo>
                    <a:pt x="4074" y="6141"/>
                  </a:lnTo>
                  <a:lnTo>
                    <a:pt x="4018" y="6172"/>
                  </a:lnTo>
                  <a:lnTo>
                    <a:pt x="3962" y="6204"/>
                  </a:lnTo>
                  <a:lnTo>
                    <a:pt x="3908" y="6238"/>
                  </a:lnTo>
                  <a:lnTo>
                    <a:pt x="3855" y="6274"/>
                  </a:lnTo>
                  <a:close/>
                  <a:moveTo>
                    <a:pt x="5491" y="7542"/>
                  </a:moveTo>
                  <a:lnTo>
                    <a:pt x="5491" y="7560"/>
                  </a:lnTo>
                  <a:lnTo>
                    <a:pt x="5491" y="7578"/>
                  </a:lnTo>
                  <a:lnTo>
                    <a:pt x="5490" y="7597"/>
                  </a:lnTo>
                  <a:lnTo>
                    <a:pt x="5488" y="7615"/>
                  </a:lnTo>
                  <a:lnTo>
                    <a:pt x="5486" y="7633"/>
                  </a:lnTo>
                  <a:lnTo>
                    <a:pt x="5483" y="7651"/>
                  </a:lnTo>
                  <a:lnTo>
                    <a:pt x="5479" y="7669"/>
                  </a:lnTo>
                  <a:lnTo>
                    <a:pt x="5475" y="7687"/>
                  </a:lnTo>
                  <a:lnTo>
                    <a:pt x="5470" y="7705"/>
                  </a:lnTo>
                  <a:lnTo>
                    <a:pt x="5464" y="7722"/>
                  </a:lnTo>
                  <a:lnTo>
                    <a:pt x="5458" y="7739"/>
                  </a:lnTo>
                  <a:lnTo>
                    <a:pt x="5451" y="7756"/>
                  </a:lnTo>
                  <a:lnTo>
                    <a:pt x="5443" y="7773"/>
                  </a:lnTo>
                  <a:lnTo>
                    <a:pt x="5435" y="7790"/>
                  </a:lnTo>
                  <a:lnTo>
                    <a:pt x="5426" y="7806"/>
                  </a:lnTo>
                  <a:lnTo>
                    <a:pt x="5416" y="7822"/>
                  </a:lnTo>
                  <a:lnTo>
                    <a:pt x="5406" y="7837"/>
                  </a:lnTo>
                  <a:lnTo>
                    <a:pt x="5395" y="7852"/>
                  </a:lnTo>
                  <a:lnTo>
                    <a:pt x="5384" y="7866"/>
                  </a:lnTo>
                  <a:lnTo>
                    <a:pt x="5372" y="7880"/>
                  </a:lnTo>
                  <a:lnTo>
                    <a:pt x="5360" y="7894"/>
                  </a:lnTo>
                  <a:lnTo>
                    <a:pt x="5347" y="7907"/>
                  </a:lnTo>
                  <a:lnTo>
                    <a:pt x="5334" y="7920"/>
                  </a:lnTo>
                  <a:lnTo>
                    <a:pt x="5320" y="7932"/>
                  </a:lnTo>
                  <a:lnTo>
                    <a:pt x="5306" y="7944"/>
                  </a:lnTo>
                  <a:lnTo>
                    <a:pt x="5292" y="7955"/>
                  </a:lnTo>
                  <a:lnTo>
                    <a:pt x="5277" y="7966"/>
                  </a:lnTo>
                  <a:lnTo>
                    <a:pt x="5262" y="7976"/>
                  </a:lnTo>
                  <a:lnTo>
                    <a:pt x="5246" y="7986"/>
                  </a:lnTo>
                  <a:lnTo>
                    <a:pt x="5230" y="7995"/>
                  </a:lnTo>
                  <a:lnTo>
                    <a:pt x="5213" y="8003"/>
                  </a:lnTo>
                  <a:lnTo>
                    <a:pt x="5196" y="8011"/>
                  </a:lnTo>
                  <a:lnTo>
                    <a:pt x="5179" y="8018"/>
                  </a:lnTo>
                  <a:lnTo>
                    <a:pt x="5162" y="8024"/>
                  </a:lnTo>
                  <a:lnTo>
                    <a:pt x="5145" y="8030"/>
                  </a:lnTo>
                  <a:lnTo>
                    <a:pt x="5127" y="8035"/>
                  </a:lnTo>
                  <a:lnTo>
                    <a:pt x="5109" y="8039"/>
                  </a:lnTo>
                  <a:lnTo>
                    <a:pt x="5091" y="8043"/>
                  </a:lnTo>
                  <a:lnTo>
                    <a:pt x="5073" y="8046"/>
                  </a:lnTo>
                  <a:lnTo>
                    <a:pt x="5055" y="8048"/>
                  </a:lnTo>
                  <a:lnTo>
                    <a:pt x="5037" y="8050"/>
                  </a:lnTo>
                  <a:lnTo>
                    <a:pt x="5018" y="8051"/>
                  </a:lnTo>
                  <a:lnTo>
                    <a:pt x="5000" y="8051"/>
                  </a:lnTo>
                  <a:lnTo>
                    <a:pt x="4982" y="8051"/>
                  </a:lnTo>
                  <a:lnTo>
                    <a:pt x="4963" y="8050"/>
                  </a:lnTo>
                  <a:lnTo>
                    <a:pt x="4945" y="8048"/>
                  </a:lnTo>
                  <a:lnTo>
                    <a:pt x="4927" y="8046"/>
                  </a:lnTo>
                  <a:lnTo>
                    <a:pt x="4909" y="8043"/>
                  </a:lnTo>
                  <a:lnTo>
                    <a:pt x="4891" y="8039"/>
                  </a:lnTo>
                  <a:lnTo>
                    <a:pt x="4873" y="8035"/>
                  </a:lnTo>
                  <a:lnTo>
                    <a:pt x="4855" y="8030"/>
                  </a:lnTo>
                  <a:lnTo>
                    <a:pt x="4838" y="8024"/>
                  </a:lnTo>
                  <a:lnTo>
                    <a:pt x="4821" y="8018"/>
                  </a:lnTo>
                  <a:lnTo>
                    <a:pt x="4804" y="8011"/>
                  </a:lnTo>
                  <a:lnTo>
                    <a:pt x="4787" y="8003"/>
                  </a:lnTo>
                  <a:lnTo>
                    <a:pt x="4770" y="7995"/>
                  </a:lnTo>
                  <a:lnTo>
                    <a:pt x="4754" y="7986"/>
                  </a:lnTo>
                  <a:lnTo>
                    <a:pt x="4738" y="7976"/>
                  </a:lnTo>
                  <a:lnTo>
                    <a:pt x="4723" y="7966"/>
                  </a:lnTo>
                  <a:lnTo>
                    <a:pt x="4708" y="7955"/>
                  </a:lnTo>
                  <a:lnTo>
                    <a:pt x="4694" y="7944"/>
                  </a:lnTo>
                  <a:lnTo>
                    <a:pt x="4680" y="7932"/>
                  </a:lnTo>
                  <a:lnTo>
                    <a:pt x="4666" y="7920"/>
                  </a:lnTo>
                  <a:lnTo>
                    <a:pt x="4653" y="7907"/>
                  </a:lnTo>
                  <a:lnTo>
                    <a:pt x="4640" y="7894"/>
                  </a:lnTo>
                  <a:lnTo>
                    <a:pt x="4628" y="7880"/>
                  </a:lnTo>
                  <a:lnTo>
                    <a:pt x="4616" y="7866"/>
                  </a:lnTo>
                  <a:lnTo>
                    <a:pt x="4605" y="7852"/>
                  </a:lnTo>
                  <a:lnTo>
                    <a:pt x="4594" y="7837"/>
                  </a:lnTo>
                  <a:lnTo>
                    <a:pt x="4584" y="7822"/>
                  </a:lnTo>
                  <a:lnTo>
                    <a:pt x="4574" y="7806"/>
                  </a:lnTo>
                  <a:lnTo>
                    <a:pt x="4565" y="7790"/>
                  </a:lnTo>
                  <a:lnTo>
                    <a:pt x="4557" y="7773"/>
                  </a:lnTo>
                  <a:lnTo>
                    <a:pt x="4549" y="7756"/>
                  </a:lnTo>
                  <a:lnTo>
                    <a:pt x="4542" y="7739"/>
                  </a:lnTo>
                  <a:lnTo>
                    <a:pt x="4536" y="7722"/>
                  </a:lnTo>
                  <a:lnTo>
                    <a:pt x="4530" y="7705"/>
                  </a:lnTo>
                  <a:lnTo>
                    <a:pt x="4525" y="7687"/>
                  </a:lnTo>
                  <a:lnTo>
                    <a:pt x="4521" y="7669"/>
                  </a:lnTo>
                  <a:lnTo>
                    <a:pt x="4517" y="7651"/>
                  </a:lnTo>
                  <a:lnTo>
                    <a:pt x="4514" y="7633"/>
                  </a:lnTo>
                  <a:lnTo>
                    <a:pt x="4512" y="7615"/>
                  </a:lnTo>
                  <a:lnTo>
                    <a:pt x="4510" y="7597"/>
                  </a:lnTo>
                  <a:lnTo>
                    <a:pt x="4509" y="7578"/>
                  </a:lnTo>
                  <a:lnTo>
                    <a:pt x="4509" y="7560"/>
                  </a:lnTo>
                  <a:lnTo>
                    <a:pt x="4509" y="7542"/>
                  </a:lnTo>
                  <a:lnTo>
                    <a:pt x="4510" y="7523"/>
                  </a:lnTo>
                  <a:lnTo>
                    <a:pt x="4512" y="7505"/>
                  </a:lnTo>
                  <a:lnTo>
                    <a:pt x="4514" y="7487"/>
                  </a:lnTo>
                  <a:lnTo>
                    <a:pt x="4517" y="7469"/>
                  </a:lnTo>
                  <a:lnTo>
                    <a:pt x="4521" y="7451"/>
                  </a:lnTo>
                  <a:lnTo>
                    <a:pt x="4525" y="7433"/>
                  </a:lnTo>
                  <a:lnTo>
                    <a:pt x="4530" y="7415"/>
                  </a:lnTo>
                  <a:lnTo>
                    <a:pt x="4536" y="7398"/>
                  </a:lnTo>
                  <a:lnTo>
                    <a:pt x="4542" y="7381"/>
                  </a:lnTo>
                  <a:lnTo>
                    <a:pt x="4549" y="7364"/>
                  </a:lnTo>
                  <a:lnTo>
                    <a:pt x="4557" y="7347"/>
                  </a:lnTo>
                  <a:lnTo>
                    <a:pt x="4565" y="7330"/>
                  </a:lnTo>
                  <a:lnTo>
                    <a:pt x="4574" y="7314"/>
                  </a:lnTo>
                  <a:lnTo>
                    <a:pt x="4584" y="7298"/>
                  </a:lnTo>
                  <a:lnTo>
                    <a:pt x="4594" y="7283"/>
                  </a:lnTo>
                  <a:lnTo>
                    <a:pt x="4605" y="7268"/>
                  </a:lnTo>
                  <a:lnTo>
                    <a:pt x="4616" y="7254"/>
                  </a:lnTo>
                  <a:lnTo>
                    <a:pt x="4628" y="7240"/>
                  </a:lnTo>
                  <a:lnTo>
                    <a:pt x="4640" y="7226"/>
                  </a:lnTo>
                  <a:lnTo>
                    <a:pt x="4653" y="7213"/>
                  </a:lnTo>
                  <a:lnTo>
                    <a:pt x="4666" y="7200"/>
                  </a:lnTo>
                  <a:lnTo>
                    <a:pt x="4680" y="7188"/>
                  </a:lnTo>
                  <a:lnTo>
                    <a:pt x="4694" y="7176"/>
                  </a:lnTo>
                  <a:lnTo>
                    <a:pt x="4708" y="7165"/>
                  </a:lnTo>
                  <a:lnTo>
                    <a:pt x="4723" y="7155"/>
                  </a:lnTo>
                  <a:lnTo>
                    <a:pt x="4738" y="7145"/>
                  </a:lnTo>
                  <a:lnTo>
                    <a:pt x="4754" y="7135"/>
                  </a:lnTo>
                  <a:lnTo>
                    <a:pt x="4770" y="7126"/>
                  </a:lnTo>
                  <a:lnTo>
                    <a:pt x="4787" y="7117"/>
                  </a:lnTo>
                  <a:lnTo>
                    <a:pt x="4804" y="7110"/>
                  </a:lnTo>
                  <a:lnTo>
                    <a:pt x="4821" y="7103"/>
                  </a:lnTo>
                  <a:lnTo>
                    <a:pt x="4838" y="7096"/>
                  </a:lnTo>
                  <a:lnTo>
                    <a:pt x="4855" y="7091"/>
                  </a:lnTo>
                  <a:lnTo>
                    <a:pt x="4873" y="7085"/>
                  </a:lnTo>
                  <a:lnTo>
                    <a:pt x="4891" y="7081"/>
                  </a:lnTo>
                  <a:lnTo>
                    <a:pt x="4909" y="7077"/>
                  </a:lnTo>
                  <a:lnTo>
                    <a:pt x="4927" y="7074"/>
                  </a:lnTo>
                  <a:lnTo>
                    <a:pt x="4945" y="7072"/>
                  </a:lnTo>
                  <a:lnTo>
                    <a:pt x="4963" y="7070"/>
                  </a:lnTo>
                  <a:lnTo>
                    <a:pt x="4982" y="7069"/>
                  </a:lnTo>
                  <a:lnTo>
                    <a:pt x="5000" y="7069"/>
                  </a:lnTo>
                  <a:lnTo>
                    <a:pt x="5018" y="7069"/>
                  </a:lnTo>
                  <a:lnTo>
                    <a:pt x="5037" y="7070"/>
                  </a:lnTo>
                  <a:lnTo>
                    <a:pt x="5055" y="7072"/>
                  </a:lnTo>
                  <a:lnTo>
                    <a:pt x="5073" y="7074"/>
                  </a:lnTo>
                  <a:lnTo>
                    <a:pt x="5091" y="7077"/>
                  </a:lnTo>
                  <a:lnTo>
                    <a:pt x="5109" y="7081"/>
                  </a:lnTo>
                  <a:lnTo>
                    <a:pt x="5127" y="7086"/>
                  </a:lnTo>
                  <a:lnTo>
                    <a:pt x="5145" y="7091"/>
                  </a:lnTo>
                  <a:lnTo>
                    <a:pt x="5162" y="7096"/>
                  </a:lnTo>
                  <a:lnTo>
                    <a:pt x="5179" y="7103"/>
                  </a:lnTo>
                  <a:lnTo>
                    <a:pt x="5196" y="7110"/>
                  </a:lnTo>
                  <a:lnTo>
                    <a:pt x="5213" y="7117"/>
                  </a:lnTo>
                  <a:lnTo>
                    <a:pt x="5230" y="7126"/>
                  </a:lnTo>
                  <a:lnTo>
                    <a:pt x="5246" y="7135"/>
                  </a:lnTo>
                  <a:lnTo>
                    <a:pt x="5262" y="7145"/>
                  </a:lnTo>
                  <a:lnTo>
                    <a:pt x="5277" y="7155"/>
                  </a:lnTo>
                  <a:lnTo>
                    <a:pt x="5292" y="7165"/>
                  </a:lnTo>
                  <a:lnTo>
                    <a:pt x="5306" y="7176"/>
                  </a:lnTo>
                  <a:lnTo>
                    <a:pt x="5320" y="7188"/>
                  </a:lnTo>
                  <a:lnTo>
                    <a:pt x="5334" y="7200"/>
                  </a:lnTo>
                  <a:lnTo>
                    <a:pt x="5347" y="7213"/>
                  </a:lnTo>
                  <a:lnTo>
                    <a:pt x="5360" y="7226"/>
                  </a:lnTo>
                  <a:lnTo>
                    <a:pt x="5372" y="7240"/>
                  </a:lnTo>
                  <a:lnTo>
                    <a:pt x="5384" y="7254"/>
                  </a:lnTo>
                  <a:lnTo>
                    <a:pt x="5395" y="7268"/>
                  </a:lnTo>
                  <a:lnTo>
                    <a:pt x="5406" y="7283"/>
                  </a:lnTo>
                  <a:lnTo>
                    <a:pt x="5416" y="7298"/>
                  </a:lnTo>
                  <a:lnTo>
                    <a:pt x="5426" y="7314"/>
                  </a:lnTo>
                  <a:lnTo>
                    <a:pt x="5435" y="7330"/>
                  </a:lnTo>
                  <a:lnTo>
                    <a:pt x="5443" y="7347"/>
                  </a:lnTo>
                  <a:lnTo>
                    <a:pt x="5451" y="7364"/>
                  </a:lnTo>
                  <a:lnTo>
                    <a:pt x="5458" y="7381"/>
                  </a:lnTo>
                  <a:lnTo>
                    <a:pt x="5464" y="7398"/>
                  </a:lnTo>
                  <a:lnTo>
                    <a:pt x="5470" y="7415"/>
                  </a:lnTo>
                  <a:lnTo>
                    <a:pt x="5475" y="7433"/>
                  </a:lnTo>
                  <a:lnTo>
                    <a:pt x="5479" y="7451"/>
                  </a:lnTo>
                  <a:lnTo>
                    <a:pt x="5483" y="7469"/>
                  </a:lnTo>
                  <a:lnTo>
                    <a:pt x="5486" y="7487"/>
                  </a:lnTo>
                  <a:lnTo>
                    <a:pt x="5488" y="7505"/>
                  </a:lnTo>
                  <a:lnTo>
                    <a:pt x="5490" y="7523"/>
                  </a:lnTo>
                  <a:lnTo>
                    <a:pt x="5491" y="7542"/>
                  </a:lnTo>
                  <a:close/>
                </a:path>
              </a:pathLst>
            </a:custGeom>
            <a:grpFill/>
            <a:ln>
              <a:noFill/>
            </a:ln>
          </p:spPr>
          <p:txBody>
            <a:bodyPr/>
            <a:lstStyle/>
            <a:p>
              <a:endParaRPr/>
            </a:p>
          </p:txBody>
        </p:sp>
        <p:sp>
          <p:nvSpPr>
            <p:cNvPr id="48" name="Outline"/>
            <p:cNvSpPr/>
            <p:nvPr/>
          </p:nvSpPr>
          <p:spPr>
            <a:xfrm>
              <a:off x="1830237" y="2660110"/>
              <a:ext cx="633600" cy="633600"/>
            </a:xfrm>
            <a:custGeom>
              <a:avLst/>
              <a:gdLst/>
              <a:ahLst/>
              <a:cxnLst/>
              <a:rect l="0" t="0" r="10000" b="10000"/>
              <a:pathLst>
                <a:path w="10000" h="10000">
                  <a:moveTo>
                    <a:pt x="1796" y="3312"/>
                  </a:moveTo>
                  <a:lnTo>
                    <a:pt x="1652" y="3423"/>
                  </a:lnTo>
                  <a:lnTo>
                    <a:pt x="1509" y="3541"/>
                  </a:lnTo>
                  <a:lnTo>
                    <a:pt x="1483" y="3560"/>
                  </a:lnTo>
                  <a:lnTo>
                    <a:pt x="1454" y="3575"/>
                  </a:lnTo>
                  <a:lnTo>
                    <a:pt x="1423" y="3587"/>
                  </a:lnTo>
                  <a:lnTo>
                    <a:pt x="1391" y="3595"/>
                  </a:lnTo>
                  <a:lnTo>
                    <a:pt x="1359" y="3598"/>
                  </a:lnTo>
                  <a:lnTo>
                    <a:pt x="1326" y="3597"/>
                  </a:lnTo>
                  <a:lnTo>
                    <a:pt x="1294" y="3592"/>
                  </a:lnTo>
                  <a:lnTo>
                    <a:pt x="1263" y="3582"/>
                  </a:lnTo>
                  <a:lnTo>
                    <a:pt x="1233" y="3569"/>
                  </a:lnTo>
                  <a:lnTo>
                    <a:pt x="1205" y="3552"/>
                  </a:lnTo>
                  <a:lnTo>
                    <a:pt x="1180" y="3531"/>
                  </a:lnTo>
                  <a:lnTo>
                    <a:pt x="1157" y="3507"/>
                  </a:lnTo>
                  <a:lnTo>
                    <a:pt x="1138" y="3481"/>
                  </a:lnTo>
                  <a:lnTo>
                    <a:pt x="1123" y="3452"/>
                  </a:lnTo>
                  <a:lnTo>
                    <a:pt x="1111" y="3421"/>
                  </a:lnTo>
                  <a:lnTo>
                    <a:pt x="1103" y="3389"/>
                  </a:lnTo>
                  <a:lnTo>
                    <a:pt x="1100" y="3357"/>
                  </a:lnTo>
                  <a:lnTo>
                    <a:pt x="1101" y="3324"/>
                  </a:lnTo>
                  <a:lnTo>
                    <a:pt x="1106" y="3292"/>
                  </a:lnTo>
                  <a:lnTo>
                    <a:pt x="1116" y="3261"/>
                  </a:lnTo>
                  <a:lnTo>
                    <a:pt x="1129" y="3231"/>
                  </a:lnTo>
                  <a:lnTo>
                    <a:pt x="1146" y="3203"/>
                  </a:lnTo>
                  <a:lnTo>
                    <a:pt x="1167" y="3178"/>
                  </a:lnTo>
                  <a:lnTo>
                    <a:pt x="1191" y="3155"/>
                  </a:lnTo>
                  <a:lnTo>
                    <a:pt x="1337" y="3034"/>
                  </a:lnTo>
                  <a:lnTo>
                    <a:pt x="1344" y="3029"/>
                  </a:lnTo>
                  <a:lnTo>
                    <a:pt x="1494" y="2913"/>
                  </a:lnTo>
                  <a:lnTo>
                    <a:pt x="1501" y="2908"/>
                  </a:lnTo>
                  <a:lnTo>
                    <a:pt x="1654" y="2798"/>
                  </a:lnTo>
                  <a:lnTo>
                    <a:pt x="1661" y="2793"/>
                  </a:lnTo>
                  <a:lnTo>
                    <a:pt x="1818" y="2688"/>
                  </a:lnTo>
                  <a:lnTo>
                    <a:pt x="1825" y="2684"/>
                  </a:lnTo>
                  <a:lnTo>
                    <a:pt x="1986" y="2584"/>
                  </a:lnTo>
                  <a:lnTo>
                    <a:pt x="1993" y="2580"/>
                  </a:lnTo>
                  <a:lnTo>
                    <a:pt x="2157" y="2486"/>
                  </a:lnTo>
                  <a:lnTo>
                    <a:pt x="2164" y="2481"/>
                  </a:lnTo>
                  <a:lnTo>
                    <a:pt x="2331" y="2393"/>
                  </a:lnTo>
                  <a:lnTo>
                    <a:pt x="2338" y="2389"/>
                  </a:lnTo>
                  <a:lnTo>
                    <a:pt x="2508" y="2306"/>
                  </a:lnTo>
                  <a:lnTo>
                    <a:pt x="2515" y="2303"/>
                  </a:lnTo>
                  <a:lnTo>
                    <a:pt x="2688" y="2225"/>
                  </a:lnTo>
                  <a:lnTo>
                    <a:pt x="2696" y="2222"/>
                  </a:lnTo>
                  <a:lnTo>
                    <a:pt x="2871" y="2151"/>
                  </a:lnTo>
                  <a:lnTo>
                    <a:pt x="2878" y="2148"/>
                  </a:lnTo>
                  <a:lnTo>
                    <a:pt x="3056" y="2082"/>
                  </a:lnTo>
                  <a:lnTo>
                    <a:pt x="3064" y="2079"/>
                  </a:lnTo>
                  <a:lnTo>
                    <a:pt x="3243" y="2020"/>
                  </a:lnTo>
                  <a:lnTo>
                    <a:pt x="3252" y="2017"/>
                  </a:lnTo>
                  <a:lnTo>
                    <a:pt x="3433" y="1964"/>
                  </a:lnTo>
                  <a:lnTo>
                    <a:pt x="3442" y="1961"/>
                  </a:lnTo>
                  <a:lnTo>
                    <a:pt x="3626" y="1914"/>
                  </a:lnTo>
                  <a:lnTo>
                    <a:pt x="3634" y="1912"/>
                  </a:lnTo>
                  <a:lnTo>
                    <a:pt x="3819" y="1871"/>
                  </a:lnTo>
                  <a:lnTo>
                    <a:pt x="3827" y="1869"/>
                  </a:lnTo>
                  <a:lnTo>
                    <a:pt x="4014" y="1834"/>
                  </a:lnTo>
                  <a:lnTo>
                    <a:pt x="4022" y="1833"/>
                  </a:lnTo>
                  <a:lnTo>
                    <a:pt x="4209" y="1804"/>
                  </a:lnTo>
                  <a:lnTo>
                    <a:pt x="4217" y="1803"/>
                  </a:lnTo>
                  <a:lnTo>
                    <a:pt x="4405" y="1781"/>
                  </a:lnTo>
                  <a:lnTo>
                    <a:pt x="4413" y="1780"/>
                  </a:lnTo>
                  <a:lnTo>
                    <a:pt x="4602" y="1764"/>
                  </a:lnTo>
                  <a:lnTo>
                    <a:pt x="4610" y="1764"/>
                  </a:lnTo>
                  <a:lnTo>
                    <a:pt x="4799" y="1754"/>
                  </a:lnTo>
                  <a:lnTo>
                    <a:pt x="4807" y="1754"/>
                  </a:lnTo>
                  <a:lnTo>
                    <a:pt x="4996" y="1751"/>
                  </a:lnTo>
                  <a:lnTo>
                    <a:pt x="5004" y="1751"/>
                  </a:lnTo>
                  <a:lnTo>
                    <a:pt x="5193" y="1754"/>
                  </a:lnTo>
                  <a:lnTo>
                    <a:pt x="5201" y="1754"/>
                  </a:lnTo>
                  <a:lnTo>
                    <a:pt x="5390" y="1764"/>
                  </a:lnTo>
                  <a:lnTo>
                    <a:pt x="5398" y="1764"/>
                  </a:lnTo>
                  <a:lnTo>
                    <a:pt x="5587" y="1780"/>
                  </a:lnTo>
                  <a:lnTo>
                    <a:pt x="5595" y="1781"/>
                  </a:lnTo>
                  <a:lnTo>
                    <a:pt x="5783" y="1803"/>
                  </a:lnTo>
                  <a:lnTo>
                    <a:pt x="5791" y="1804"/>
                  </a:lnTo>
                  <a:lnTo>
                    <a:pt x="5978" y="1833"/>
                  </a:lnTo>
                  <a:lnTo>
                    <a:pt x="5986" y="1834"/>
                  </a:lnTo>
                  <a:lnTo>
                    <a:pt x="6173" y="1869"/>
                  </a:lnTo>
                  <a:lnTo>
                    <a:pt x="6181" y="1871"/>
                  </a:lnTo>
                  <a:lnTo>
                    <a:pt x="6366" y="1912"/>
                  </a:lnTo>
                  <a:lnTo>
                    <a:pt x="6374" y="1914"/>
                  </a:lnTo>
                  <a:lnTo>
                    <a:pt x="6558" y="1961"/>
                  </a:lnTo>
                  <a:lnTo>
                    <a:pt x="6567" y="1964"/>
                  </a:lnTo>
                  <a:lnTo>
                    <a:pt x="6748" y="2017"/>
                  </a:lnTo>
                  <a:lnTo>
                    <a:pt x="6757" y="2020"/>
                  </a:lnTo>
                  <a:lnTo>
                    <a:pt x="6936" y="2079"/>
                  </a:lnTo>
                  <a:lnTo>
                    <a:pt x="6944" y="2082"/>
                  </a:lnTo>
                  <a:lnTo>
                    <a:pt x="7122" y="2148"/>
                  </a:lnTo>
                  <a:lnTo>
                    <a:pt x="7129" y="2151"/>
                  </a:lnTo>
                  <a:lnTo>
                    <a:pt x="7304" y="2222"/>
                  </a:lnTo>
                  <a:lnTo>
                    <a:pt x="7312" y="2225"/>
                  </a:lnTo>
                  <a:lnTo>
                    <a:pt x="7485" y="2303"/>
                  </a:lnTo>
                  <a:lnTo>
                    <a:pt x="7492" y="2306"/>
                  </a:lnTo>
                  <a:lnTo>
                    <a:pt x="7662" y="2389"/>
                  </a:lnTo>
                  <a:lnTo>
                    <a:pt x="7669" y="2393"/>
                  </a:lnTo>
                  <a:lnTo>
                    <a:pt x="7836" y="2481"/>
                  </a:lnTo>
                  <a:lnTo>
                    <a:pt x="7843" y="2486"/>
                  </a:lnTo>
                  <a:lnTo>
                    <a:pt x="8007" y="2580"/>
                  </a:lnTo>
                  <a:lnTo>
                    <a:pt x="8014" y="2584"/>
                  </a:lnTo>
                  <a:lnTo>
                    <a:pt x="8175" y="2684"/>
                  </a:lnTo>
                  <a:lnTo>
                    <a:pt x="8182" y="2688"/>
                  </a:lnTo>
                  <a:lnTo>
                    <a:pt x="8339" y="2793"/>
                  </a:lnTo>
                  <a:lnTo>
                    <a:pt x="8346" y="2798"/>
                  </a:lnTo>
                  <a:lnTo>
                    <a:pt x="8499" y="2908"/>
                  </a:lnTo>
                  <a:lnTo>
                    <a:pt x="8506" y="2913"/>
                  </a:lnTo>
                  <a:lnTo>
                    <a:pt x="8656" y="3029"/>
                  </a:lnTo>
                  <a:lnTo>
                    <a:pt x="8663" y="3034"/>
                  </a:lnTo>
                  <a:lnTo>
                    <a:pt x="8809" y="3155"/>
                  </a:lnTo>
                  <a:lnTo>
                    <a:pt x="8833" y="3178"/>
                  </a:lnTo>
                  <a:lnTo>
                    <a:pt x="8854" y="3203"/>
                  </a:lnTo>
                  <a:lnTo>
                    <a:pt x="8871" y="3231"/>
                  </a:lnTo>
                  <a:lnTo>
                    <a:pt x="8884" y="3261"/>
                  </a:lnTo>
                  <a:lnTo>
                    <a:pt x="8894" y="3292"/>
                  </a:lnTo>
                  <a:lnTo>
                    <a:pt x="8899" y="3324"/>
                  </a:lnTo>
                  <a:lnTo>
                    <a:pt x="8900" y="3357"/>
                  </a:lnTo>
                  <a:lnTo>
                    <a:pt x="8897" y="3389"/>
                  </a:lnTo>
                  <a:lnTo>
                    <a:pt x="8889" y="3421"/>
                  </a:lnTo>
                  <a:lnTo>
                    <a:pt x="8877" y="3452"/>
                  </a:lnTo>
                  <a:lnTo>
                    <a:pt x="8862" y="3481"/>
                  </a:lnTo>
                  <a:lnTo>
                    <a:pt x="8843" y="3507"/>
                  </a:lnTo>
                  <a:lnTo>
                    <a:pt x="8820" y="3531"/>
                  </a:lnTo>
                  <a:lnTo>
                    <a:pt x="8795" y="3552"/>
                  </a:lnTo>
                  <a:lnTo>
                    <a:pt x="8767" y="3569"/>
                  </a:lnTo>
                  <a:lnTo>
                    <a:pt x="8737" y="3582"/>
                  </a:lnTo>
                  <a:lnTo>
                    <a:pt x="8706" y="3592"/>
                  </a:lnTo>
                  <a:lnTo>
                    <a:pt x="8674" y="3597"/>
                  </a:lnTo>
                  <a:lnTo>
                    <a:pt x="8641" y="3598"/>
                  </a:lnTo>
                  <a:lnTo>
                    <a:pt x="8609" y="3595"/>
                  </a:lnTo>
                  <a:lnTo>
                    <a:pt x="8577" y="3587"/>
                  </a:lnTo>
                  <a:lnTo>
                    <a:pt x="8546" y="3575"/>
                  </a:lnTo>
                  <a:lnTo>
                    <a:pt x="8517" y="3560"/>
                  </a:lnTo>
                  <a:lnTo>
                    <a:pt x="8491" y="3541"/>
                  </a:lnTo>
                  <a:lnTo>
                    <a:pt x="8348" y="3423"/>
                  </a:lnTo>
                  <a:lnTo>
                    <a:pt x="8204" y="3312"/>
                  </a:lnTo>
                  <a:lnTo>
                    <a:pt x="8057" y="3207"/>
                  </a:lnTo>
                  <a:lnTo>
                    <a:pt x="7907" y="3106"/>
                  </a:lnTo>
                  <a:lnTo>
                    <a:pt x="7754" y="3011"/>
                  </a:lnTo>
                  <a:lnTo>
                    <a:pt x="7598" y="2921"/>
                  </a:lnTo>
                  <a:lnTo>
                    <a:pt x="7438" y="2836"/>
                  </a:lnTo>
                  <a:lnTo>
                    <a:pt x="7276" y="2757"/>
                  </a:lnTo>
                  <a:lnTo>
                    <a:pt x="7112" y="2683"/>
                  </a:lnTo>
                  <a:lnTo>
                    <a:pt x="6944" y="2615"/>
                  </a:lnTo>
                  <a:lnTo>
                    <a:pt x="6775" y="2553"/>
                  </a:lnTo>
                  <a:lnTo>
                    <a:pt x="6603" y="2496"/>
                  </a:lnTo>
                  <a:lnTo>
                    <a:pt x="6429" y="2444"/>
                  </a:lnTo>
                  <a:lnTo>
                    <a:pt x="6254" y="2399"/>
                  </a:lnTo>
                  <a:lnTo>
                    <a:pt x="6077" y="2360"/>
                  </a:lnTo>
                  <a:lnTo>
                    <a:pt x="5899" y="2326"/>
                  </a:lnTo>
                  <a:lnTo>
                    <a:pt x="5720" y="2299"/>
                  </a:lnTo>
                  <a:lnTo>
                    <a:pt x="5540" y="2278"/>
                  </a:lnTo>
                  <a:lnTo>
                    <a:pt x="5361" y="2263"/>
                  </a:lnTo>
                  <a:lnTo>
                    <a:pt x="5180" y="2254"/>
                  </a:lnTo>
                  <a:lnTo>
                    <a:pt x="5000" y="2251"/>
                  </a:lnTo>
                  <a:lnTo>
                    <a:pt x="4820" y="2254"/>
                  </a:lnTo>
                  <a:lnTo>
                    <a:pt x="4639" y="2263"/>
                  </a:lnTo>
                  <a:lnTo>
                    <a:pt x="4460" y="2278"/>
                  </a:lnTo>
                  <a:lnTo>
                    <a:pt x="4280" y="2299"/>
                  </a:lnTo>
                  <a:lnTo>
                    <a:pt x="4101" y="2326"/>
                  </a:lnTo>
                  <a:lnTo>
                    <a:pt x="3923" y="2360"/>
                  </a:lnTo>
                  <a:lnTo>
                    <a:pt x="3746" y="2399"/>
                  </a:lnTo>
                  <a:lnTo>
                    <a:pt x="3571" y="2444"/>
                  </a:lnTo>
                  <a:lnTo>
                    <a:pt x="3397" y="2496"/>
                  </a:lnTo>
                  <a:lnTo>
                    <a:pt x="3225" y="2553"/>
                  </a:lnTo>
                  <a:lnTo>
                    <a:pt x="3056" y="2615"/>
                  </a:lnTo>
                  <a:lnTo>
                    <a:pt x="2888" y="2683"/>
                  </a:lnTo>
                  <a:lnTo>
                    <a:pt x="2724" y="2757"/>
                  </a:lnTo>
                  <a:lnTo>
                    <a:pt x="2562" y="2836"/>
                  </a:lnTo>
                  <a:lnTo>
                    <a:pt x="2402" y="2921"/>
                  </a:lnTo>
                  <a:lnTo>
                    <a:pt x="2246" y="3011"/>
                  </a:lnTo>
                  <a:lnTo>
                    <a:pt x="2093" y="3106"/>
                  </a:lnTo>
                  <a:lnTo>
                    <a:pt x="1943" y="3207"/>
                  </a:lnTo>
                  <a:lnTo>
                    <a:pt x="1796" y="3312"/>
                  </a:lnTo>
                  <a:close/>
                  <a:moveTo>
                    <a:pt x="2827" y="4793"/>
                  </a:moveTo>
                  <a:lnTo>
                    <a:pt x="2729" y="4866"/>
                  </a:lnTo>
                  <a:lnTo>
                    <a:pt x="2630" y="4946"/>
                  </a:lnTo>
                  <a:lnTo>
                    <a:pt x="2604" y="4965"/>
                  </a:lnTo>
                  <a:lnTo>
                    <a:pt x="2575" y="4980"/>
                  </a:lnTo>
                  <a:lnTo>
                    <a:pt x="2544" y="4992"/>
                  </a:lnTo>
                  <a:lnTo>
                    <a:pt x="2512" y="4999"/>
                  </a:lnTo>
                  <a:lnTo>
                    <a:pt x="2480" y="5002"/>
                  </a:lnTo>
                  <a:lnTo>
                    <a:pt x="2447" y="5001"/>
                  </a:lnTo>
                  <a:lnTo>
                    <a:pt x="2415" y="4995"/>
                  </a:lnTo>
                  <a:lnTo>
                    <a:pt x="2383" y="4985"/>
                  </a:lnTo>
                  <a:lnTo>
                    <a:pt x="2354" y="4972"/>
                  </a:lnTo>
                  <a:lnTo>
                    <a:pt x="2326" y="4954"/>
                  </a:lnTo>
                  <a:lnTo>
                    <a:pt x="2301" y="4933"/>
                  </a:lnTo>
                  <a:lnTo>
                    <a:pt x="2279" y="4909"/>
                  </a:lnTo>
                  <a:lnTo>
                    <a:pt x="2260" y="4883"/>
                  </a:lnTo>
                  <a:lnTo>
                    <a:pt x="2245" y="4854"/>
                  </a:lnTo>
                  <a:lnTo>
                    <a:pt x="2233" y="4823"/>
                  </a:lnTo>
                  <a:lnTo>
                    <a:pt x="2226" y="4791"/>
                  </a:lnTo>
                  <a:lnTo>
                    <a:pt x="2223" y="4759"/>
                  </a:lnTo>
                  <a:lnTo>
                    <a:pt x="2224" y="4726"/>
                  </a:lnTo>
                  <a:lnTo>
                    <a:pt x="2230" y="4694"/>
                  </a:lnTo>
                  <a:lnTo>
                    <a:pt x="2240" y="4662"/>
                  </a:lnTo>
                  <a:lnTo>
                    <a:pt x="2253" y="4633"/>
                  </a:lnTo>
                  <a:lnTo>
                    <a:pt x="2271" y="4605"/>
                  </a:lnTo>
                  <a:lnTo>
                    <a:pt x="2292" y="4580"/>
                  </a:lnTo>
                  <a:lnTo>
                    <a:pt x="2316" y="4558"/>
                  </a:lnTo>
                  <a:lnTo>
                    <a:pt x="2417" y="4475"/>
                  </a:lnTo>
                  <a:lnTo>
                    <a:pt x="2424" y="4470"/>
                  </a:lnTo>
                  <a:lnTo>
                    <a:pt x="2528" y="4391"/>
                  </a:lnTo>
                  <a:lnTo>
                    <a:pt x="2535" y="4386"/>
                  </a:lnTo>
                  <a:lnTo>
                    <a:pt x="2642" y="4311"/>
                  </a:lnTo>
                  <a:lnTo>
                    <a:pt x="2649" y="4306"/>
                  </a:lnTo>
                  <a:lnTo>
                    <a:pt x="2758" y="4235"/>
                  </a:lnTo>
                  <a:lnTo>
                    <a:pt x="2765" y="4230"/>
                  </a:lnTo>
                  <a:lnTo>
                    <a:pt x="2876" y="4162"/>
                  </a:lnTo>
                  <a:lnTo>
                    <a:pt x="2883" y="4158"/>
                  </a:lnTo>
                  <a:lnTo>
                    <a:pt x="2997" y="4094"/>
                  </a:lnTo>
                  <a:lnTo>
                    <a:pt x="3004" y="4090"/>
                  </a:lnTo>
                  <a:lnTo>
                    <a:pt x="3119" y="4029"/>
                  </a:lnTo>
                  <a:lnTo>
                    <a:pt x="3127" y="4026"/>
                  </a:lnTo>
                  <a:lnTo>
                    <a:pt x="3244" y="3969"/>
                  </a:lnTo>
                  <a:lnTo>
                    <a:pt x="3252" y="3966"/>
                  </a:lnTo>
                  <a:lnTo>
                    <a:pt x="3371" y="3913"/>
                  </a:lnTo>
                  <a:lnTo>
                    <a:pt x="3379" y="3910"/>
                  </a:lnTo>
                  <a:lnTo>
                    <a:pt x="3500" y="3861"/>
                  </a:lnTo>
                  <a:lnTo>
                    <a:pt x="3508" y="3858"/>
                  </a:lnTo>
                  <a:lnTo>
                    <a:pt x="3630" y="3813"/>
                  </a:lnTo>
                  <a:lnTo>
                    <a:pt x="3638" y="3810"/>
                  </a:lnTo>
                  <a:lnTo>
                    <a:pt x="3762" y="3770"/>
                  </a:lnTo>
                  <a:lnTo>
                    <a:pt x="3770" y="3767"/>
                  </a:lnTo>
                  <a:lnTo>
                    <a:pt x="3896" y="3731"/>
                  </a:lnTo>
                  <a:lnTo>
                    <a:pt x="3904" y="3728"/>
                  </a:lnTo>
                  <a:lnTo>
                    <a:pt x="4031" y="3696"/>
                  </a:lnTo>
                  <a:lnTo>
                    <a:pt x="4040" y="3694"/>
                  </a:lnTo>
                  <a:lnTo>
                    <a:pt x="4168" y="3666"/>
                  </a:lnTo>
                  <a:lnTo>
                    <a:pt x="4176" y="3664"/>
                  </a:lnTo>
                  <a:lnTo>
                    <a:pt x="4305" y="3640"/>
                  </a:lnTo>
                  <a:lnTo>
                    <a:pt x="4313" y="3639"/>
                  </a:lnTo>
                  <a:lnTo>
                    <a:pt x="4442" y="3620"/>
                  </a:lnTo>
                  <a:lnTo>
                    <a:pt x="4451" y="3618"/>
                  </a:lnTo>
                  <a:lnTo>
                    <a:pt x="4580" y="3603"/>
                  </a:lnTo>
                  <a:lnTo>
                    <a:pt x="4589" y="3603"/>
                  </a:lnTo>
                  <a:lnTo>
                    <a:pt x="4719" y="3592"/>
                  </a:lnTo>
                  <a:lnTo>
                    <a:pt x="4727" y="3591"/>
                  </a:lnTo>
                  <a:lnTo>
                    <a:pt x="4857" y="3585"/>
                  </a:lnTo>
                  <a:lnTo>
                    <a:pt x="4865" y="3584"/>
                  </a:lnTo>
                  <a:lnTo>
                    <a:pt x="4996" y="3582"/>
                  </a:lnTo>
                  <a:lnTo>
                    <a:pt x="5004" y="3582"/>
                  </a:lnTo>
                  <a:lnTo>
                    <a:pt x="5135" y="3584"/>
                  </a:lnTo>
                  <a:lnTo>
                    <a:pt x="5143" y="3585"/>
                  </a:lnTo>
                  <a:lnTo>
                    <a:pt x="5273" y="3591"/>
                  </a:lnTo>
                  <a:lnTo>
                    <a:pt x="5281" y="3592"/>
                  </a:lnTo>
                  <a:lnTo>
                    <a:pt x="5411" y="3603"/>
                  </a:lnTo>
                  <a:lnTo>
                    <a:pt x="5420" y="3603"/>
                  </a:lnTo>
                  <a:lnTo>
                    <a:pt x="5549" y="3618"/>
                  </a:lnTo>
                  <a:lnTo>
                    <a:pt x="5558" y="3620"/>
                  </a:lnTo>
                  <a:lnTo>
                    <a:pt x="5687" y="3639"/>
                  </a:lnTo>
                  <a:lnTo>
                    <a:pt x="5695" y="3640"/>
                  </a:lnTo>
                  <a:lnTo>
                    <a:pt x="5824" y="3664"/>
                  </a:lnTo>
                  <a:lnTo>
                    <a:pt x="5832" y="3666"/>
                  </a:lnTo>
                  <a:lnTo>
                    <a:pt x="5960" y="3694"/>
                  </a:lnTo>
                  <a:lnTo>
                    <a:pt x="5969" y="3696"/>
                  </a:lnTo>
                  <a:lnTo>
                    <a:pt x="6096" y="3728"/>
                  </a:lnTo>
                  <a:lnTo>
                    <a:pt x="6104" y="3731"/>
                  </a:lnTo>
                  <a:lnTo>
                    <a:pt x="6230" y="3767"/>
                  </a:lnTo>
                  <a:lnTo>
                    <a:pt x="6238" y="3770"/>
                  </a:lnTo>
                  <a:lnTo>
                    <a:pt x="6362" y="3810"/>
                  </a:lnTo>
                  <a:lnTo>
                    <a:pt x="6370" y="3813"/>
                  </a:lnTo>
                  <a:lnTo>
                    <a:pt x="6492" y="3858"/>
                  </a:lnTo>
                  <a:lnTo>
                    <a:pt x="6500" y="3861"/>
                  </a:lnTo>
                  <a:lnTo>
                    <a:pt x="6621" y="3910"/>
                  </a:lnTo>
                  <a:lnTo>
                    <a:pt x="6629" y="3913"/>
                  </a:lnTo>
                  <a:lnTo>
                    <a:pt x="6748" y="3966"/>
                  </a:lnTo>
                  <a:lnTo>
                    <a:pt x="6756" y="3969"/>
                  </a:lnTo>
                  <a:lnTo>
                    <a:pt x="6873" y="4026"/>
                  </a:lnTo>
                  <a:lnTo>
                    <a:pt x="6881" y="4029"/>
                  </a:lnTo>
                  <a:lnTo>
                    <a:pt x="6996" y="4090"/>
                  </a:lnTo>
                  <a:lnTo>
                    <a:pt x="7003" y="4094"/>
                  </a:lnTo>
                  <a:lnTo>
                    <a:pt x="7117" y="4158"/>
                  </a:lnTo>
                  <a:lnTo>
                    <a:pt x="7124" y="4162"/>
                  </a:lnTo>
                  <a:lnTo>
                    <a:pt x="7235" y="4230"/>
                  </a:lnTo>
                  <a:lnTo>
                    <a:pt x="7242" y="4235"/>
                  </a:lnTo>
                  <a:lnTo>
                    <a:pt x="7351" y="4306"/>
                  </a:lnTo>
                  <a:lnTo>
                    <a:pt x="7358" y="4311"/>
                  </a:lnTo>
                  <a:lnTo>
                    <a:pt x="7465" y="4386"/>
                  </a:lnTo>
                  <a:lnTo>
                    <a:pt x="7472" y="4391"/>
                  </a:lnTo>
                  <a:lnTo>
                    <a:pt x="7576" y="4470"/>
                  </a:lnTo>
                  <a:lnTo>
                    <a:pt x="7583" y="4475"/>
                  </a:lnTo>
                  <a:lnTo>
                    <a:pt x="7684" y="4558"/>
                  </a:lnTo>
                  <a:lnTo>
                    <a:pt x="7708" y="4580"/>
                  </a:lnTo>
                  <a:lnTo>
                    <a:pt x="7729" y="4605"/>
                  </a:lnTo>
                  <a:lnTo>
                    <a:pt x="7747" y="4633"/>
                  </a:lnTo>
                  <a:lnTo>
                    <a:pt x="7760" y="4662"/>
                  </a:lnTo>
                  <a:lnTo>
                    <a:pt x="7770" y="4694"/>
                  </a:lnTo>
                  <a:lnTo>
                    <a:pt x="7776" y="4726"/>
                  </a:lnTo>
                  <a:lnTo>
                    <a:pt x="7777" y="4759"/>
                  </a:lnTo>
                  <a:lnTo>
                    <a:pt x="7774" y="4791"/>
                  </a:lnTo>
                  <a:lnTo>
                    <a:pt x="7767" y="4823"/>
                  </a:lnTo>
                  <a:lnTo>
                    <a:pt x="7755" y="4854"/>
                  </a:lnTo>
                  <a:lnTo>
                    <a:pt x="7740" y="4883"/>
                  </a:lnTo>
                  <a:lnTo>
                    <a:pt x="7721" y="4909"/>
                  </a:lnTo>
                  <a:lnTo>
                    <a:pt x="7699" y="4933"/>
                  </a:lnTo>
                  <a:lnTo>
                    <a:pt x="7674" y="4954"/>
                  </a:lnTo>
                  <a:lnTo>
                    <a:pt x="7646" y="4972"/>
                  </a:lnTo>
                  <a:lnTo>
                    <a:pt x="7617" y="4985"/>
                  </a:lnTo>
                  <a:lnTo>
                    <a:pt x="7585" y="4995"/>
                  </a:lnTo>
                  <a:lnTo>
                    <a:pt x="7553" y="5001"/>
                  </a:lnTo>
                  <a:lnTo>
                    <a:pt x="7520" y="5002"/>
                  </a:lnTo>
                  <a:lnTo>
                    <a:pt x="7488" y="4999"/>
                  </a:lnTo>
                  <a:lnTo>
                    <a:pt x="7456" y="4992"/>
                  </a:lnTo>
                  <a:lnTo>
                    <a:pt x="7425" y="4980"/>
                  </a:lnTo>
                  <a:lnTo>
                    <a:pt x="7396" y="4965"/>
                  </a:lnTo>
                  <a:lnTo>
                    <a:pt x="7370" y="4946"/>
                  </a:lnTo>
                  <a:lnTo>
                    <a:pt x="7271" y="4866"/>
                  </a:lnTo>
                  <a:lnTo>
                    <a:pt x="7173" y="4793"/>
                  </a:lnTo>
                  <a:lnTo>
                    <a:pt x="7073" y="4722"/>
                  </a:lnTo>
                  <a:lnTo>
                    <a:pt x="6971" y="4655"/>
                  </a:lnTo>
                  <a:lnTo>
                    <a:pt x="6867" y="4591"/>
                  </a:lnTo>
                  <a:lnTo>
                    <a:pt x="6761" y="4531"/>
                  </a:lnTo>
                  <a:lnTo>
                    <a:pt x="6652" y="4474"/>
                  </a:lnTo>
                  <a:lnTo>
                    <a:pt x="6542" y="4421"/>
                  </a:lnTo>
                  <a:lnTo>
                    <a:pt x="6431" y="4372"/>
                  </a:lnTo>
                  <a:lnTo>
                    <a:pt x="6317" y="4326"/>
                  </a:lnTo>
                  <a:lnTo>
                    <a:pt x="6202" y="4284"/>
                  </a:lnTo>
                  <a:lnTo>
                    <a:pt x="6086" y="4246"/>
                  </a:lnTo>
                  <a:lnTo>
                    <a:pt x="5968" y="4212"/>
                  </a:lnTo>
                  <a:lnTo>
                    <a:pt x="5849" y="4181"/>
                  </a:lnTo>
                  <a:lnTo>
                    <a:pt x="5729" y="4155"/>
                  </a:lnTo>
                  <a:lnTo>
                    <a:pt x="5609" y="4133"/>
                  </a:lnTo>
                  <a:lnTo>
                    <a:pt x="5487" y="4115"/>
                  </a:lnTo>
                  <a:lnTo>
                    <a:pt x="5366" y="4100"/>
                  </a:lnTo>
                  <a:lnTo>
                    <a:pt x="5244" y="4090"/>
                  </a:lnTo>
                  <a:lnTo>
                    <a:pt x="5122" y="4084"/>
                  </a:lnTo>
                  <a:lnTo>
                    <a:pt x="5000" y="4082"/>
                  </a:lnTo>
                  <a:lnTo>
                    <a:pt x="4878" y="4084"/>
                  </a:lnTo>
                  <a:lnTo>
                    <a:pt x="4756" y="4090"/>
                  </a:lnTo>
                  <a:lnTo>
                    <a:pt x="4634" y="4100"/>
                  </a:lnTo>
                  <a:lnTo>
                    <a:pt x="4513" y="4115"/>
                  </a:lnTo>
                  <a:lnTo>
                    <a:pt x="4391" y="4133"/>
                  </a:lnTo>
                  <a:lnTo>
                    <a:pt x="4271" y="4155"/>
                  </a:lnTo>
                  <a:lnTo>
                    <a:pt x="4151" y="4181"/>
                  </a:lnTo>
                  <a:lnTo>
                    <a:pt x="4032" y="4212"/>
                  </a:lnTo>
                  <a:lnTo>
                    <a:pt x="3914" y="4246"/>
                  </a:lnTo>
                  <a:lnTo>
                    <a:pt x="3798" y="4284"/>
                  </a:lnTo>
                  <a:lnTo>
                    <a:pt x="3683" y="4326"/>
                  </a:lnTo>
                  <a:lnTo>
                    <a:pt x="3569" y="4372"/>
                  </a:lnTo>
                  <a:lnTo>
                    <a:pt x="3458" y="4421"/>
                  </a:lnTo>
                  <a:lnTo>
                    <a:pt x="3348" y="4474"/>
                  </a:lnTo>
                  <a:lnTo>
                    <a:pt x="3239" y="4531"/>
                  </a:lnTo>
                  <a:lnTo>
                    <a:pt x="3133" y="4591"/>
                  </a:lnTo>
                  <a:lnTo>
                    <a:pt x="3029" y="4655"/>
                  </a:lnTo>
                  <a:lnTo>
                    <a:pt x="2927" y="4722"/>
                  </a:lnTo>
                  <a:lnTo>
                    <a:pt x="2827" y="4793"/>
                  </a:lnTo>
                  <a:close/>
                </a:path>
              </a:pathLst>
            </a:custGeom>
            <a:grpFill/>
            <a:ln>
              <a:noFill/>
            </a:ln>
          </p:spPr>
          <p:txBody>
            <a:bodyPr/>
            <a:lstStyle/>
            <a:p>
              <a:endParaRPr/>
            </a:p>
          </p:txBody>
        </p:sp>
      </p:grpSp>
      <p:grpSp>
        <p:nvGrpSpPr>
          <p:cNvPr id="49" name="Graphic 33"/>
          <p:cNvGrpSpPr/>
          <p:nvPr/>
        </p:nvGrpSpPr>
        <p:grpSpPr>
          <a:xfrm>
            <a:off x="6382678" y="4080509"/>
            <a:ext cx="272272" cy="272272"/>
            <a:chOff x="4124395" y="4494616"/>
            <a:chExt cx="589280" cy="589280"/>
          </a:xfrm>
          <a:solidFill>
            <a:srgbClr val="FFFFFF"/>
          </a:solidFill>
        </p:grpSpPr>
        <p:sp>
          <p:nvSpPr>
            <p:cNvPr id="50" name="Accent"/>
            <p:cNvSpPr/>
            <p:nvPr/>
          </p:nvSpPr>
          <p:spPr>
            <a:xfrm>
              <a:off x="4124395" y="4494616"/>
              <a:ext cx="589280" cy="589280"/>
            </a:xfrm>
            <a:custGeom>
              <a:avLst/>
              <a:gdLst/>
              <a:ahLst/>
              <a:cxnLst/>
              <a:rect l="0" t="0" r="10000" b="10000"/>
              <a:pathLst>
                <a:path w="10000" h="10000">
                  <a:moveTo>
                    <a:pt x="7091" y="7788"/>
                  </a:moveTo>
                  <a:lnTo>
                    <a:pt x="2909" y="7788"/>
                  </a:lnTo>
                  <a:lnTo>
                    <a:pt x="2970" y="7418"/>
                  </a:lnTo>
                  <a:lnTo>
                    <a:pt x="3141" y="7105"/>
                  </a:lnTo>
                  <a:lnTo>
                    <a:pt x="3403" y="6849"/>
                  </a:lnTo>
                  <a:lnTo>
                    <a:pt x="3738" y="6650"/>
                  </a:lnTo>
                  <a:lnTo>
                    <a:pt x="4128" y="6508"/>
                  </a:lnTo>
                  <a:lnTo>
                    <a:pt x="4555" y="6422"/>
                  </a:lnTo>
                  <a:lnTo>
                    <a:pt x="5000" y="6394"/>
                  </a:lnTo>
                  <a:lnTo>
                    <a:pt x="5445" y="6422"/>
                  </a:lnTo>
                  <a:lnTo>
                    <a:pt x="5872" y="6508"/>
                  </a:lnTo>
                  <a:lnTo>
                    <a:pt x="6262" y="6650"/>
                  </a:lnTo>
                  <a:lnTo>
                    <a:pt x="6597" y="6849"/>
                  </a:lnTo>
                  <a:lnTo>
                    <a:pt x="6859" y="7105"/>
                  </a:lnTo>
                  <a:lnTo>
                    <a:pt x="7030" y="7418"/>
                  </a:lnTo>
                  <a:lnTo>
                    <a:pt x="7091" y="7788"/>
                  </a:lnTo>
                  <a:close/>
                  <a:moveTo>
                    <a:pt x="6161" y="3330"/>
                  </a:moveTo>
                  <a:lnTo>
                    <a:pt x="6162" y="3374"/>
                  </a:lnTo>
                  <a:lnTo>
                    <a:pt x="6161" y="3417"/>
                  </a:lnTo>
                  <a:lnTo>
                    <a:pt x="6159" y="3461"/>
                  </a:lnTo>
                  <a:lnTo>
                    <a:pt x="6155" y="3504"/>
                  </a:lnTo>
                  <a:lnTo>
                    <a:pt x="6149" y="3547"/>
                  </a:lnTo>
                  <a:lnTo>
                    <a:pt x="6142" y="3590"/>
                  </a:lnTo>
                  <a:lnTo>
                    <a:pt x="6133" y="3632"/>
                  </a:lnTo>
                  <a:lnTo>
                    <a:pt x="6122" y="3674"/>
                  </a:lnTo>
                  <a:lnTo>
                    <a:pt x="6110" y="3716"/>
                  </a:lnTo>
                  <a:lnTo>
                    <a:pt x="6097" y="3757"/>
                  </a:lnTo>
                  <a:lnTo>
                    <a:pt x="6082" y="3798"/>
                  </a:lnTo>
                  <a:lnTo>
                    <a:pt x="6065" y="3838"/>
                  </a:lnTo>
                  <a:lnTo>
                    <a:pt x="6047" y="3877"/>
                  </a:lnTo>
                  <a:lnTo>
                    <a:pt x="6027" y="3916"/>
                  </a:lnTo>
                  <a:lnTo>
                    <a:pt x="6006" y="3954"/>
                  </a:lnTo>
                  <a:lnTo>
                    <a:pt x="5983" y="3991"/>
                  </a:lnTo>
                  <a:lnTo>
                    <a:pt x="5960" y="4028"/>
                  </a:lnTo>
                  <a:lnTo>
                    <a:pt x="5934" y="4064"/>
                  </a:lnTo>
                  <a:lnTo>
                    <a:pt x="5908" y="4098"/>
                  </a:lnTo>
                  <a:lnTo>
                    <a:pt x="5880" y="4131"/>
                  </a:lnTo>
                  <a:lnTo>
                    <a:pt x="5851" y="4164"/>
                  </a:lnTo>
                  <a:lnTo>
                    <a:pt x="5821" y="4195"/>
                  </a:lnTo>
                  <a:lnTo>
                    <a:pt x="5790" y="4225"/>
                  </a:lnTo>
                  <a:lnTo>
                    <a:pt x="5758" y="4254"/>
                  </a:lnTo>
                  <a:lnTo>
                    <a:pt x="5724" y="4282"/>
                  </a:lnTo>
                  <a:lnTo>
                    <a:pt x="5690" y="4308"/>
                  </a:lnTo>
                  <a:lnTo>
                    <a:pt x="5655" y="4334"/>
                  </a:lnTo>
                  <a:lnTo>
                    <a:pt x="5618" y="4357"/>
                  </a:lnTo>
                  <a:lnTo>
                    <a:pt x="5581" y="4380"/>
                  </a:lnTo>
                  <a:lnTo>
                    <a:pt x="5543" y="4401"/>
                  </a:lnTo>
                  <a:lnTo>
                    <a:pt x="5504" y="4421"/>
                  </a:lnTo>
                  <a:lnTo>
                    <a:pt x="5464" y="4439"/>
                  </a:lnTo>
                  <a:lnTo>
                    <a:pt x="5424" y="4455"/>
                  </a:lnTo>
                  <a:lnTo>
                    <a:pt x="5383" y="4470"/>
                  </a:lnTo>
                  <a:lnTo>
                    <a:pt x="5342" y="4484"/>
                  </a:lnTo>
                  <a:lnTo>
                    <a:pt x="5301" y="4496"/>
                  </a:lnTo>
                  <a:lnTo>
                    <a:pt x="5259" y="4506"/>
                  </a:lnTo>
                  <a:lnTo>
                    <a:pt x="5216" y="4515"/>
                  </a:lnTo>
                  <a:lnTo>
                    <a:pt x="5173" y="4522"/>
                  </a:lnTo>
                  <a:lnTo>
                    <a:pt x="5130" y="4528"/>
                  </a:lnTo>
                  <a:lnTo>
                    <a:pt x="5087" y="4532"/>
                  </a:lnTo>
                  <a:lnTo>
                    <a:pt x="5044" y="4534"/>
                  </a:lnTo>
                  <a:lnTo>
                    <a:pt x="5000" y="4535"/>
                  </a:lnTo>
                  <a:lnTo>
                    <a:pt x="4956" y="4534"/>
                  </a:lnTo>
                  <a:lnTo>
                    <a:pt x="4913" y="4532"/>
                  </a:lnTo>
                  <a:lnTo>
                    <a:pt x="4870" y="4528"/>
                  </a:lnTo>
                  <a:lnTo>
                    <a:pt x="4827" y="4522"/>
                  </a:lnTo>
                  <a:lnTo>
                    <a:pt x="4784" y="4515"/>
                  </a:lnTo>
                  <a:lnTo>
                    <a:pt x="4741" y="4506"/>
                  </a:lnTo>
                  <a:lnTo>
                    <a:pt x="4699" y="4496"/>
                  </a:lnTo>
                  <a:lnTo>
                    <a:pt x="4658" y="4484"/>
                  </a:lnTo>
                  <a:lnTo>
                    <a:pt x="4617" y="4470"/>
                  </a:lnTo>
                  <a:lnTo>
                    <a:pt x="4576" y="4455"/>
                  </a:lnTo>
                  <a:lnTo>
                    <a:pt x="4536" y="4439"/>
                  </a:lnTo>
                  <a:lnTo>
                    <a:pt x="4496" y="4421"/>
                  </a:lnTo>
                  <a:lnTo>
                    <a:pt x="4457" y="4401"/>
                  </a:lnTo>
                  <a:lnTo>
                    <a:pt x="4419" y="4380"/>
                  </a:lnTo>
                  <a:lnTo>
                    <a:pt x="4382" y="4357"/>
                  </a:lnTo>
                  <a:lnTo>
                    <a:pt x="4345" y="4334"/>
                  </a:lnTo>
                  <a:lnTo>
                    <a:pt x="4310" y="4308"/>
                  </a:lnTo>
                  <a:lnTo>
                    <a:pt x="4276" y="4282"/>
                  </a:lnTo>
                  <a:lnTo>
                    <a:pt x="4242" y="4254"/>
                  </a:lnTo>
                  <a:lnTo>
                    <a:pt x="4210" y="4225"/>
                  </a:lnTo>
                  <a:lnTo>
                    <a:pt x="4179" y="4195"/>
                  </a:lnTo>
                  <a:lnTo>
                    <a:pt x="4149" y="4164"/>
                  </a:lnTo>
                  <a:lnTo>
                    <a:pt x="4120" y="4131"/>
                  </a:lnTo>
                  <a:lnTo>
                    <a:pt x="4092" y="4098"/>
                  </a:lnTo>
                  <a:lnTo>
                    <a:pt x="4066" y="4064"/>
                  </a:lnTo>
                  <a:lnTo>
                    <a:pt x="4040" y="4028"/>
                  </a:lnTo>
                  <a:lnTo>
                    <a:pt x="4017" y="3991"/>
                  </a:lnTo>
                  <a:lnTo>
                    <a:pt x="3994" y="3954"/>
                  </a:lnTo>
                  <a:lnTo>
                    <a:pt x="3973" y="3916"/>
                  </a:lnTo>
                  <a:lnTo>
                    <a:pt x="3953" y="3877"/>
                  </a:lnTo>
                  <a:lnTo>
                    <a:pt x="3935" y="3838"/>
                  </a:lnTo>
                  <a:lnTo>
                    <a:pt x="3918" y="3798"/>
                  </a:lnTo>
                  <a:lnTo>
                    <a:pt x="3903" y="3757"/>
                  </a:lnTo>
                  <a:lnTo>
                    <a:pt x="3890" y="3716"/>
                  </a:lnTo>
                  <a:lnTo>
                    <a:pt x="3878" y="3674"/>
                  </a:lnTo>
                  <a:lnTo>
                    <a:pt x="3867" y="3632"/>
                  </a:lnTo>
                  <a:lnTo>
                    <a:pt x="3858" y="3590"/>
                  </a:lnTo>
                  <a:lnTo>
                    <a:pt x="3851" y="3547"/>
                  </a:lnTo>
                  <a:lnTo>
                    <a:pt x="3845" y="3504"/>
                  </a:lnTo>
                  <a:lnTo>
                    <a:pt x="3841" y="3461"/>
                  </a:lnTo>
                  <a:lnTo>
                    <a:pt x="3839" y="3417"/>
                  </a:lnTo>
                  <a:lnTo>
                    <a:pt x="3838" y="3374"/>
                  </a:lnTo>
                  <a:lnTo>
                    <a:pt x="3839" y="3330"/>
                  </a:lnTo>
                  <a:lnTo>
                    <a:pt x="3841" y="3287"/>
                  </a:lnTo>
                  <a:lnTo>
                    <a:pt x="3845" y="3243"/>
                  </a:lnTo>
                  <a:lnTo>
                    <a:pt x="3851" y="3200"/>
                  </a:lnTo>
                  <a:lnTo>
                    <a:pt x="3858" y="3158"/>
                  </a:lnTo>
                  <a:lnTo>
                    <a:pt x="3867" y="3115"/>
                  </a:lnTo>
                  <a:lnTo>
                    <a:pt x="3878" y="3073"/>
                  </a:lnTo>
                  <a:lnTo>
                    <a:pt x="3890" y="3031"/>
                  </a:lnTo>
                  <a:lnTo>
                    <a:pt x="3903" y="2990"/>
                  </a:lnTo>
                  <a:lnTo>
                    <a:pt x="3918" y="2949"/>
                  </a:lnTo>
                  <a:lnTo>
                    <a:pt x="3935" y="2909"/>
                  </a:lnTo>
                  <a:lnTo>
                    <a:pt x="3953" y="2870"/>
                  </a:lnTo>
                  <a:lnTo>
                    <a:pt x="3973" y="2831"/>
                  </a:lnTo>
                  <a:lnTo>
                    <a:pt x="3994" y="2793"/>
                  </a:lnTo>
                  <a:lnTo>
                    <a:pt x="4017" y="2756"/>
                  </a:lnTo>
                  <a:lnTo>
                    <a:pt x="4040" y="2719"/>
                  </a:lnTo>
                  <a:lnTo>
                    <a:pt x="4066" y="2683"/>
                  </a:lnTo>
                  <a:lnTo>
                    <a:pt x="4092" y="2649"/>
                  </a:lnTo>
                  <a:lnTo>
                    <a:pt x="4120" y="2616"/>
                  </a:lnTo>
                  <a:lnTo>
                    <a:pt x="4149" y="2583"/>
                  </a:lnTo>
                  <a:lnTo>
                    <a:pt x="4179" y="2552"/>
                  </a:lnTo>
                  <a:lnTo>
                    <a:pt x="4210" y="2522"/>
                  </a:lnTo>
                  <a:lnTo>
                    <a:pt x="4242" y="2493"/>
                  </a:lnTo>
                  <a:lnTo>
                    <a:pt x="4276" y="2465"/>
                  </a:lnTo>
                  <a:lnTo>
                    <a:pt x="4310" y="2439"/>
                  </a:lnTo>
                  <a:lnTo>
                    <a:pt x="4345" y="2413"/>
                  </a:lnTo>
                  <a:lnTo>
                    <a:pt x="4382" y="2390"/>
                  </a:lnTo>
                  <a:lnTo>
                    <a:pt x="4419" y="2367"/>
                  </a:lnTo>
                  <a:lnTo>
                    <a:pt x="4457" y="2346"/>
                  </a:lnTo>
                  <a:lnTo>
                    <a:pt x="4496" y="2326"/>
                  </a:lnTo>
                  <a:lnTo>
                    <a:pt x="4536" y="2308"/>
                  </a:lnTo>
                  <a:lnTo>
                    <a:pt x="4576" y="2292"/>
                  </a:lnTo>
                  <a:lnTo>
                    <a:pt x="4617" y="2277"/>
                  </a:lnTo>
                  <a:lnTo>
                    <a:pt x="4658" y="2263"/>
                  </a:lnTo>
                  <a:lnTo>
                    <a:pt x="4699" y="2251"/>
                  </a:lnTo>
                  <a:lnTo>
                    <a:pt x="4741" y="2241"/>
                  </a:lnTo>
                  <a:lnTo>
                    <a:pt x="4784" y="2232"/>
                  </a:lnTo>
                  <a:lnTo>
                    <a:pt x="4827" y="2225"/>
                  </a:lnTo>
                  <a:lnTo>
                    <a:pt x="4870" y="2219"/>
                  </a:lnTo>
                  <a:lnTo>
                    <a:pt x="4913" y="2215"/>
                  </a:lnTo>
                  <a:lnTo>
                    <a:pt x="4956" y="2213"/>
                  </a:lnTo>
                  <a:lnTo>
                    <a:pt x="5000" y="2212"/>
                  </a:lnTo>
                  <a:lnTo>
                    <a:pt x="5044" y="2213"/>
                  </a:lnTo>
                  <a:lnTo>
                    <a:pt x="5087" y="2215"/>
                  </a:lnTo>
                  <a:lnTo>
                    <a:pt x="5130" y="2219"/>
                  </a:lnTo>
                  <a:lnTo>
                    <a:pt x="5173" y="2225"/>
                  </a:lnTo>
                  <a:lnTo>
                    <a:pt x="5216" y="2232"/>
                  </a:lnTo>
                  <a:lnTo>
                    <a:pt x="5259" y="2241"/>
                  </a:lnTo>
                  <a:lnTo>
                    <a:pt x="5301" y="2251"/>
                  </a:lnTo>
                  <a:lnTo>
                    <a:pt x="5342" y="2263"/>
                  </a:lnTo>
                  <a:lnTo>
                    <a:pt x="5383" y="2277"/>
                  </a:lnTo>
                  <a:lnTo>
                    <a:pt x="5424" y="2292"/>
                  </a:lnTo>
                  <a:lnTo>
                    <a:pt x="5464" y="2308"/>
                  </a:lnTo>
                  <a:lnTo>
                    <a:pt x="5504" y="2326"/>
                  </a:lnTo>
                  <a:lnTo>
                    <a:pt x="5543" y="2346"/>
                  </a:lnTo>
                  <a:lnTo>
                    <a:pt x="5581" y="2367"/>
                  </a:lnTo>
                  <a:lnTo>
                    <a:pt x="5618" y="2390"/>
                  </a:lnTo>
                  <a:lnTo>
                    <a:pt x="5655" y="2413"/>
                  </a:lnTo>
                  <a:lnTo>
                    <a:pt x="5690" y="2439"/>
                  </a:lnTo>
                  <a:lnTo>
                    <a:pt x="5724" y="2465"/>
                  </a:lnTo>
                  <a:lnTo>
                    <a:pt x="5758" y="2493"/>
                  </a:lnTo>
                  <a:lnTo>
                    <a:pt x="5790" y="2522"/>
                  </a:lnTo>
                  <a:lnTo>
                    <a:pt x="5821" y="2552"/>
                  </a:lnTo>
                  <a:lnTo>
                    <a:pt x="5851" y="2583"/>
                  </a:lnTo>
                  <a:lnTo>
                    <a:pt x="5880" y="2616"/>
                  </a:lnTo>
                  <a:lnTo>
                    <a:pt x="5908" y="2649"/>
                  </a:lnTo>
                  <a:lnTo>
                    <a:pt x="5934" y="2683"/>
                  </a:lnTo>
                  <a:lnTo>
                    <a:pt x="5960" y="2719"/>
                  </a:lnTo>
                  <a:lnTo>
                    <a:pt x="5983" y="2756"/>
                  </a:lnTo>
                  <a:lnTo>
                    <a:pt x="6006" y="2793"/>
                  </a:lnTo>
                  <a:lnTo>
                    <a:pt x="6027" y="2831"/>
                  </a:lnTo>
                  <a:lnTo>
                    <a:pt x="6047" y="2870"/>
                  </a:lnTo>
                  <a:lnTo>
                    <a:pt x="6065" y="2909"/>
                  </a:lnTo>
                  <a:lnTo>
                    <a:pt x="6082" y="2949"/>
                  </a:lnTo>
                  <a:lnTo>
                    <a:pt x="6097" y="2990"/>
                  </a:lnTo>
                  <a:lnTo>
                    <a:pt x="6110" y="3031"/>
                  </a:lnTo>
                  <a:lnTo>
                    <a:pt x="6122" y="3073"/>
                  </a:lnTo>
                  <a:lnTo>
                    <a:pt x="6133" y="3115"/>
                  </a:lnTo>
                  <a:lnTo>
                    <a:pt x="6142" y="3158"/>
                  </a:lnTo>
                  <a:lnTo>
                    <a:pt x="6149" y="3200"/>
                  </a:lnTo>
                  <a:lnTo>
                    <a:pt x="6155" y="3243"/>
                  </a:lnTo>
                  <a:lnTo>
                    <a:pt x="6159" y="3287"/>
                  </a:lnTo>
                  <a:lnTo>
                    <a:pt x="6161" y="3330"/>
                  </a:lnTo>
                  <a:close/>
                </a:path>
              </a:pathLst>
            </a:custGeom>
            <a:grpFill/>
            <a:ln>
              <a:noFill/>
            </a:ln>
          </p:spPr>
          <p:txBody>
            <a:bodyPr/>
            <a:lstStyle/>
            <a:p>
              <a:endParaRPr/>
            </a:p>
          </p:txBody>
        </p:sp>
        <p:sp>
          <p:nvSpPr>
            <p:cNvPr id="51" name="Outline"/>
            <p:cNvSpPr/>
            <p:nvPr/>
          </p:nvSpPr>
          <p:spPr>
            <a:xfrm>
              <a:off x="4124395" y="4494616"/>
              <a:ext cx="589280" cy="589280"/>
            </a:xfrm>
            <a:custGeom>
              <a:avLst/>
              <a:gdLst/>
              <a:ahLst/>
              <a:cxnLst/>
              <a:rect l="0" t="0" r="10000" b="10000"/>
              <a:pathLst>
                <a:path w="10000" h="10000">
                  <a:moveTo>
                    <a:pt x="6231" y="6357"/>
                  </a:moveTo>
                  <a:lnTo>
                    <a:pt x="6076" y="6503"/>
                  </a:lnTo>
                  <a:lnTo>
                    <a:pt x="5983" y="6667"/>
                  </a:lnTo>
                  <a:lnTo>
                    <a:pt x="5943" y="6901"/>
                  </a:lnTo>
                  <a:lnTo>
                    <a:pt x="5936" y="6933"/>
                  </a:lnTo>
                  <a:lnTo>
                    <a:pt x="5924" y="6963"/>
                  </a:lnTo>
                  <a:lnTo>
                    <a:pt x="5909" y="6992"/>
                  </a:lnTo>
                  <a:lnTo>
                    <a:pt x="5889" y="7019"/>
                  </a:lnTo>
                  <a:lnTo>
                    <a:pt x="5867" y="7042"/>
                  </a:lnTo>
                  <a:lnTo>
                    <a:pt x="5841" y="7063"/>
                  </a:lnTo>
                  <a:lnTo>
                    <a:pt x="5814" y="7080"/>
                  </a:lnTo>
                  <a:lnTo>
                    <a:pt x="5784" y="7093"/>
                  </a:lnTo>
                  <a:lnTo>
                    <a:pt x="5752" y="7103"/>
                  </a:lnTo>
                  <a:lnTo>
                    <a:pt x="5720" y="7108"/>
                  </a:lnTo>
                  <a:lnTo>
                    <a:pt x="5687" y="7109"/>
                  </a:lnTo>
                  <a:lnTo>
                    <a:pt x="5655" y="7105"/>
                  </a:lnTo>
                  <a:lnTo>
                    <a:pt x="5623" y="7098"/>
                  </a:lnTo>
                  <a:lnTo>
                    <a:pt x="5593" y="7086"/>
                  </a:lnTo>
                  <a:lnTo>
                    <a:pt x="5564" y="7071"/>
                  </a:lnTo>
                  <a:lnTo>
                    <a:pt x="5537" y="7051"/>
                  </a:lnTo>
                  <a:lnTo>
                    <a:pt x="5514" y="7029"/>
                  </a:lnTo>
                  <a:lnTo>
                    <a:pt x="5493" y="7003"/>
                  </a:lnTo>
                  <a:lnTo>
                    <a:pt x="5476" y="6976"/>
                  </a:lnTo>
                  <a:lnTo>
                    <a:pt x="5463" y="6946"/>
                  </a:lnTo>
                  <a:lnTo>
                    <a:pt x="5453" y="6914"/>
                  </a:lnTo>
                  <a:lnTo>
                    <a:pt x="5448" y="6882"/>
                  </a:lnTo>
                  <a:lnTo>
                    <a:pt x="5447" y="6849"/>
                  </a:lnTo>
                  <a:lnTo>
                    <a:pt x="5451" y="6817"/>
                  </a:lnTo>
                  <a:lnTo>
                    <a:pt x="5498" y="6539"/>
                  </a:lnTo>
                  <a:lnTo>
                    <a:pt x="5504" y="6511"/>
                  </a:lnTo>
                  <a:lnTo>
                    <a:pt x="5514" y="6484"/>
                  </a:lnTo>
                  <a:lnTo>
                    <a:pt x="5527" y="6459"/>
                  </a:lnTo>
                  <a:lnTo>
                    <a:pt x="5660" y="6224"/>
                  </a:lnTo>
                  <a:lnTo>
                    <a:pt x="5680" y="6193"/>
                  </a:lnTo>
                  <a:lnTo>
                    <a:pt x="5706" y="6165"/>
                  </a:lnTo>
                  <a:lnTo>
                    <a:pt x="5910" y="5973"/>
                  </a:lnTo>
                  <a:lnTo>
                    <a:pt x="5932" y="5954"/>
                  </a:lnTo>
                  <a:lnTo>
                    <a:pt x="5957" y="5938"/>
                  </a:lnTo>
                  <a:lnTo>
                    <a:pt x="6218" y="5789"/>
                  </a:lnTo>
                  <a:lnTo>
                    <a:pt x="6259" y="5770"/>
                  </a:lnTo>
                  <a:lnTo>
                    <a:pt x="6562" y="5663"/>
                  </a:lnTo>
                  <a:lnTo>
                    <a:pt x="6598" y="5653"/>
                  </a:lnTo>
                  <a:lnTo>
                    <a:pt x="6930" y="5589"/>
                  </a:lnTo>
                  <a:lnTo>
                    <a:pt x="6962" y="5585"/>
                  </a:lnTo>
                  <a:lnTo>
                    <a:pt x="7308" y="5564"/>
                  </a:lnTo>
                  <a:lnTo>
                    <a:pt x="7339" y="5564"/>
                  </a:lnTo>
                  <a:lnTo>
                    <a:pt x="7685" y="5585"/>
                  </a:lnTo>
                  <a:lnTo>
                    <a:pt x="7717" y="5589"/>
                  </a:lnTo>
                  <a:lnTo>
                    <a:pt x="8049" y="5653"/>
                  </a:lnTo>
                  <a:lnTo>
                    <a:pt x="8085" y="5663"/>
                  </a:lnTo>
                  <a:lnTo>
                    <a:pt x="8388" y="5770"/>
                  </a:lnTo>
                  <a:lnTo>
                    <a:pt x="8429" y="5789"/>
                  </a:lnTo>
                  <a:lnTo>
                    <a:pt x="8690" y="5938"/>
                  </a:lnTo>
                  <a:lnTo>
                    <a:pt x="8715" y="5954"/>
                  </a:lnTo>
                  <a:lnTo>
                    <a:pt x="8737" y="5973"/>
                  </a:lnTo>
                  <a:lnTo>
                    <a:pt x="8941" y="6165"/>
                  </a:lnTo>
                  <a:lnTo>
                    <a:pt x="8967" y="6193"/>
                  </a:lnTo>
                  <a:lnTo>
                    <a:pt x="8987" y="6224"/>
                  </a:lnTo>
                  <a:lnTo>
                    <a:pt x="9120" y="6459"/>
                  </a:lnTo>
                  <a:lnTo>
                    <a:pt x="9133" y="6484"/>
                  </a:lnTo>
                  <a:lnTo>
                    <a:pt x="9143" y="6511"/>
                  </a:lnTo>
                  <a:lnTo>
                    <a:pt x="9149" y="6539"/>
                  </a:lnTo>
                  <a:lnTo>
                    <a:pt x="9196" y="6817"/>
                  </a:lnTo>
                  <a:lnTo>
                    <a:pt x="9200" y="6849"/>
                  </a:lnTo>
                  <a:lnTo>
                    <a:pt x="9199" y="6882"/>
                  </a:lnTo>
                  <a:lnTo>
                    <a:pt x="9194" y="6914"/>
                  </a:lnTo>
                  <a:lnTo>
                    <a:pt x="9184" y="6946"/>
                  </a:lnTo>
                  <a:lnTo>
                    <a:pt x="9171" y="6976"/>
                  </a:lnTo>
                  <a:lnTo>
                    <a:pt x="9154" y="7003"/>
                  </a:lnTo>
                  <a:lnTo>
                    <a:pt x="9133" y="7029"/>
                  </a:lnTo>
                  <a:lnTo>
                    <a:pt x="9110" y="7051"/>
                  </a:lnTo>
                  <a:lnTo>
                    <a:pt x="9083" y="7071"/>
                  </a:lnTo>
                  <a:lnTo>
                    <a:pt x="9054" y="7086"/>
                  </a:lnTo>
                  <a:lnTo>
                    <a:pt x="9024" y="7098"/>
                  </a:lnTo>
                  <a:lnTo>
                    <a:pt x="8992" y="7105"/>
                  </a:lnTo>
                  <a:lnTo>
                    <a:pt x="8960" y="7109"/>
                  </a:lnTo>
                  <a:lnTo>
                    <a:pt x="8927" y="7108"/>
                  </a:lnTo>
                  <a:lnTo>
                    <a:pt x="8895" y="7103"/>
                  </a:lnTo>
                  <a:lnTo>
                    <a:pt x="8863" y="7093"/>
                  </a:lnTo>
                  <a:lnTo>
                    <a:pt x="8833" y="7080"/>
                  </a:lnTo>
                  <a:lnTo>
                    <a:pt x="8806" y="7063"/>
                  </a:lnTo>
                  <a:lnTo>
                    <a:pt x="8780" y="7042"/>
                  </a:lnTo>
                  <a:lnTo>
                    <a:pt x="8758" y="7019"/>
                  </a:lnTo>
                  <a:lnTo>
                    <a:pt x="8738" y="6992"/>
                  </a:lnTo>
                  <a:lnTo>
                    <a:pt x="8723" y="6963"/>
                  </a:lnTo>
                  <a:lnTo>
                    <a:pt x="8711" y="6933"/>
                  </a:lnTo>
                  <a:lnTo>
                    <a:pt x="8704" y="6901"/>
                  </a:lnTo>
                  <a:lnTo>
                    <a:pt x="8664" y="6667"/>
                  </a:lnTo>
                  <a:lnTo>
                    <a:pt x="8571" y="6503"/>
                  </a:lnTo>
                  <a:lnTo>
                    <a:pt x="8416" y="6357"/>
                  </a:lnTo>
                  <a:lnTo>
                    <a:pt x="8201" y="6234"/>
                  </a:lnTo>
                  <a:lnTo>
                    <a:pt x="7936" y="6141"/>
                  </a:lnTo>
                  <a:lnTo>
                    <a:pt x="7638" y="6083"/>
                  </a:lnTo>
                  <a:lnTo>
                    <a:pt x="7323" y="6064"/>
                  </a:lnTo>
                  <a:lnTo>
                    <a:pt x="7009" y="6083"/>
                  </a:lnTo>
                  <a:lnTo>
                    <a:pt x="6711" y="6141"/>
                  </a:lnTo>
                  <a:lnTo>
                    <a:pt x="6446" y="6234"/>
                  </a:lnTo>
                  <a:lnTo>
                    <a:pt x="6231" y="6357"/>
                  </a:lnTo>
                  <a:close/>
                  <a:moveTo>
                    <a:pt x="8502" y="4022"/>
                  </a:moveTo>
                  <a:lnTo>
                    <a:pt x="8502" y="4031"/>
                  </a:lnTo>
                  <a:lnTo>
                    <a:pt x="8503" y="4066"/>
                  </a:lnTo>
                  <a:lnTo>
                    <a:pt x="8503" y="4076"/>
                  </a:lnTo>
                  <a:lnTo>
                    <a:pt x="8502" y="4111"/>
                  </a:lnTo>
                  <a:lnTo>
                    <a:pt x="8502" y="4120"/>
                  </a:lnTo>
                  <a:lnTo>
                    <a:pt x="8500" y="4155"/>
                  </a:lnTo>
                  <a:lnTo>
                    <a:pt x="8499" y="4164"/>
                  </a:lnTo>
                  <a:lnTo>
                    <a:pt x="8496" y="4199"/>
                  </a:lnTo>
                  <a:lnTo>
                    <a:pt x="8495" y="4208"/>
                  </a:lnTo>
                  <a:lnTo>
                    <a:pt x="8490" y="4242"/>
                  </a:lnTo>
                  <a:lnTo>
                    <a:pt x="8489" y="4252"/>
                  </a:lnTo>
                  <a:lnTo>
                    <a:pt x="8483" y="4286"/>
                  </a:lnTo>
                  <a:lnTo>
                    <a:pt x="8481" y="4295"/>
                  </a:lnTo>
                  <a:lnTo>
                    <a:pt x="8474" y="4329"/>
                  </a:lnTo>
                  <a:lnTo>
                    <a:pt x="8472" y="4338"/>
                  </a:lnTo>
                  <a:lnTo>
                    <a:pt x="8464" y="4372"/>
                  </a:lnTo>
                  <a:lnTo>
                    <a:pt x="8461" y="4381"/>
                  </a:lnTo>
                  <a:lnTo>
                    <a:pt x="8452" y="4414"/>
                  </a:lnTo>
                  <a:lnTo>
                    <a:pt x="8449" y="4423"/>
                  </a:lnTo>
                  <a:lnTo>
                    <a:pt x="8438" y="4456"/>
                  </a:lnTo>
                  <a:lnTo>
                    <a:pt x="8435" y="4465"/>
                  </a:lnTo>
                  <a:lnTo>
                    <a:pt x="8423" y="4497"/>
                  </a:lnTo>
                  <a:lnTo>
                    <a:pt x="8419" y="4506"/>
                  </a:lnTo>
                  <a:lnTo>
                    <a:pt x="8406" y="4538"/>
                  </a:lnTo>
                  <a:lnTo>
                    <a:pt x="8402" y="4547"/>
                  </a:lnTo>
                  <a:lnTo>
                    <a:pt x="8388" y="4578"/>
                  </a:lnTo>
                  <a:lnTo>
                    <a:pt x="8384" y="4587"/>
                  </a:lnTo>
                  <a:lnTo>
                    <a:pt x="8368" y="4618"/>
                  </a:lnTo>
                  <a:lnTo>
                    <a:pt x="8363" y="4626"/>
                  </a:lnTo>
                  <a:lnTo>
                    <a:pt x="8346" y="4657"/>
                  </a:lnTo>
                  <a:lnTo>
                    <a:pt x="8343" y="4663"/>
                  </a:lnTo>
                  <a:lnTo>
                    <a:pt x="8325" y="4693"/>
                  </a:lnTo>
                  <a:lnTo>
                    <a:pt x="8320" y="4701"/>
                  </a:lnTo>
                  <a:lnTo>
                    <a:pt x="8301" y="4730"/>
                  </a:lnTo>
                  <a:lnTo>
                    <a:pt x="8295" y="4738"/>
                  </a:lnTo>
                  <a:lnTo>
                    <a:pt x="8275" y="4767"/>
                  </a:lnTo>
                  <a:lnTo>
                    <a:pt x="8270" y="4774"/>
                  </a:lnTo>
                  <a:lnTo>
                    <a:pt x="8249" y="4802"/>
                  </a:lnTo>
                  <a:lnTo>
                    <a:pt x="8243" y="4809"/>
                  </a:lnTo>
                  <a:lnTo>
                    <a:pt x="8221" y="4836"/>
                  </a:lnTo>
                  <a:lnTo>
                    <a:pt x="8215" y="4843"/>
                  </a:lnTo>
                  <a:lnTo>
                    <a:pt x="8191" y="4869"/>
                  </a:lnTo>
                  <a:lnTo>
                    <a:pt x="8185" y="4876"/>
                  </a:lnTo>
                  <a:lnTo>
                    <a:pt x="8161" y="4901"/>
                  </a:lnTo>
                  <a:lnTo>
                    <a:pt x="8154" y="4908"/>
                  </a:lnTo>
                  <a:lnTo>
                    <a:pt x="8129" y="4932"/>
                  </a:lnTo>
                  <a:lnTo>
                    <a:pt x="8122" y="4938"/>
                  </a:lnTo>
                  <a:lnTo>
                    <a:pt x="8096" y="4962"/>
                  </a:lnTo>
                  <a:lnTo>
                    <a:pt x="8089" y="4968"/>
                  </a:lnTo>
                  <a:lnTo>
                    <a:pt x="8062" y="4990"/>
                  </a:lnTo>
                  <a:lnTo>
                    <a:pt x="8055" y="4996"/>
                  </a:lnTo>
                  <a:lnTo>
                    <a:pt x="8027" y="5017"/>
                  </a:lnTo>
                  <a:lnTo>
                    <a:pt x="8020" y="5022"/>
                  </a:lnTo>
                  <a:lnTo>
                    <a:pt x="7991" y="5042"/>
                  </a:lnTo>
                  <a:lnTo>
                    <a:pt x="7983" y="5048"/>
                  </a:lnTo>
                  <a:lnTo>
                    <a:pt x="7954" y="5067"/>
                  </a:lnTo>
                  <a:lnTo>
                    <a:pt x="7946" y="5072"/>
                  </a:lnTo>
                  <a:lnTo>
                    <a:pt x="7916" y="5090"/>
                  </a:lnTo>
                  <a:lnTo>
                    <a:pt x="7910" y="5093"/>
                  </a:lnTo>
                  <a:lnTo>
                    <a:pt x="7879" y="5110"/>
                  </a:lnTo>
                  <a:lnTo>
                    <a:pt x="7871" y="5115"/>
                  </a:lnTo>
                  <a:lnTo>
                    <a:pt x="7840" y="5131"/>
                  </a:lnTo>
                  <a:lnTo>
                    <a:pt x="7831" y="5135"/>
                  </a:lnTo>
                  <a:lnTo>
                    <a:pt x="7800" y="5149"/>
                  </a:lnTo>
                  <a:lnTo>
                    <a:pt x="7791" y="5153"/>
                  </a:lnTo>
                  <a:lnTo>
                    <a:pt x="7759" y="5166"/>
                  </a:lnTo>
                  <a:lnTo>
                    <a:pt x="7750" y="5170"/>
                  </a:lnTo>
                  <a:lnTo>
                    <a:pt x="7718" y="5182"/>
                  </a:lnTo>
                  <a:lnTo>
                    <a:pt x="7709" y="5185"/>
                  </a:lnTo>
                  <a:lnTo>
                    <a:pt x="7676" y="5196"/>
                  </a:lnTo>
                  <a:lnTo>
                    <a:pt x="7667" y="5199"/>
                  </a:lnTo>
                  <a:lnTo>
                    <a:pt x="7634" y="5208"/>
                  </a:lnTo>
                  <a:lnTo>
                    <a:pt x="7625" y="5211"/>
                  </a:lnTo>
                  <a:lnTo>
                    <a:pt x="7591" y="5219"/>
                  </a:lnTo>
                  <a:lnTo>
                    <a:pt x="7582" y="5221"/>
                  </a:lnTo>
                  <a:lnTo>
                    <a:pt x="7548" y="5228"/>
                  </a:lnTo>
                  <a:lnTo>
                    <a:pt x="7539" y="5230"/>
                  </a:lnTo>
                  <a:lnTo>
                    <a:pt x="7505" y="5236"/>
                  </a:lnTo>
                  <a:lnTo>
                    <a:pt x="7495" y="5237"/>
                  </a:lnTo>
                  <a:lnTo>
                    <a:pt x="7461" y="5242"/>
                  </a:lnTo>
                  <a:lnTo>
                    <a:pt x="7452" y="5243"/>
                  </a:lnTo>
                  <a:lnTo>
                    <a:pt x="7417" y="5246"/>
                  </a:lnTo>
                  <a:lnTo>
                    <a:pt x="7408" y="5247"/>
                  </a:lnTo>
                  <a:lnTo>
                    <a:pt x="7373" y="5249"/>
                  </a:lnTo>
                  <a:lnTo>
                    <a:pt x="7364" y="5249"/>
                  </a:lnTo>
                  <a:lnTo>
                    <a:pt x="7329" y="5250"/>
                  </a:lnTo>
                  <a:lnTo>
                    <a:pt x="7319" y="5250"/>
                  </a:lnTo>
                  <a:lnTo>
                    <a:pt x="7284" y="5249"/>
                  </a:lnTo>
                  <a:lnTo>
                    <a:pt x="7275" y="5249"/>
                  </a:lnTo>
                  <a:lnTo>
                    <a:pt x="7240" y="5247"/>
                  </a:lnTo>
                  <a:lnTo>
                    <a:pt x="7231" y="5246"/>
                  </a:lnTo>
                  <a:lnTo>
                    <a:pt x="7196" y="5243"/>
                  </a:lnTo>
                  <a:lnTo>
                    <a:pt x="7187" y="5242"/>
                  </a:lnTo>
                  <a:lnTo>
                    <a:pt x="7152" y="5237"/>
                  </a:lnTo>
                  <a:lnTo>
                    <a:pt x="7143" y="5236"/>
                  </a:lnTo>
                  <a:lnTo>
                    <a:pt x="7109" y="5230"/>
                  </a:lnTo>
                  <a:lnTo>
                    <a:pt x="7099" y="5228"/>
                  </a:lnTo>
                  <a:lnTo>
                    <a:pt x="7065" y="5221"/>
                  </a:lnTo>
                  <a:lnTo>
                    <a:pt x="7056" y="5219"/>
                  </a:lnTo>
                  <a:lnTo>
                    <a:pt x="7023" y="5211"/>
                  </a:lnTo>
                  <a:lnTo>
                    <a:pt x="7013" y="5208"/>
                  </a:lnTo>
                  <a:lnTo>
                    <a:pt x="6980" y="5199"/>
                  </a:lnTo>
                  <a:lnTo>
                    <a:pt x="6971" y="5196"/>
                  </a:lnTo>
                  <a:lnTo>
                    <a:pt x="6938" y="5185"/>
                  </a:lnTo>
                  <a:lnTo>
                    <a:pt x="6929" y="5182"/>
                  </a:lnTo>
                  <a:lnTo>
                    <a:pt x="6897" y="5170"/>
                  </a:lnTo>
                  <a:lnTo>
                    <a:pt x="6888" y="5166"/>
                  </a:lnTo>
                  <a:lnTo>
                    <a:pt x="6856" y="5153"/>
                  </a:lnTo>
                  <a:lnTo>
                    <a:pt x="6847" y="5149"/>
                  </a:lnTo>
                  <a:lnTo>
                    <a:pt x="6816" y="5135"/>
                  </a:lnTo>
                  <a:lnTo>
                    <a:pt x="6807" y="5131"/>
                  </a:lnTo>
                  <a:lnTo>
                    <a:pt x="6776" y="5115"/>
                  </a:lnTo>
                  <a:lnTo>
                    <a:pt x="6768" y="5110"/>
                  </a:lnTo>
                  <a:lnTo>
                    <a:pt x="6737" y="5093"/>
                  </a:lnTo>
                  <a:lnTo>
                    <a:pt x="6730" y="5089"/>
                  </a:lnTo>
                  <a:lnTo>
                    <a:pt x="6701" y="5072"/>
                  </a:lnTo>
                  <a:lnTo>
                    <a:pt x="6693" y="5067"/>
                  </a:lnTo>
                  <a:lnTo>
                    <a:pt x="6664" y="5048"/>
                  </a:lnTo>
                  <a:lnTo>
                    <a:pt x="6656" y="5042"/>
                  </a:lnTo>
                  <a:lnTo>
                    <a:pt x="6627" y="5022"/>
                  </a:lnTo>
                  <a:lnTo>
                    <a:pt x="6620" y="5017"/>
                  </a:lnTo>
                  <a:lnTo>
                    <a:pt x="6592" y="4996"/>
                  </a:lnTo>
                  <a:lnTo>
                    <a:pt x="6585" y="4990"/>
                  </a:lnTo>
                  <a:lnTo>
                    <a:pt x="6558" y="4968"/>
                  </a:lnTo>
                  <a:lnTo>
                    <a:pt x="6551" y="4962"/>
                  </a:lnTo>
                  <a:lnTo>
                    <a:pt x="6525" y="4939"/>
                  </a:lnTo>
                  <a:lnTo>
                    <a:pt x="6518" y="4932"/>
                  </a:lnTo>
                  <a:lnTo>
                    <a:pt x="6493" y="4908"/>
                  </a:lnTo>
                  <a:lnTo>
                    <a:pt x="6487" y="4901"/>
                  </a:lnTo>
                  <a:lnTo>
                    <a:pt x="6463" y="4877"/>
                  </a:lnTo>
                  <a:lnTo>
                    <a:pt x="6456" y="4870"/>
                  </a:lnTo>
                  <a:lnTo>
                    <a:pt x="6433" y="4844"/>
                  </a:lnTo>
                  <a:lnTo>
                    <a:pt x="6427" y="4837"/>
                  </a:lnTo>
                  <a:lnTo>
                    <a:pt x="6405" y="4810"/>
                  </a:lnTo>
                  <a:lnTo>
                    <a:pt x="6399" y="4802"/>
                  </a:lnTo>
                  <a:lnTo>
                    <a:pt x="6378" y="4775"/>
                  </a:lnTo>
                  <a:lnTo>
                    <a:pt x="6372" y="4767"/>
                  </a:lnTo>
                  <a:lnTo>
                    <a:pt x="6352" y="4739"/>
                  </a:lnTo>
                  <a:lnTo>
                    <a:pt x="6346" y="4731"/>
                  </a:lnTo>
                  <a:lnTo>
                    <a:pt x="6327" y="4701"/>
                  </a:lnTo>
                  <a:lnTo>
                    <a:pt x="6322" y="4693"/>
                  </a:lnTo>
                  <a:lnTo>
                    <a:pt x="6304" y="4663"/>
                  </a:lnTo>
                  <a:lnTo>
                    <a:pt x="6301" y="4657"/>
                  </a:lnTo>
                  <a:lnTo>
                    <a:pt x="6284" y="4626"/>
                  </a:lnTo>
                  <a:lnTo>
                    <a:pt x="6279" y="4618"/>
                  </a:lnTo>
                  <a:lnTo>
                    <a:pt x="6263" y="4587"/>
                  </a:lnTo>
                  <a:lnTo>
                    <a:pt x="6259" y="4578"/>
                  </a:lnTo>
                  <a:lnTo>
                    <a:pt x="6245" y="4547"/>
                  </a:lnTo>
                  <a:lnTo>
                    <a:pt x="6241" y="4538"/>
                  </a:lnTo>
                  <a:lnTo>
                    <a:pt x="6228" y="4506"/>
                  </a:lnTo>
                  <a:lnTo>
                    <a:pt x="6224" y="4497"/>
                  </a:lnTo>
                  <a:lnTo>
                    <a:pt x="6212" y="4465"/>
                  </a:lnTo>
                  <a:lnTo>
                    <a:pt x="6209" y="4456"/>
                  </a:lnTo>
                  <a:lnTo>
                    <a:pt x="6198" y="4423"/>
                  </a:lnTo>
                  <a:lnTo>
                    <a:pt x="6195" y="4414"/>
                  </a:lnTo>
                  <a:lnTo>
                    <a:pt x="6186" y="4381"/>
                  </a:lnTo>
                  <a:lnTo>
                    <a:pt x="6183" y="4372"/>
                  </a:lnTo>
                  <a:lnTo>
                    <a:pt x="6175" y="4338"/>
                  </a:lnTo>
                  <a:lnTo>
                    <a:pt x="6173" y="4329"/>
                  </a:lnTo>
                  <a:lnTo>
                    <a:pt x="6166" y="4295"/>
                  </a:lnTo>
                  <a:lnTo>
                    <a:pt x="6164" y="4286"/>
                  </a:lnTo>
                  <a:lnTo>
                    <a:pt x="6158" y="4252"/>
                  </a:lnTo>
                  <a:lnTo>
                    <a:pt x="6157" y="4242"/>
                  </a:lnTo>
                  <a:lnTo>
                    <a:pt x="6152" y="4208"/>
                  </a:lnTo>
                  <a:lnTo>
                    <a:pt x="6151" y="4199"/>
                  </a:lnTo>
                  <a:lnTo>
                    <a:pt x="6148" y="4164"/>
                  </a:lnTo>
                  <a:lnTo>
                    <a:pt x="6147" y="4155"/>
                  </a:lnTo>
                  <a:lnTo>
                    <a:pt x="6145" y="4120"/>
                  </a:lnTo>
                  <a:lnTo>
                    <a:pt x="6145" y="4111"/>
                  </a:lnTo>
                  <a:lnTo>
                    <a:pt x="6144" y="4076"/>
                  </a:lnTo>
                  <a:lnTo>
                    <a:pt x="6144" y="4066"/>
                  </a:lnTo>
                  <a:lnTo>
                    <a:pt x="6145" y="4031"/>
                  </a:lnTo>
                  <a:lnTo>
                    <a:pt x="6145" y="4022"/>
                  </a:lnTo>
                  <a:lnTo>
                    <a:pt x="6147" y="3987"/>
                  </a:lnTo>
                  <a:lnTo>
                    <a:pt x="6148" y="3978"/>
                  </a:lnTo>
                  <a:lnTo>
                    <a:pt x="6151" y="3943"/>
                  </a:lnTo>
                  <a:lnTo>
                    <a:pt x="6152" y="3934"/>
                  </a:lnTo>
                  <a:lnTo>
                    <a:pt x="6157" y="3899"/>
                  </a:lnTo>
                  <a:lnTo>
                    <a:pt x="6158" y="3890"/>
                  </a:lnTo>
                  <a:lnTo>
                    <a:pt x="6164" y="3856"/>
                  </a:lnTo>
                  <a:lnTo>
                    <a:pt x="6166" y="3846"/>
                  </a:lnTo>
                  <a:lnTo>
                    <a:pt x="6173" y="3812"/>
                  </a:lnTo>
                  <a:lnTo>
                    <a:pt x="6175" y="3803"/>
                  </a:lnTo>
                  <a:lnTo>
                    <a:pt x="6183" y="3770"/>
                  </a:lnTo>
                  <a:lnTo>
                    <a:pt x="6186" y="3760"/>
                  </a:lnTo>
                  <a:lnTo>
                    <a:pt x="6195" y="3727"/>
                  </a:lnTo>
                  <a:lnTo>
                    <a:pt x="6198" y="3718"/>
                  </a:lnTo>
                  <a:lnTo>
                    <a:pt x="6209" y="3685"/>
                  </a:lnTo>
                  <a:lnTo>
                    <a:pt x="6212" y="3676"/>
                  </a:lnTo>
                  <a:lnTo>
                    <a:pt x="6224" y="3644"/>
                  </a:lnTo>
                  <a:lnTo>
                    <a:pt x="6228" y="3635"/>
                  </a:lnTo>
                  <a:lnTo>
                    <a:pt x="6241" y="3603"/>
                  </a:lnTo>
                  <a:lnTo>
                    <a:pt x="6245" y="3594"/>
                  </a:lnTo>
                  <a:lnTo>
                    <a:pt x="6259" y="3563"/>
                  </a:lnTo>
                  <a:lnTo>
                    <a:pt x="6263" y="3554"/>
                  </a:lnTo>
                  <a:lnTo>
                    <a:pt x="6279" y="3523"/>
                  </a:lnTo>
                  <a:lnTo>
                    <a:pt x="6284" y="3515"/>
                  </a:lnTo>
                  <a:lnTo>
                    <a:pt x="6301" y="3484"/>
                  </a:lnTo>
                  <a:lnTo>
                    <a:pt x="6305" y="3477"/>
                  </a:lnTo>
                  <a:lnTo>
                    <a:pt x="6323" y="3447"/>
                  </a:lnTo>
                  <a:lnTo>
                    <a:pt x="6328" y="3439"/>
                  </a:lnTo>
                  <a:lnTo>
                    <a:pt x="6347" y="3410"/>
                  </a:lnTo>
                  <a:lnTo>
                    <a:pt x="6352" y="3402"/>
                  </a:lnTo>
                  <a:lnTo>
                    <a:pt x="6372" y="3374"/>
                  </a:lnTo>
                  <a:lnTo>
                    <a:pt x="6378" y="3367"/>
                  </a:lnTo>
                  <a:lnTo>
                    <a:pt x="6399" y="3339"/>
                  </a:lnTo>
                  <a:lnTo>
                    <a:pt x="6405" y="3332"/>
                  </a:lnTo>
                  <a:lnTo>
                    <a:pt x="6427" y="3305"/>
                  </a:lnTo>
                  <a:lnTo>
                    <a:pt x="6433" y="3298"/>
                  </a:lnTo>
                  <a:lnTo>
                    <a:pt x="6456" y="3272"/>
                  </a:lnTo>
                  <a:lnTo>
                    <a:pt x="6462" y="3265"/>
                  </a:lnTo>
                  <a:lnTo>
                    <a:pt x="6486" y="3240"/>
                  </a:lnTo>
                  <a:lnTo>
                    <a:pt x="6493" y="3233"/>
                  </a:lnTo>
                  <a:lnTo>
                    <a:pt x="6518" y="3209"/>
                  </a:lnTo>
                  <a:lnTo>
                    <a:pt x="6525" y="3203"/>
                  </a:lnTo>
                  <a:lnTo>
                    <a:pt x="6551" y="3180"/>
                  </a:lnTo>
                  <a:lnTo>
                    <a:pt x="6558" y="3174"/>
                  </a:lnTo>
                  <a:lnTo>
                    <a:pt x="6585" y="3152"/>
                  </a:lnTo>
                  <a:lnTo>
                    <a:pt x="6592" y="3146"/>
                  </a:lnTo>
                  <a:lnTo>
                    <a:pt x="6620" y="3125"/>
                  </a:lnTo>
                  <a:lnTo>
                    <a:pt x="6627" y="3119"/>
                  </a:lnTo>
                  <a:lnTo>
                    <a:pt x="6655" y="3099"/>
                  </a:lnTo>
                  <a:lnTo>
                    <a:pt x="6663" y="3094"/>
                  </a:lnTo>
                  <a:lnTo>
                    <a:pt x="6692" y="3075"/>
                  </a:lnTo>
                  <a:lnTo>
                    <a:pt x="6700" y="3070"/>
                  </a:lnTo>
                  <a:lnTo>
                    <a:pt x="6730" y="3052"/>
                  </a:lnTo>
                  <a:lnTo>
                    <a:pt x="6737" y="3048"/>
                  </a:lnTo>
                  <a:lnTo>
                    <a:pt x="6768" y="3031"/>
                  </a:lnTo>
                  <a:lnTo>
                    <a:pt x="6776" y="3026"/>
                  </a:lnTo>
                  <a:lnTo>
                    <a:pt x="6807" y="3010"/>
                  </a:lnTo>
                  <a:lnTo>
                    <a:pt x="6816" y="3006"/>
                  </a:lnTo>
                  <a:lnTo>
                    <a:pt x="6847" y="2992"/>
                  </a:lnTo>
                  <a:lnTo>
                    <a:pt x="6856" y="2988"/>
                  </a:lnTo>
                  <a:lnTo>
                    <a:pt x="6888" y="2975"/>
                  </a:lnTo>
                  <a:lnTo>
                    <a:pt x="6897" y="2971"/>
                  </a:lnTo>
                  <a:lnTo>
                    <a:pt x="6929" y="2959"/>
                  </a:lnTo>
                  <a:lnTo>
                    <a:pt x="6938" y="2956"/>
                  </a:lnTo>
                  <a:lnTo>
                    <a:pt x="6971" y="2945"/>
                  </a:lnTo>
                  <a:lnTo>
                    <a:pt x="6980" y="2942"/>
                  </a:lnTo>
                  <a:lnTo>
                    <a:pt x="7013" y="2933"/>
                  </a:lnTo>
                  <a:lnTo>
                    <a:pt x="7023" y="2930"/>
                  </a:lnTo>
                  <a:lnTo>
                    <a:pt x="7056" y="2922"/>
                  </a:lnTo>
                  <a:lnTo>
                    <a:pt x="7065" y="2920"/>
                  </a:lnTo>
                  <a:lnTo>
                    <a:pt x="7099" y="2913"/>
                  </a:lnTo>
                  <a:lnTo>
                    <a:pt x="7109" y="2911"/>
                  </a:lnTo>
                  <a:lnTo>
                    <a:pt x="7143" y="2905"/>
                  </a:lnTo>
                  <a:lnTo>
                    <a:pt x="7152" y="2904"/>
                  </a:lnTo>
                  <a:lnTo>
                    <a:pt x="7187" y="2899"/>
                  </a:lnTo>
                  <a:lnTo>
                    <a:pt x="7196" y="2898"/>
                  </a:lnTo>
                  <a:lnTo>
                    <a:pt x="7231" y="2895"/>
                  </a:lnTo>
                  <a:lnTo>
                    <a:pt x="7240" y="2894"/>
                  </a:lnTo>
                  <a:lnTo>
                    <a:pt x="7275" y="2892"/>
                  </a:lnTo>
                  <a:lnTo>
                    <a:pt x="7284" y="2892"/>
                  </a:lnTo>
                  <a:lnTo>
                    <a:pt x="7319" y="2891"/>
                  </a:lnTo>
                  <a:lnTo>
                    <a:pt x="7329" y="2891"/>
                  </a:lnTo>
                  <a:lnTo>
                    <a:pt x="7364" y="2892"/>
                  </a:lnTo>
                  <a:lnTo>
                    <a:pt x="7373" y="2892"/>
                  </a:lnTo>
                  <a:lnTo>
                    <a:pt x="7408" y="2894"/>
                  </a:lnTo>
                  <a:lnTo>
                    <a:pt x="7417" y="2895"/>
                  </a:lnTo>
                  <a:lnTo>
                    <a:pt x="7452" y="2898"/>
                  </a:lnTo>
                  <a:lnTo>
                    <a:pt x="7461" y="2899"/>
                  </a:lnTo>
                  <a:lnTo>
                    <a:pt x="7495" y="2904"/>
                  </a:lnTo>
                  <a:lnTo>
                    <a:pt x="7505" y="2905"/>
                  </a:lnTo>
                  <a:lnTo>
                    <a:pt x="7539" y="2911"/>
                  </a:lnTo>
                  <a:lnTo>
                    <a:pt x="7548" y="2913"/>
                  </a:lnTo>
                  <a:lnTo>
                    <a:pt x="7582" y="2920"/>
                  </a:lnTo>
                  <a:lnTo>
                    <a:pt x="7591" y="2922"/>
                  </a:lnTo>
                  <a:lnTo>
                    <a:pt x="7625" y="2930"/>
                  </a:lnTo>
                  <a:lnTo>
                    <a:pt x="7634" y="2933"/>
                  </a:lnTo>
                  <a:lnTo>
                    <a:pt x="7667" y="2942"/>
                  </a:lnTo>
                  <a:lnTo>
                    <a:pt x="7676" y="2945"/>
                  </a:lnTo>
                  <a:lnTo>
                    <a:pt x="7709" y="2956"/>
                  </a:lnTo>
                  <a:lnTo>
                    <a:pt x="7718" y="2959"/>
                  </a:lnTo>
                  <a:lnTo>
                    <a:pt x="7750" y="2971"/>
                  </a:lnTo>
                  <a:lnTo>
                    <a:pt x="7759" y="2975"/>
                  </a:lnTo>
                  <a:lnTo>
                    <a:pt x="7791" y="2988"/>
                  </a:lnTo>
                  <a:lnTo>
                    <a:pt x="7800" y="2992"/>
                  </a:lnTo>
                  <a:lnTo>
                    <a:pt x="7831" y="3006"/>
                  </a:lnTo>
                  <a:lnTo>
                    <a:pt x="7840" y="3010"/>
                  </a:lnTo>
                  <a:lnTo>
                    <a:pt x="7871" y="3026"/>
                  </a:lnTo>
                  <a:lnTo>
                    <a:pt x="7879" y="3031"/>
                  </a:lnTo>
                  <a:lnTo>
                    <a:pt x="7910" y="3048"/>
                  </a:lnTo>
                  <a:lnTo>
                    <a:pt x="7916" y="3051"/>
                  </a:lnTo>
                  <a:lnTo>
                    <a:pt x="7946" y="3069"/>
                  </a:lnTo>
                  <a:lnTo>
                    <a:pt x="7954" y="3074"/>
                  </a:lnTo>
                  <a:lnTo>
                    <a:pt x="7984" y="3093"/>
                  </a:lnTo>
                  <a:lnTo>
                    <a:pt x="7992" y="3099"/>
                  </a:lnTo>
                  <a:lnTo>
                    <a:pt x="8020" y="3119"/>
                  </a:lnTo>
                  <a:lnTo>
                    <a:pt x="8028" y="3125"/>
                  </a:lnTo>
                  <a:lnTo>
                    <a:pt x="8055" y="3146"/>
                  </a:lnTo>
                  <a:lnTo>
                    <a:pt x="8063" y="3152"/>
                  </a:lnTo>
                  <a:lnTo>
                    <a:pt x="8090" y="3174"/>
                  </a:lnTo>
                  <a:lnTo>
                    <a:pt x="8097" y="3180"/>
                  </a:lnTo>
                  <a:lnTo>
                    <a:pt x="8123" y="3203"/>
                  </a:lnTo>
                  <a:lnTo>
                    <a:pt x="8130" y="3210"/>
                  </a:lnTo>
                  <a:lnTo>
                    <a:pt x="8154" y="3234"/>
                  </a:lnTo>
                  <a:lnTo>
                    <a:pt x="8161" y="3240"/>
                  </a:lnTo>
                  <a:lnTo>
                    <a:pt x="8185" y="3265"/>
                  </a:lnTo>
                  <a:lnTo>
                    <a:pt x="8192" y="3272"/>
                  </a:lnTo>
                  <a:lnTo>
                    <a:pt x="8215" y="3298"/>
                  </a:lnTo>
                  <a:lnTo>
                    <a:pt x="8221" y="3305"/>
                  </a:lnTo>
                  <a:lnTo>
                    <a:pt x="8243" y="3332"/>
                  </a:lnTo>
                  <a:lnTo>
                    <a:pt x="8249" y="3339"/>
                  </a:lnTo>
                  <a:lnTo>
                    <a:pt x="8270" y="3367"/>
                  </a:lnTo>
                  <a:lnTo>
                    <a:pt x="8275" y="3374"/>
                  </a:lnTo>
                  <a:lnTo>
                    <a:pt x="8295" y="3403"/>
                  </a:lnTo>
                  <a:lnTo>
                    <a:pt x="8301" y="3411"/>
                  </a:lnTo>
                  <a:lnTo>
                    <a:pt x="8320" y="3440"/>
                  </a:lnTo>
                  <a:lnTo>
                    <a:pt x="8325" y="3448"/>
                  </a:lnTo>
                  <a:lnTo>
                    <a:pt x="8342" y="3477"/>
                  </a:lnTo>
                  <a:lnTo>
                    <a:pt x="8346" y="3484"/>
                  </a:lnTo>
                  <a:lnTo>
                    <a:pt x="8363" y="3515"/>
                  </a:lnTo>
                  <a:lnTo>
                    <a:pt x="8368" y="3523"/>
                  </a:lnTo>
                  <a:lnTo>
                    <a:pt x="8384" y="3554"/>
                  </a:lnTo>
                  <a:lnTo>
                    <a:pt x="8388" y="3563"/>
                  </a:lnTo>
                  <a:lnTo>
                    <a:pt x="8402" y="3594"/>
                  </a:lnTo>
                  <a:lnTo>
                    <a:pt x="8406" y="3603"/>
                  </a:lnTo>
                  <a:lnTo>
                    <a:pt x="8419" y="3635"/>
                  </a:lnTo>
                  <a:lnTo>
                    <a:pt x="8423" y="3644"/>
                  </a:lnTo>
                  <a:lnTo>
                    <a:pt x="8435" y="3676"/>
                  </a:lnTo>
                  <a:lnTo>
                    <a:pt x="8438" y="3685"/>
                  </a:lnTo>
                  <a:lnTo>
                    <a:pt x="8449" y="3718"/>
                  </a:lnTo>
                  <a:lnTo>
                    <a:pt x="8452" y="3727"/>
                  </a:lnTo>
                  <a:lnTo>
                    <a:pt x="8461" y="3760"/>
                  </a:lnTo>
                  <a:lnTo>
                    <a:pt x="8464" y="3770"/>
                  </a:lnTo>
                  <a:lnTo>
                    <a:pt x="8472" y="3803"/>
                  </a:lnTo>
                  <a:lnTo>
                    <a:pt x="8474" y="3812"/>
                  </a:lnTo>
                  <a:lnTo>
                    <a:pt x="8481" y="3846"/>
                  </a:lnTo>
                  <a:lnTo>
                    <a:pt x="8483" y="3856"/>
                  </a:lnTo>
                  <a:lnTo>
                    <a:pt x="8489" y="3890"/>
                  </a:lnTo>
                  <a:lnTo>
                    <a:pt x="8490" y="3899"/>
                  </a:lnTo>
                  <a:lnTo>
                    <a:pt x="8495" y="3934"/>
                  </a:lnTo>
                  <a:lnTo>
                    <a:pt x="8496" y="3943"/>
                  </a:lnTo>
                  <a:lnTo>
                    <a:pt x="8499" y="3978"/>
                  </a:lnTo>
                  <a:lnTo>
                    <a:pt x="8500" y="3987"/>
                  </a:lnTo>
                  <a:lnTo>
                    <a:pt x="8502" y="4022"/>
                  </a:lnTo>
                  <a:close/>
                  <a:moveTo>
                    <a:pt x="8001" y="4122"/>
                  </a:moveTo>
                  <a:lnTo>
                    <a:pt x="8002" y="4096"/>
                  </a:lnTo>
                  <a:lnTo>
                    <a:pt x="8003" y="4071"/>
                  </a:lnTo>
                  <a:lnTo>
                    <a:pt x="8002" y="4045"/>
                  </a:lnTo>
                  <a:lnTo>
                    <a:pt x="8001" y="4020"/>
                  </a:lnTo>
                  <a:lnTo>
                    <a:pt x="7999" y="3994"/>
                  </a:lnTo>
                  <a:lnTo>
                    <a:pt x="7995" y="3969"/>
                  </a:lnTo>
                  <a:lnTo>
                    <a:pt x="7991" y="3944"/>
                  </a:lnTo>
                  <a:lnTo>
                    <a:pt x="7986" y="3919"/>
                  </a:lnTo>
                  <a:lnTo>
                    <a:pt x="7980" y="3895"/>
                  </a:lnTo>
                  <a:lnTo>
                    <a:pt x="7973" y="3871"/>
                  </a:lnTo>
                  <a:lnTo>
                    <a:pt x="7965" y="3847"/>
                  </a:lnTo>
                  <a:lnTo>
                    <a:pt x="7956" y="3823"/>
                  </a:lnTo>
                  <a:lnTo>
                    <a:pt x="7946" y="3800"/>
                  </a:lnTo>
                  <a:lnTo>
                    <a:pt x="7936" y="3777"/>
                  </a:lnTo>
                  <a:lnTo>
                    <a:pt x="7924" y="3754"/>
                  </a:lnTo>
                  <a:lnTo>
                    <a:pt x="7912" y="3731"/>
                  </a:lnTo>
                  <a:lnTo>
                    <a:pt x="7898" y="3709"/>
                  </a:lnTo>
                  <a:lnTo>
                    <a:pt x="7884" y="3687"/>
                  </a:lnTo>
                  <a:lnTo>
                    <a:pt x="7870" y="3667"/>
                  </a:lnTo>
                  <a:lnTo>
                    <a:pt x="7854" y="3647"/>
                  </a:lnTo>
                  <a:lnTo>
                    <a:pt x="7838" y="3627"/>
                  </a:lnTo>
                  <a:lnTo>
                    <a:pt x="7821" y="3608"/>
                  </a:lnTo>
                  <a:lnTo>
                    <a:pt x="7804" y="3590"/>
                  </a:lnTo>
                  <a:lnTo>
                    <a:pt x="7786" y="3573"/>
                  </a:lnTo>
                  <a:lnTo>
                    <a:pt x="7767" y="3556"/>
                  </a:lnTo>
                  <a:lnTo>
                    <a:pt x="7748" y="3540"/>
                  </a:lnTo>
                  <a:lnTo>
                    <a:pt x="7728" y="3524"/>
                  </a:lnTo>
                  <a:lnTo>
                    <a:pt x="7707" y="3510"/>
                  </a:lnTo>
                  <a:lnTo>
                    <a:pt x="7686" y="3496"/>
                  </a:lnTo>
                  <a:lnTo>
                    <a:pt x="7663" y="3483"/>
                  </a:lnTo>
                  <a:lnTo>
                    <a:pt x="7640" y="3470"/>
                  </a:lnTo>
                  <a:lnTo>
                    <a:pt x="7617" y="3458"/>
                  </a:lnTo>
                  <a:lnTo>
                    <a:pt x="7594" y="3448"/>
                  </a:lnTo>
                  <a:lnTo>
                    <a:pt x="7571" y="3438"/>
                  </a:lnTo>
                  <a:lnTo>
                    <a:pt x="7547" y="3429"/>
                  </a:lnTo>
                  <a:lnTo>
                    <a:pt x="7523" y="3421"/>
                  </a:lnTo>
                  <a:lnTo>
                    <a:pt x="7499" y="3414"/>
                  </a:lnTo>
                  <a:lnTo>
                    <a:pt x="7475" y="3408"/>
                  </a:lnTo>
                  <a:lnTo>
                    <a:pt x="7450" y="3403"/>
                  </a:lnTo>
                  <a:lnTo>
                    <a:pt x="7425" y="3399"/>
                  </a:lnTo>
                  <a:lnTo>
                    <a:pt x="7400" y="3395"/>
                  </a:lnTo>
                  <a:lnTo>
                    <a:pt x="7375" y="3393"/>
                  </a:lnTo>
                  <a:lnTo>
                    <a:pt x="7349" y="3392"/>
                  </a:lnTo>
                  <a:lnTo>
                    <a:pt x="7324" y="3391"/>
                  </a:lnTo>
                  <a:lnTo>
                    <a:pt x="7298" y="3392"/>
                  </a:lnTo>
                  <a:lnTo>
                    <a:pt x="7273" y="3393"/>
                  </a:lnTo>
                  <a:lnTo>
                    <a:pt x="7247" y="3395"/>
                  </a:lnTo>
                  <a:lnTo>
                    <a:pt x="7222" y="3399"/>
                  </a:lnTo>
                  <a:lnTo>
                    <a:pt x="7197" y="3403"/>
                  </a:lnTo>
                  <a:lnTo>
                    <a:pt x="7172" y="3408"/>
                  </a:lnTo>
                  <a:lnTo>
                    <a:pt x="7148" y="3414"/>
                  </a:lnTo>
                  <a:lnTo>
                    <a:pt x="7124" y="3421"/>
                  </a:lnTo>
                  <a:lnTo>
                    <a:pt x="7100" y="3429"/>
                  </a:lnTo>
                  <a:lnTo>
                    <a:pt x="7076" y="3438"/>
                  </a:lnTo>
                  <a:lnTo>
                    <a:pt x="7053" y="3448"/>
                  </a:lnTo>
                  <a:lnTo>
                    <a:pt x="7030" y="3458"/>
                  </a:lnTo>
                  <a:lnTo>
                    <a:pt x="7007" y="3470"/>
                  </a:lnTo>
                  <a:lnTo>
                    <a:pt x="6984" y="3482"/>
                  </a:lnTo>
                  <a:lnTo>
                    <a:pt x="6962" y="3496"/>
                  </a:lnTo>
                  <a:lnTo>
                    <a:pt x="6941" y="3510"/>
                  </a:lnTo>
                  <a:lnTo>
                    <a:pt x="6920" y="3524"/>
                  </a:lnTo>
                  <a:lnTo>
                    <a:pt x="6900" y="3540"/>
                  </a:lnTo>
                  <a:lnTo>
                    <a:pt x="6880" y="3556"/>
                  </a:lnTo>
                  <a:lnTo>
                    <a:pt x="6862" y="3573"/>
                  </a:lnTo>
                  <a:lnTo>
                    <a:pt x="6843" y="3590"/>
                  </a:lnTo>
                  <a:lnTo>
                    <a:pt x="6826" y="3609"/>
                  </a:lnTo>
                  <a:lnTo>
                    <a:pt x="6809" y="3627"/>
                  </a:lnTo>
                  <a:lnTo>
                    <a:pt x="6793" y="3647"/>
                  </a:lnTo>
                  <a:lnTo>
                    <a:pt x="6777" y="3667"/>
                  </a:lnTo>
                  <a:lnTo>
                    <a:pt x="6763" y="3688"/>
                  </a:lnTo>
                  <a:lnTo>
                    <a:pt x="6749" y="3709"/>
                  </a:lnTo>
                  <a:lnTo>
                    <a:pt x="6735" y="3731"/>
                  </a:lnTo>
                  <a:lnTo>
                    <a:pt x="6723" y="3754"/>
                  </a:lnTo>
                  <a:lnTo>
                    <a:pt x="6711" y="3777"/>
                  </a:lnTo>
                  <a:lnTo>
                    <a:pt x="6701" y="3800"/>
                  </a:lnTo>
                  <a:lnTo>
                    <a:pt x="6691" y="3823"/>
                  </a:lnTo>
                  <a:lnTo>
                    <a:pt x="6682" y="3847"/>
                  </a:lnTo>
                  <a:lnTo>
                    <a:pt x="6674" y="3871"/>
                  </a:lnTo>
                  <a:lnTo>
                    <a:pt x="6667" y="3895"/>
                  </a:lnTo>
                  <a:lnTo>
                    <a:pt x="6661" y="3919"/>
                  </a:lnTo>
                  <a:lnTo>
                    <a:pt x="6656" y="3944"/>
                  </a:lnTo>
                  <a:lnTo>
                    <a:pt x="6652" y="3969"/>
                  </a:lnTo>
                  <a:lnTo>
                    <a:pt x="6648" y="3994"/>
                  </a:lnTo>
                  <a:lnTo>
                    <a:pt x="6646" y="4020"/>
                  </a:lnTo>
                  <a:lnTo>
                    <a:pt x="6645" y="4045"/>
                  </a:lnTo>
                  <a:lnTo>
                    <a:pt x="6644" y="4071"/>
                  </a:lnTo>
                  <a:lnTo>
                    <a:pt x="6645" y="4096"/>
                  </a:lnTo>
                  <a:lnTo>
                    <a:pt x="6646" y="4122"/>
                  </a:lnTo>
                  <a:lnTo>
                    <a:pt x="6648" y="4147"/>
                  </a:lnTo>
                  <a:lnTo>
                    <a:pt x="6652" y="4172"/>
                  </a:lnTo>
                  <a:lnTo>
                    <a:pt x="6656" y="4197"/>
                  </a:lnTo>
                  <a:lnTo>
                    <a:pt x="6661" y="4222"/>
                  </a:lnTo>
                  <a:lnTo>
                    <a:pt x="6667" y="4246"/>
                  </a:lnTo>
                  <a:lnTo>
                    <a:pt x="6674" y="4270"/>
                  </a:lnTo>
                  <a:lnTo>
                    <a:pt x="6682" y="4294"/>
                  </a:lnTo>
                  <a:lnTo>
                    <a:pt x="6691" y="4318"/>
                  </a:lnTo>
                  <a:lnTo>
                    <a:pt x="6701" y="4341"/>
                  </a:lnTo>
                  <a:lnTo>
                    <a:pt x="6711" y="4364"/>
                  </a:lnTo>
                  <a:lnTo>
                    <a:pt x="6723" y="4387"/>
                  </a:lnTo>
                  <a:lnTo>
                    <a:pt x="6736" y="4410"/>
                  </a:lnTo>
                  <a:lnTo>
                    <a:pt x="6749" y="4433"/>
                  </a:lnTo>
                  <a:lnTo>
                    <a:pt x="6763" y="4454"/>
                  </a:lnTo>
                  <a:lnTo>
                    <a:pt x="6777" y="4475"/>
                  </a:lnTo>
                  <a:lnTo>
                    <a:pt x="6793" y="4495"/>
                  </a:lnTo>
                  <a:lnTo>
                    <a:pt x="6809" y="4514"/>
                  </a:lnTo>
                  <a:lnTo>
                    <a:pt x="6826" y="4533"/>
                  </a:lnTo>
                  <a:lnTo>
                    <a:pt x="6843" y="4551"/>
                  </a:lnTo>
                  <a:lnTo>
                    <a:pt x="6861" y="4568"/>
                  </a:lnTo>
                  <a:lnTo>
                    <a:pt x="6880" y="4585"/>
                  </a:lnTo>
                  <a:lnTo>
                    <a:pt x="6900" y="4601"/>
                  </a:lnTo>
                  <a:lnTo>
                    <a:pt x="6920" y="4617"/>
                  </a:lnTo>
                  <a:lnTo>
                    <a:pt x="6940" y="4631"/>
                  </a:lnTo>
                  <a:lnTo>
                    <a:pt x="6962" y="4645"/>
                  </a:lnTo>
                  <a:lnTo>
                    <a:pt x="6984" y="4659"/>
                  </a:lnTo>
                  <a:lnTo>
                    <a:pt x="7007" y="4671"/>
                  </a:lnTo>
                  <a:lnTo>
                    <a:pt x="7030" y="4683"/>
                  </a:lnTo>
                  <a:lnTo>
                    <a:pt x="7053" y="4693"/>
                  </a:lnTo>
                  <a:lnTo>
                    <a:pt x="7076" y="4703"/>
                  </a:lnTo>
                  <a:lnTo>
                    <a:pt x="7100" y="4712"/>
                  </a:lnTo>
                  <a:lnTo>
                    <a:pt x="7124" y="4720"/>
                  </a:lnTo>
                  <a:lnTo>
                    <a:pt x="7148" y="4727"/>
                  </a:lnTo>
                  <a:lnTo>
                    <a:pt x="7172" y="4733"/>
                  </a:lnTo>
                  <a:lnTo>
                    <a:pt x="7197" y="4738"/>
                  </a:lnTo>
                  <a:lnTo>
                    <a:pt x="7222" y="4742"/>
                  </a:lnTo>
                  <a:lnTo>
                    <a:pt x="7247" y="4746"/>
                  </a:lnTo>
                  <a:lnTo>
                    <a:pt x="7273" y="4748"/>
                  </a:lnTo>
                  <a:lnTo>
                    <a:pt x="7298" y="4749"/>
                  </a:lnTo>
                  <a:lnTo>
                    <a:pt x="7324" y="4750"/>
                  </a:lnTo>
                  <a:lnTo>
                    <a:pt x="7349" y="4749"/>
                  </a:lnTo>
                  <a:lnTo>
                    <a:pt x="7375" y="4748"/>
                  </a:lnTo>
                  <a:lnTo>
                    <a:pt x="7400" y="4746"/>
                  </a:lnTo>
                  <a:lnTo>
                    <a:pt x="7425" y="4742"/>
                  </a:lnTo>
                  <a:lnTo>
                    <a:pt x="7450" y="4738"/>
                  </a:lnTo>
                  <a:lnTo>
                    <a:pt x="7475" y="4733"/>
                  </a:lnTo>
                  <a:lnTo>
                    <a:pt x="7499" y="4727"/>
                  </a:lnTo>
                  <a:lnTo>
                    <a:pt x="7523" y="4720"/>
                  </a:lnTo>
                  <a:lnTo>
                    <a:pt x="7547" y="4712"/>
                  </a:lnTo>
                  <a:lnTo>
                    <a:pt x="7571" y="4703"/>
                  </a:lnTo>
                  <a:lnTo>
                    <a:pt x="7594" y="4693"/>
                  </a:lnTo>
                  <a:lnTo>
                    <a:pt x="7617" y="4683"/>
                  </a:lnTo>
                  <a:lnTo>
                    <a:pt x="7640" y="4671"/>
                  </a:lnTo>
                  <a:lnTo>
                    <a:pt x="7663" y="4658"/>
                  </a:lnTo>
                  <a:lnTo>
                    <a:pt x="7686" y="4645"/>
                  </a:lnTo>
                  <a:lnTo>
                    <a:pt x="7707" y="4631"/>
                  </a:lnTo>
                  <a:lnTo>
                    <a:pt x="7728" y="4616"/>
                  </a:lnTo>
                  <a:lnTo>
                    <a:pt x="7748" y="4601"/>
                  </a:lnTo>
                  <a:lnTo>
                    <a:pt x="7767" y="4585"/>
                  </a:lnTo>
                  <a:lnTo>
                    <a:pt x="7786" y="4568"/>
                  </a:lnTo>
                  <a:lnTo>
                    <a:pt x="7804" y="4551"/>
                  </a:lnTo>
                  <a:lnTo>
                    <a:pt x="7821" y="4533"/>
                  </a:lnTo>
                  <a:lnTo>
                    <a:pt x="7838" y="4514"/>
                  </a:lnTo>
                  <a:lnTo>
                    <a:pt x="7854" y="4495"/>
                  </a:lnTo>
                  <a:lnTo>
                    <a:pt x="7869" y="4475"/>
                  </a:lnTo>
                  <a:lnTo>
                    <a:pt x="7884" y="4454"/>
                  </a:lnTo>
                  <a:lnTo>
                    <a:pt x="7898" y="4433"/>
                  </a:lnTo>
                  <a:lnTo>
                    <a:pt x="7911" y="4410"/>
                  </a:lnTo>
                  <a:lnTo>
                    <a:pt x="7924" y="4387"/>
                  </a:lnTo>
                  <a:lnTo>
                    <a:pt x="7936" y="4364"/>
                  </a:lnTo>
                  <a:lnTo>
                    <a:pt x="7946" y="4341"/>
                  </a:lnTo>
                  <a:lnTo>
                    <a:pt x="7956" y="4318"/>
                  </a:lnTo>
                  <a:lnTo>
                    <a:pt x="7965" y="4294"/>
                  </a:lnTo>
                  <a:lnTo>
                    <a:pt x="7973" y="4270"/>
                  </a:lnTo>
                  <a:lnTo>
                    <a:pt x="7980" y="4246"/>
                  </a:lnTo>
                  <a:lnTo>
                    <a:pt x="7986" y="4222"/>
                  </a:lnTo>
                  <a:lnTo>
                    <a:pt x="7991" y="4197"/>
                  </a:lnTo>
                  <a:lnTo>
                    <a:pt x="7995" y="4172"/>
                  </a:lnTo>
                  <a:lnTo>
                    <a:pt x="7999" y="4147"/>
                  </a:lnTo>
                  <a:lnTo>
                    <a:pt x="8001" y="4122"/>
                  </a:lnTo>
                  <a:close/>
                  <a:moveTo>
                    <a:pt x="1584" y="6357"/>
                  </a:moveTo>
                  <a:lnTo>
                    <a:pt x="1429" y="6503"/>
                  </a:lnTo>
                  <a:lnTo>
                    <a:pt x="1336" y="6667"/>
                  </a:lnTo>
                  <a:lnTo>
                    <a:pt x="1296" y="6901"/>
                  </a:lnTo>
                  <a:lnTo>
                    <a:pt x="1289" y="6933"/>
                  </a:lnTo>
                  <a:lnTo>
                    <a:pt x="1277" y="6963"/>
                  </a:lnTo>
                  <a:lnTo>
                    <a:pt x="1262" y="6992"/>
                  </a:lnTo>
                  <a:lnTo>
                    <a:pt x="1242" y="7019"/>
                  </a:lnTo>
                  <a:lnTo>
                    <a:pt x="1220" y="7042"/>
                  </a:lnTo>
                  <a:lnTo>
                    <a:pt x="1194" y="7063"/>
                  </a:lnTo>
                  <a:lnTo>
                    <a:pt x="1167" y="7080"/>
                  </a:lnTo>
                  <a:lnTo>
                    <a:pt x="1137" y="7093"/>
                  </a:lnTo>
                  <a:lnTo>
                    <a:pt x="1105" y="7103"/>
                  </a:lnTo>
                  <a:lnTo>
                    <a:pt x="1073" y="7108"/>
                  </a:lnTo>
                  <a:lnTo>
                    <a:pt x="1040" y="7109"/>
                  </a:lnTo>
                  <a:lnTo>
                    <a:pt x="1008" y="7105"/>
                  </a:lnTo>
                  <a:lnTo>
                    <a:pt x="976" y="7098"/>
                  </a:lnTo>
                  <a:lnTo>
                    <a:pt x="946" y="7086"/>
                  </a:lnTo>
                  <a:lnTo>
                    <a:pt x="917" y="7071"/>
                  </a:lnTo>
                  <a:lnTo>
                    <a:pt x="890" y="7051"/>
                  </a:lnTo>
                  <a:lnTo>
                    <a:pt x="867" y="7029"/>
                  </a:lnTo>
                  <a:lnTo>
                    <a:pt x="846" y="7003"/>
                  </a:lnTo>
                  <a:lnTo>
                    <a:pt x="829" y="6976"/>
                  </a:lnTo>
                  <a:lnTo>
                    <a:pt x="816" y="6946"/>
                  </a:lnTo>
                  <a:lnTo>
                    <a:pt x="806" y="6914"/>
                  </a:lnTo>
                  <a:lnTo>
                    <a:pt x="801" y="6882"/>
                  </a:lnTo>
                  <a:lnTo>
                    <a:pt x="800" y="6849"/>
                  </a:lnTo>
                  <a:lnTo>
                    <a:pt x="804" y="6817"/>
                  </a:lnTo>
                  <a:lnTo>
                    <a:pt x="851" y="6539"/>
                  </a:lnTo>
                  <a:lnTo>
                    <a:pt x="857" y="6511"/>
                  </a:lnTo>
                  <a:lnTo>
                    <a:pt x="867" y="6484"/>
                  </a:lnTo>
                  <a:lnTo>
                    <a:pt x="880" y="6459"/>
                  </a:lnTo>
                  <a:lnTo>
                    <a:pt x="1013" y="6224"/>
                  </a:lnTo>
                  <a:lnTo>
                    <a:pt x="1033" y="6193"/>
                  </a:lnTo>
                  <a:lnTo>
                    <a:pt x="1059" y="6165"/>
                  </a:lnTo>
                  <a:lnTo>
                    <a:pt x="1263" y="5973"/>
                  </a:lnTo>
                  <a:lnTo>
                    <a:pt x="1285" y="5954"/>
                  </a:lnTo>
                  <a:lnTo>
                    <a:pt x="1310" y="5938"/>
                  </a:lnTo>
                  <a:lnTo>
                    <a:pt x="1571" y="5789"/>
                  </a:lnTo>
                  <a:lnTo>
                    <a:pt x="1612" y="5770"/>
                  </a:lnTo>
                  <a:lnTo>
                    <a:pt x="1915" y="5663"/>
                  </a:lnTo>
                  <a:lnTo>
                    <a:pt x="1951" y="5653"/>
                  </a:lnTo>
                  <a:lnTo>
                    <a:pt x="2283" y="5589"/>
                  </a:lnTo>
                  <a:lnTo>
                    <a:pt x="2315" y="5585"/>
                  </a:lnTo>
                  <a:lnTo>
                    <a:pt x="2661" y="5564"/>
                  </a:lnTo>
                  <a:lnTo>
                    <a:pt x="2692" y="5564"/>
                  </a:lnTo>
                  <a:lnTo>
                    <a:pt x="3038" y="5585"/>
                  </a:lnTo>
                  <a:lnTo>
                    <a:pt x="3070" y="5589"/>
                  </a:lnTo>
                  <a:lnTo>
                    <a:pt x="3402" y="5653"/>
                  </a:lnTo>
                  <a:lnTo>
                    <a:pt x="3438" y="5663"/>
                  </a:lnTo>
                  <a:lnTo>
                    <a:pt x="3741" y="5770"/>
                  </a:lnTo>
                  <a:lnTo>
                    <a:pt x="3782" y="5789"/>
                  </a:lnTo>
                  <a:lnTo>
                    <a:pt x="4043" y="5938"/>
                  </a:lnTo>
                  <a:lnTo>
                    <a:pt x="4068" y="5954"/>
                  </a:lnTo>
                  <a:lnTo>
                    <a:pt x="4090" y="5973"/>
                  </a:lnTo>
                  <a:lnTo>
                    <a:pt x="4294" y="6165"/>
                  </a:lnTo>
                  <a:lnTo>
                    <a:pt x="4320" y="6193"/>
                  </a:lnTo>
                  <a:lnTo>
                    <a:pt x="4340" y="6224"/>
                  </a:lnTo>
                  <a:lnTo>
                    <a:pt x="4473" y="6459"/>
                  </a:lnTo>
                  <a:lnTo>
                    <a:pt x="4486" y="6484"/>
                  </a:lnTo>
                  <a:lnTo>
                    <a:pt x="4496" y="6511"/>
                  </a:lnTo>
                  <a:lnTo>
                    <a:pt x="4502" y="6539"/>
                  </a:lnTo>
                  <a:lnTo>
                    <a:pt x="4549" y="6817"/>
                  </a:lnTo>
                  <a:lnTo>
                    <a:pt x="4553" y="6849"/>
                  </a:lnTo>
                  <a:lnTo>
                    <a:pt x="4552" y="6882"/>
                  </a:lnTo>
                  <a:lnTo>
                    <a:pt x="4547" y="6914"/>
                  </a:lnTo>
                  <a:lnTo>
                    <a:pt x="4537" y="6946"/>
                  </a:lnTo>
                  <a:lnTo>
                    <a:pt x="4524" y="6976"/>
                  </a:lnTo>
                  <a:lnTo>
                    <a:pt x="4507" y="7003"/>
                  </a:lnTo>
                  <a:lnTo>
                    <a:pt x="4486" y="7029"/>
                  </a:lnTo>
                  <a:lnTo>
                    <a:pt x="4463" y="7051"/>
                  </a:lnTo>
                  <a:lnTo>
                    <a:pt x="4436" y="7071"/>
                  </a:lnTo>
                  <a:lnTo>
                    <a:pt x="4407" y="7086"/>
                  </a:lnTo>
                  <a:lnTo>
                    <a:pt x="4377" y="7098"/>
                  </a:lnTo>
                  <a:lnTo>
                    <a:pt x="4345" y="7105"/>
                  </a:lnTo>
                  <a:lnTo>
                    <a:pt x="4313" y="7109"/>
                  </a:lnTo>
                  <a:lnTo>
                    <a:pt x="4280" y="7108"/>
                  </a:lnTo>
                  <a:lnTo>
                    <a:pt x="4248" y="7103"/>
                  </a:lnTo>
                  <a:lnTo>
                    <a:pt x="4216" y="7093"/>
                  </a:lnTo>
                  <a:lnTo>
                    <a:pt x="4186" y="7080"/>
                  </a:lnTo>
                  <a:lnTo>
                    <a:pt x="4159" y="7063"/>
                  </a:lnTo>
                  <a:lnTo>
                    <a:pt x="4133" y="7042"/>
                  </a:lnTo>
                  <a:lnTo>
                    <a:pt x="4111" y="7019"/>
                  </a:lnTo>
                  <a:lnTo>
                    <a:pt x="4091" y="6992"/>
                  </a:lnTo>
                  <a:lnTo>
                    <a:pt x="4076" y="6963"/>
                  </a:lnTo>
                  <a:lnTo>
                    <a:pt x="4064" y="6933"/>
                  </a:lnTo>
                  <a:lnTo>
                    <a:pt x="4057" y="6901"/>
                  </a:lnTo>
                  <a:lnTo>
                    <a:pt x="4017" y="6667"/>
                  </a:lnTo>
                  <a:lnTo>
                    <a:pt x="3924" y="6503"/>
                  </a:lnTo>
                  <a:lnTo>
                    <a:pt x="3769" y="6357"/>
                  </a:lnTo>
                  <a:lnTo>
                    <a:pt x="3554" y="6234"/>
                  </a:lnTo>
                  <a:lnTo>
                    <a:pt x="3289" y="6141"/>
                  </a:lnTo>
                  <a:lnTo>
                    <a:pt x="2991" y="6083"/>
                  </a:lnTo>
                  <a:lnTo>
                    <a:pt x="2676" y="6064"/>
                  </a:lnTo>
                  <a:lnTo>
                    <a:pt x="2362" y="6083"/>
                  </a:lnTo>
                  <a:lnTo>
                    <a:pt x="2064" y="6141"/>
                  </a:lnTo>
                  <a:lnTo>
                    <a:pt x="1799" y="6234"/>
                  </a:lnTo>
                  <a:lnTo>
                    <a:pt x="1584" y="6357"/>
                  </a:lnTo>
                  <a:close/>
                  <a:moveTo>
                    <a:pt x="3855" y="4022"/>
                  </a:moveTo>
                  <a:lnTo>
                    <a:pt x="3855" y="4031"/>
                  </a:lnTo>
                  <a:lnTo>
                    <a:pt x="3856" y="4066"/>
                  </a:lnTo>
                  <a:lnTo>
                    <a:pt x="3856" y="4076"/>
                  </a:lnTo>
                  <a:lnTo>
                    <a:pt x="3855" y="4111"/>
                  </a:lnTo>
                  <a:lnTo>
                    <a:pt x="3855" y="4120"/>
                  </a:lnTo>
                  <a:lnTo>
                    <a:pt x="3853" y="4155"/>
                  </a:lnTo>
                  <a:lnTo>
                    <a:pt x="3852" y="4164"/>
                  </a:lnTo>
                  <a:lnTo>
                    <a:pt x="3849" y="4199"/>
                  </a:lnTo>
                  <a:lnTo>
                    <a:pt x="3848" y="4208"/>
                  </a:lnTo>
                  <a:lnTo>
                    <a:pt x="3843" y="4242"/>
                  </a:lnTo>
                  <a:lnTo>
                    <a:pt x="3842" y="4252"/>
                  </a:lnTo>
                  <a:lnTo>
                    <a:pt x="3836" y="4286"/>
                  </a:lnTo>
                  <a:lnTo>
                    <a:pt x="3834" y="4295"/>
                  </a:lnTo>
                  <a:lnTo>
                    <a:pt x="3827" y="4329"/>
                  </a:lnTo>
                  <a:lnTo>
                    <a:pt x="3825" y="4338"/>
                  </a:lnTo>
                  <a:lnTo>
                    <a:pt x="3817" y="4372"/>
                  </a:lnTo>
                  <a:lnTo>
                    <a:pt x="3814" y="4381"/>
                  </a:lnTo>
                  <a:lnTo>
                    <a:pt x="3805" y="4414"/>
                  </a:lnTo>
                  <a:lnTo>
                    <a:pt x="3802" y="4423"/>
                  </a:lnTo>
                  <a:lnTo>
                    <a:pt x="3791" y="4456"/>
                  </a:lnTo>
                  <a:lnTo>
                    <a:pt x="3788" y="4465"/>
                  </a:lnTo>
                  <a:lnTo>
                    <a:pt x="3776" y="4497"/>
                  </a:lnTo>
                  <a:lnTo>
                    <a:pt x="3772" y="4506"/>
                  </a:lnTo>
                  <a:lnTo>
                    <a:pt x="3759" y="4538"/>
                  </a:lnTo>
                  <a:lnTo>
                    <a:pt x="3755" y="4547"/>
                  </a:lnTo>
                  <a:lnTo>
                    <a:pt x="3741" y="4578"/>
                  </a:lnTo>
                  <a:lnTo>
                    <a:pt x="3737" y="4587"/>
                  </a:lnTo>
                  <a:lnTo>
                    <a:pt x="3721" y="4618"/>
                  </a:lnTo>
                  <a:lnTo>
                    <a:pt x="3716" y="4626"/>
                  </a:lnTo>
                  <a:lnTo>
                    <a:pt x="3699" y="4657"/>
                  </a:lnTo>
                  <a:lnTo>
                    <a:pt x="3696" y="4663"/>
                  </a:lnTo>
                  <a:lnTo>
                    <a:pt x="3678" y="4693"/>
                  </a:lnTo>
                  <a:lnTo>
                    <a:pt x="3673" y="4701"/>
                  </a:lnTo>
                  <a:lnTo>
                    <a:pt x="3654" y="4731"/>
                  </a:lnTo>
                  <a:lnTo>
                    <a:pt x="3648" y="4739"/>
                  </a:lnTo>
                  <a:lnTo>
                    <a:pt x="3628" y="4767"/>
                  </a:lnTo>
                  <a:lnTo>
                    <a:pt x="3622" y="4775"/>
                  </a:lnTo>
                  <a:lnTo>
                    <a:pt x="3601" y="4802"/>
                  </a:lnTo>
                  <a:lnTo>
                    <a:pt x="3595" y="4810"/>
                  </a:lnTo>
                  <a:lnTo>
                    <a:pt x="3573" y="4837"/>
                  </a:lnTo>
                  <a:lnTo>
                    <a:pt x="3567" y="4844"/>
                  </a:lnTo>
                  <a:lnTo>
                    <a:pt x="3544" y="4870"/>
                  </a:lnTo>
                  <a:lnTo>
                    <a:pt x="3537" y="4877"/>
                  </a:lnTo>
                  <a:lnTo>
                    <a:pt x="3513" y="4901"/>
                  </a:lnTo>
                  <a:lnTo>
                    <a:pt x="3507" y="4908"/>
                  </a:lnTo>
                  <a:lnTo>
                    <a:pt x="3482" y="4932"/>
                  </a:lnTo>
                  <a:lnTo>
                    <a:pt x="3475" y="4939"/>
                  </a:lnTo>
                  <a:lnTo>
                    <a:pt x="3449" y="4962"/>
                  </a:lnTo>
                  <a:lnTo>
                    <a:pt x="3442" y="4968"/>
                  </a:lnTo>
                  <a:lnTo>
                    <a:pt x="3415" y="4990"/>
                  </a:lnTo>
                  <a:lnTo>
                    <a:pt x="3408" y="4996"/>
                  </a:lnTo>
                  <a:lnTo>
                    <a:pt x="3380" y="5017"/>
                  </a:lnTo>
                  <a:lnTo>
                    <a:pt x="3373" y="5022"/>
                  </a:lnTo>
                  <a:lnTo>
                    <a:pt x="3344" y="5042"/>
                  </a:lnTo>
                  <a:lnTo>
                    <a:pt x="3336" y="5048"/>
                  </a:lnTo>
                  <a:lnTo>
                    <a:pt x="3307" y="5067"/>
                  </a:lnTo>
                  <a:lnTo>
                    <a:pt x="3299" y="5072"/>
                  </a:lnTo>
                  <a:lnTo>
                    <a:pt x="3270" y="5089"/>
                  </a:lnTo>
                  <a:lnTo>
                    <a:pt x="3263" y="5093"/>
                  </a:lnTo>
                  <a:lnTo>
                    <a:pt x="3232" y="5110"/>
                  </a:lnTo>
                  <a:lnTo>
                    <a:pt x="3224" y="5115"/>
                  </a:lnTo>
                  <a:lnTo>
                    <a:pt x="3193" y="5131"/>
                  </a:lnTo>
                  <a:lnTo>
                    <a:pt x="3184" y="5135"/>
                  </a:lnTo>
                  <a:lnTo>
                    <a:pt x="3153" y="5149"/>
                  </a:lnTo>
                  <a:lnTo>
                    <a:pt x="3144" y="5153"/>
                  </a:lnTo>
                  <a:lnTo>
                    <a:pt x="3112" y="5166"/>
                  </a:lnTo>
                  <a:lnTo>
                    <a:pt x="3103" y="5170"/>
                  </a:lnTo>
                  <a:lnTo>
                    <a:pt x="3071" y="5182"/>
                  </a:lnTo>
                  <a:lnTo>
                    <a:pt x="3062" y="5185"/>
                  </a:lnTo>
                  <a:lnTo>
                    <a:pt x="3029" y="5196"/>
                  </a:lnTo>
                  <a:lnTo>
                    <a:pt x="3020" y="5199"/>
                  </a:lnTo>
                  <a:lnTo>
                    <a:pt x="2987" y="5208"/>
                  </a:lnTo>
                  <a:lnTo>
                    <a:pt x="2977" y="5211"/>
                  </a:lnTo>
                  <a:lnTo>
                    <a:pt x="2944" y="5219"/>
                  </a:lnTo>
                  <a:lnTo>
                    <a:pt x="2935" y="5221"/>
                  </a:lnTo>
                  <a:lnTo>
                    <a:pt x="2901" y="5228"/>
                  </a:lnTo>
                  <a:lnTo>
                    <a:pt x="2891" y="5230"/>
                  </a:lnTo>
                  <a:lnTo>
                    <a:pt x="2857" y="5236"/>
                  </a:lnTo>
                  <a:lnTo>
                    <a:pt x="2848" y="5237"/>
                  </a:lnTo>
                  <a:lnTo>
                    <a:pt x="2813" y="5242"/>
                  </a:lnTo>
                  <a:lnTo>
                    <a:pt x="2804" y="5243"/>
                  </a:lnTo>
                  <a:lnTo>
                    <a:pt x="2769" y="5246"/>
                  </a:lnTo>
                  <a:lnTo>
                    <a:pt x="2760" y="5247"/>
                  </a:lnTo>
                  <a:lnTo>
                    <a:pt x="2725" y="5249"/>
                  </a:lnTo>
                  <a:lnTo>
                    <a:pt x="2716" y="5249"/>
                  </a:lnTo>
                  <a:lnTo>
                    <a:pt x="2681" y="5250"/>
                  </a:lnTo>
                  <a:lnTo>
                    <a:pt x="2671" y="5250"/>
                  </a:lnTo>
                  <a:lnTo>
                    <a:pt x="2636" y="5249"/>
                  </a:lnTo>
                  <a:lnTo>
                    <a:pt x="2627" y="5249"/>
                  </a:lnTo>
                  <a:lnTo>
                    <a:pt x="2592" y="5247"/>
                  </a:lnTo>
                  <a:lnTo>
                    <a:pt x="2583" y="5246"/>
                  </a:lnTo>
                  <a:lnTo>
                    <a:pt x="2548" y="5243"/>
                  </a:lnTo>
                  <a:lnTo>
                    <a:pt x="2539" y="5242"/>
                  </a:lnTo>
                  <a:lnTo>
                    <a:pt x="2505" y="5237"/>
                  </a:lnTo>
                  <a:lnTo>
                    <a:pt x="2495" y="5236"/>
                  </a:lnTo>
                  <a:lnTo>
                    <a:pt x="2461" y="5230"/>
                  </a:lnTo>
                  <a:lnTo>
                    <a:pt x="2452" y="5228"/>
                  </a:lnTo>
                  <a:lnTo>
                    <a:pt x="2418" y="5221"/>
                  </a:lnTo>
                  <a:lnTo>
                    <a:pt x="2409" y="5219"/>
                  </a:lnTo>
                  <a:lnTo>
                    <a:pt x="2375" y="5211"/>
                  </a:lnTo>
                  <a:lnTo>
                    <a:pt x="2366" y="5208"/>
                  </a:lnTo>
                  <a:lnTo>
                    <a:pt x="2333" y="5199"/>
                  </a:lnTo>
                  <a:lnTo>
                    <a:pt x="2324" y="5196"/>
                  </a:lnTo>
                  <a:lnTo>
                    <a:pt x="2291" y="5185"/>
                  </a:lnTo>
                  <a:lnTo>
                    <a:pt x="2282" y="5182"/>
                  </a:lnTo>
                  <a:lnTo>
                    <a:pt x="2250" y="5170"/>
                  </a:lnTo>
                  <a:lnTo>
                    <a:pt x="2241" y="5166"/>
                  </a:lnTo>
                  <a:lnTo>
                    <a:pt x="2209" y="5153"/>
                  </a:lnTo>
                  <a:lnTo>
                    <a:pt x="2200" y="5149"/>
                  </a:lnTo>
                  <a:lnTo>
                    <a:pt x="2169" y="5135"/>
                  </a:lnTo>
                  <a:lnTo>
                    <a:pt x="2160" y="5131"/>
                  </a:lnTo>
                  <a:lnTo>
                    <a:pt x="2129" y="5115"/>
                  </a:lnTo>
                  <a:lnTo>
                    <a:pt x="2121" y="5110"/>
                  </a:lnTo>
                  <a:lnTo>
                    <a:pt x="2090" y="5093"/>
                  </a:lnTo>
                  <a:lnTo>
                    <a:pt x="2084" y="5090"/>
                  </a:lnTo>
                  <a:lnTo>
                    <a:pt x="2054" y="5072"/>
                  </a:lnTo>
                  <a:lnTo>
                    <a:pt x="2046" y="5067"/>
                  </a:lnTo>
                  <a:lnTo>
                    <a:pt x="2017" y="5048"/>
                  </a:lnTo>
                  <a:lnTo>
                    <a:pt x="2009" y="5042"/>
                  </a:lnTo>
                  <a:lnTo>
                    <a:pt x="1980" y="5022"/>
                  </a:lnTo>
                  <a:lnTo>
                    <a:pt x="1973" y="5017"/>
                  </a:lnTo>
                  <a:lnTo>
                    <a:pt x="1945" y="4996"/>
                  </a:lnTo>
                  <a:lnTo>
                    <a:pt x="1938" y="4990"/>
                  </a:lnTo>
                  <a:lnTo>
                    <a:pt x="1911" y="4968"/>
                  </a:lnTo>
                  <a:lnTo>
                    <a:pt x="1904" y="4962"/>
                  </a:lnTo>
                  <a:lnTo>
                    <a:pt x="1878" y="4938"/>
                  </a:lnTo>
                  <a:lnTo>
                    <a:pt x="1871" y="4932"/>
                  </a:lnTo>
                  <a:lnTo>
                    <a:pt x="1846" y="4908"/>
                  </a:lnTo>
                  <a:lnTo>
                    <a:pt x="1839" y="4901"/>
                  </a:lnTo>
                  <a:lnTo>
                    <a:pt x="1815" y="4876"/>
                  </a:lnTo>
                  <a:lnTo>
                    <a:pt x="1809" y="4869"/>
                  </a:lnTo>
                  <a:lnTo>
                    <a:pt x="1785" y="4843"/>
                  </a:lnTo>
                  <a:lnTo>
                    <a:pt x="1779" y="4836"/>
                  </a:lnTo>
                  <a:lnTo>
                    <a:pt x="1757" y="4809"/>
                  </a:lnTo>
                  <a:lnTo>
                    <a:pt x="1751" y="4802"/>
                  </a:lnTo>
                  <a:lnTo>
                    <a:pt x="1730" y="4774"/>
                  </a:lnTo>
                  <a:lnTo>
                    <a:pt x="1725" y="4767"/>
                  </a:lnTo>
                  <a:lnTo>
                    <a:pt x="1705" y="4738"/>
                  </a:lnTo>
                  <a:lnTo>
                    <a:pt x="1699" y="4730"/>
                  </a:lnTo>
                  <a:lnTo>
                    <a:pt x="1680" y="4701"/>
                  </a:lnTo>
                  <a:lnTo>
                    <a:pt x="1675" y="4693"/>
                  </a:lnTo>
                  <a:lnTo>
                    <a:pt x="1657" y="4663"/>
                  </a:lnTo>
                  <a:lnTo>
                    <a:pt x="1654" y="4657"/>
                  </a:lnTo>
                  <a:lnTo>
                    <a:pt x="1637" y="4626"/>
                  </a:lnTo>
                  <a:lnTo>
                    <a:pt x="1632" y="4618"/>
                  </a:lnTo>
                  <a:lnTo>
                    <a:pt x="1616" y="4587"/>
                  </a:lnTo>
                  <a:lnTo>
                    <a:pt x="1612" y="4578"/>
                  </a:lnTo>
                  <a:lnTo>
                    <a:pt x="1598" y="4547"/>
                  </a:lnTo>
                  <a:lnTo>
                    <a:pt x="1594" y="4538"/>
                  </a:lnTo>
                  <a:lnTo>
                    <a:pt x="1581" y="4506"/>
                  </a:lnTo>
                  <a:lnTo>
                    <a:pt x="1577" y="4497"/>
                  </a:lnTo>
                  <a:lnTo>
                    <a:pt x="1565" y="4465"/>
                  </a:lnTo>
                  <a:lnTo>
                    <a:pt x="1562" y="4456"/>
                  </a:lnTo>
                  <a:lnTo>
                    <a:pt x="1551" y="4423"/>
                  </a:lnTo>
                  <a:lnTo>
                    <a:pt x="1548" y="4414"/>
                  </a:lnTo>
                  <a:lnTo>
                    <a:pt x="1539" y="4381"/>
                  </a:lnTo>
                  <a:lnTo>
                    <a:pt x="1536" y="4372"/>
                  </a:lnTo>
                  <a:lnTo>
                    <a:pt x="1528" y="4338"/>
                  </a:lnTo>
                  <a:lnTo>
                    <a:pt x="1526" y="4329"/>
                  </a:lnTo>
                  <a:lnTo>
                    <a:pt x="1519" y="4295"/>
                  </a:lnTo>
                  <a:lnTo>
                    <a:pt x="1517" y="4286"/>
                  </a:lnTo>
                  <a:lnTo>
                    <a:pt x="1511" y="4252"/>
                  </a:lnTo>
                  <a:lnTo>
                    <a:pt x="1510" y="4242"/>
                  </a:lnTo>
                  <a:lnTo>
                    <a:pt x="1505" y="4208"/>
                  </a:lnTo>
                  <a:lnTo>
                    <a:pt x="1504" y="4199"/>
                  </a:lnTo>
                  <a:lnTo>
                    <a:pt x="1501" y="4164"/>
                  </a:lnTo>
                  <a:lnTo>
                    <a:pt x="1500" y="4155"/>
                  </a:lnTo>
                  <a:lnTo>
                    <a:pt x="1498" y="4120"/>
                  </a:lnTo>
                  <a:lnTo>
                    <a:pt x="1498" y="4111"/>
                  </a:lnTo>
                  <a:lnTo>
                    <a:pt x="1497" y="4076"/>
                  </a:lnTo>
                  <a:lnTo>
                    <a:pt x="1497" y="4066"/>
                  </a:lnTo>
                  <a:lnTo>
                    <a:pt x="1498" y="4031"/>
                  </a:lnTo>
                  <a:lnTo>
                    <a:pt x="1498" y="4022"/>
                  </a:lnTo>
                  <a:lnTo>
                    <a:pt x="1500" y="3987"/>
                  </a:lnTo>
                  <a:lnTo>
                    <a:pt x="1501" y="3978"/>
                  </a:lnTo>
                  <a:lnTo>
                    <a:pt x="1504" y="3943"/>
                  </a:lnTo>
                  <a:lnTo>
                    <a:pt x="1505" y="3934"/>
                  </a:lnTo>
                  <a:lnTo>
                    <a:pt x="1510" y="3899"/>
                  </a:lnTo>
                  <a:lnTo>
                    <a:pt x="1511" y="3890"/>
                  </a:lnTo>
                  <a:lnTo>
                    <a:pt x="1517" y="3856"/>
                  </a:lnTo>
                  <a:lnTo>
                    <a:pt x="1519" y="3846"/>
                  </a:lnTo>
                  <a:lnTo>
                    <a:pt x="1526" y="3812"/>
                  </a:lnTo>
                  <a:lnTo>
                    <a:pt x="1528" y="3803"/>
                  </a:lnTo>
                  <a:lnTo>
                    <a:pt x="1536" y="3770"/>
                  </a:lnTo>
                  <a:lnTo>
                    <a:pt x="1539" y="3760"/>
                  </a:lnTo>
                  <a:lnTo>
                    <a:pt x="1548" y="3727"/>
                  </a:lnTo>
                  <a:lnTo>
                    <a:pt x="1551" y="3718"/>
                  </a:lnTo>
                  <a:lnTo>
                    <a:pt x="1562" y="3685"/>
                  </a:lnTo>
                  <a:lnTo>
                    <a:pt x="1565" y="3676"/>
                  </a:lnTo>
                  <a:lnTo>
                    <a:pt x="1577" y="3644"/>
                  </a:lnTo>
                  <a:lnTo>
                    <a:pt x="1581" y="3635"/>
                  </a:lnTo>
                  <a:lnTo>
                    <a:pt x="1594" y="3603"/>
                  </a:lnTo>
                  <a:lnTo>
                    <a:pt x="1598" y="3594"/>
                  </a:lnTo>
                  <a:lnTo>
                    <a:pt x="1612" y="3563"/>
                  </a:lnTo>
                  <a:lnTo>
                    <a:pt x="1616" y="3554"/>
                  </a:lnTo>
                  <a:lnTo>
                    <a:pt x="1632" y="3523"/>
                  </a:lnTo>
                  <a:lnTo>
                    <a:pt x="1637" y="3515"/>
                  </a:lnTo>
                  <a:lnTo>
                    <a:pt x="1654" y="3484"/>
                  </a:lnTo>
                  <a:lnTo>
                    <a:pt x="1658" y="3477"/>
                  </a:lnTo>
                  <a:lnTo>
                    <a:pt x="1675" y="3448"/>
                  </a:lnTo>
                  <a:lnTo>
                    <a:pt x="1680" y="3440"/>
                  </a:lnTo>
                  <a:lnTo>
                    <a:pt x="1699" y="3411"/>
                  </a:lnTo>
                  <a:lnTo>
                    <a:pt x="1705" y="3403"/>
                  </a:lnTo>
                  <a:lnTo>
                    <a:pt x="1725" y="3374"/>
                  </a:lnTo>
                  <a:lnTo>
                    <a:pt x="1730" y="3367"/>
                  </a:lnTo>
                  <a:lnTo>
                    <a:pt x="1751" y="3339"/>
                  </a:lnTo>
                  <a:lnTo>
                    <a:pt x="1757" y="3332"/>
                  </a:lnTo>
                  <a:lnTo>
                    <a:pt x="1779" y="3305"/>
                  </a:lnTo>
                  <a:lnTo>
                    <a:pt x="1785" y="3298"/>
                  </a:lnTo>
                  <a:lnTo>
                    <a:pt x="1808" y="3272"/>
                  </a:lnTo>
                  <a:lnTo>
                    <a:pt x="1815" y="3265"/>
                  </a:lnTo>
                  <a:lnTo>
                    <a:pt x="1839" y="3240"/>
                  </a:lnTo>
                  <a:lnTo>
                    <a:pt x="1846" y="3234"/>
                  </a:lnTo>
                  <a:lnTo>
                    <a:pt x="1870" y="3210"/>
                  </a:lnTo>
                  <a:lnTo>
                    <a:pt x="1877" y="3203"/>
                  </a:lnTo>
                  <a:lnTo>
                    <a:pt x="1903" y="3180"/>
                  </a:lnTo>
                  <a:lnTo>
                    <a:pt x="1910" y="3174"/>
                  </a:lnTo>
                  <a:lnTo>
                    <a:pt x="1937" y="3152"/>
                  </a:lnTo>
                  <a:lnTo>
                    <a:pt x="1945" y="3146"/>
                  </a:lnTo>
                  <a:lnTo>
                    <a:pt x="1972" y="3125"/>
                  </a:lnTo>
                  <a:lnTo>
                    <a:pt x="1980" y="3119"/>
                  </a:lnTo>
                  <a:lnTo>
                    <a:pt x="2008" y="3099"/>
                  </a:lnTo>
                  <a:lnTo>
                    <a:pt x="2016" y="3093"/>
                  </a:lnTo>
                  <a:lnTo>
                    <a:pt x="2046" y="3074"/>
                  </a:lnTo>
                  <a:lnTo>
                    <a:pt x="2054" y="3069"/>
                  </a:lnTo>
                  <a:lnTo>
                    <a:pt x="2084" y="3051"/>
                  </a:lnTo>
                  <a:lnTo>
                    <a:pt x="2090" y="3048"/>
                  </a:lnTo>
                  <a:lnTo>
                    <a:pt x="2121" y="3031"/>
                  </a:lnTo>
                  <a:lnTo>
                    <a:pt x="2129" y="3026"/>
                  </a:lnTo>
                  <a:lnTo>
                    <a:pt x="2160" y="3010"/>
                  </a:lnTo>
                  <a:lnTo>
                    <a:pt x="2169" y="3006"/>
                  </a:lnTo>
                  <a:lnTo>
                    <a:pt x="2200" y="2992"/>
                  </a:lnTo>
                  <a:lnTo>
                    <a:pt x="2209" y="2988"/>
                  </a:lnTo>
                  <a:lnTo>
                    <a:pt x="2241" y="2975"/>
                  </a:lnTo>
                  <a:lnTo>
                    <a:pt x="2250" y="2971"/>
                  </a:lnTo>
                  <a:lnTo>
                    <a:pt x="2282" y="2959"/>
                  </a:lnTo>
                  <a:lnTo>
                    <a:pt x="2291" y="2956"/>
                  </a:lnTo>
                  <a:lnTo>
                    <a:pt x="2324" y="2945"/>
                  </a:lnTo>
                  <a:lnTo>
                    <a:pt x="2333" y="2942"/>
                  </a:lnTo>
                  <a:lnTo>
                    <a:pt x="2366" y="2933"/>
                  </a:lnTo>
                  <a:lnTo>
                    <a:pt x="2375" y="2930"/>
                  </a:lnTo>
                  <a:lnTo>
                    <a:pt x="2409" y="2922"/>
                  </a:lnTo>
                  <a:lnTo>
                    <a:pt x="2418" y="2920"/>
                  </a:lnTo>
                  <a:lnTo>
                    <a:pt x="2452" y="2913"/>
                  </a:lnTo>
                  <a:lnTo>
                    <a:pt x="2461" y="2911"/>
                  </a:lnTo>
                  <a:lnTo>
                    <a:pt x="2495" y="2905"/>
                  </a:lnTo>
                  <a:lnTo>
                    <a:pt x="2505" y="2904"/>
                  </a:lnTo>
                  <a:lnTo>
                    <a:pt x="2539" y="2899"/>
                  </a:lnTo>
                  <a:lnTo>
                    <a:pt x="2548" y="2898"/>
                  </a:lnTo>
                  <a:lnTo>
                    <a:pt x="2583" y="2895"/>
                  </a:lnTo>
                  <a:lnTo>
                    <a:pt x="2592" y="2894"/>
                  </a:lnTo>
                  <a:lnTo>
                    <a:pt x="2627" y="2892"/>
                  </a:lnTo>
                  <a:lnTo>
                    <a:pt x="2636" y="2892"/>
                  </a:lnTo>
                  <a:lnTo>
                    <a:pt x="2671" y="2891"/>
                  </a:lnTo>
                  <a:lnTo>
                    <a:pt x="2681" y="2891"/>
                  </a:lnTo>
                  <a:lnTo>
                    <a:pt x="2716" y="2892"/>
                  </a:lnTo>
                  <a:lnTo>
                    <a:pt x="2725" y="2892"/>
                  </a:lnTo>
                  <a:lnTo>
                    <a:pt x="2760" y="2894"/>
                  </a:lnTo>
                  <a:lnTo>
                    <a:pt x="2769" y="2895"/>
                  </a:lnTo>
                  <a:lnTo>
                    <a:pt x="2804" y="2898"/>
                  </a:lnTo>
                  <a:lnTo>
                    <a:pt x="2813" y="2899"/>
                  </a:lnTo>
                  <a:lnTo>
                    <a:pt x="2848" y="2904"/>
                  </a:lnTo>
                  <a:lnTo>
                    <a:pt x="2857" y="2905"/>
                  </a:lnTo>
                  <a:lnTo>
                    <a:pt x="2891" y="2911"/>
                  </a:lnTo>
                  <a:lnTo>
                    <a:pt x="2901" y="2913"/>
                  </a:lnTo>
                  <a:lnTo>
                    <a:pt x="2935" y="2920"/>
                  </a:lnTo>
                  <a:lnTo>
                    <a:pt x="2944" y="2922"/>
                  </a:lnTo>
                  <a:lnTo>
                    <a:pt x="2977" y="2930"/>
                  </a:lnTo>
                  <a:lnTo>
                    <a:pt x="2987" y="2933"/>
                  </a:lnTo>
                  <a:lnTo>
                    <a:pt x="3020" y="2942"/>
                  </a:lnTo>
                  <a:lnTo>
                    <a:pt x="3029" y="2945"/>
                  </a:lnTo>
                  <a:lnTo>
                    <a:pt x="3062" y="2956"/>
                  </a:lnTo>
                  <a:lnTo>
                    <a:pt x="3071" y="2959"/>
                  </a:lnTo>
                  <a:lnTo>
                    <a:pt x="3103" y="2971"/>
                  </a:lnTo>
                  <a:lnTo>
                    <a:pt x="3112" y="2975"/>
                  </a:lnTo>
                  <a:lnTo>
                    <a:pt x="3144" y="2988"/>
                  </a:lnTo>
                  <a:lnTo>
                    <a:pt x="3153" y="2992"/>
                  </a:lnTo>
                  <a:lnTo>
                    <a:pt x="3184" y="3006"/>
                  </a:lnTo>
                  <a:lnTo>
                    <a:pt x="3193" y="3010"/>
                  </a:lnTo>
                  <a:lnTo>
                    <a:pt x="3224" y="3026"/>
                  </a:lnTo>
                  <a:lnTo>
                    <a:pt x="3232" y="3031"/>
                  </a:lnTo>
                  <a:lnTo>
                    <a:pt x="3263" y="3048"/>
                  </a:lnTo>
                  <a:lnTo>
                    <a:pt x="3270" y="3052"/>
                  </a:lnTo>
                  <a:lnTo>
                    <a:pt x="3300" y="3070"/>
                  </a:lnTo>
                  <a:lnTo>
                    <a:pt x="3308" y="3075"/>
                  </a:lnTo>
                  <a:lnTo>
                    <a:pt x="3337" y="3094"/>
                  </a:lnTo>
                  <a:lnTo>
                    <a:pt x="3345" y="3099"/>
                  </a:lnTo>
                  <a:lnTo>
                    <a:pt x="3373" y="3119"/>
                  </a:lnTo>
                  <a:lnTo>
                    <a:pt x="3380" y="3125"/>
                  </a:lnTo>
                  <a:lnTo>
                    <a:pt x="3408" y="3146"/>
                  </a:lnTo>
                  <a:lnTo>
                    <a:pt x="3415" y="3152"/>
                  </a:lnTo>
                  <a:lnTo>
                    <a:pt x="3442" y="3174"/>
                  </a:lnTo>
                  <a:lnTo>
                    <a:pt x="3449" y="3180"/>
                  </a:lnTo>
                  <a:lnTo>
                    <a:pt x="3475" y="3203"/>
                  </a:lnTo>
                  <a:lnTo>
                    <a:pt x="3482" y="3209"/>
                  </a:lnTo>
                  <a:lnTo>
                    <a:pt x="3507" y="3233"/>
                  </a:lnTo>
                  <a:lnTo>
                    <a:pt x="3514" y="3240"/>
                  </a:lnTo>
                  <a:lnTo>
                    <a:pt x="3538" y="3265"/>
                  </a:lnTo>
                  <a:lnTo>
                    <a:pt x="3544" y="3272"/>
                  </a:lnTo>
                  <a:lnTo>
                    <a:pt x="3567" y="3298"/>
                  </a:lnTo>
                  <a:lnTo>
                    <a:pt x="3573" y="3305"/>
                  </a:lnTo>
                  <a:lnTo>
                    <a:pt x="3595" y="3332"/>
                  </a:lnTo>
                  <a:lnTo>
                    <a:pt x="3601" y="3339"/>
                  </a:lnTo>
                  <a:lnTo>
                    <a:pt x="3622" y="3367"/>
                  </a:lnTo>
                  <a:lnTo>
                    <a:pt x="3628" y="3374"/>
                  </a:lnTo>
                  <a:lnTo>
                    <a:pt x="3648" y="3402"/>
                  </a:lnTo>
                  <a:lnTo>
                    <a:pt x="3653" y="3410"/>
                  </a:lnTo>
                  <a:lnTo>
                    <a:pt x="3672" y="3439"/>
                  </a:lnTo>
                  <a:lnTo>
                    <a:pt x="3677" y="3447"/>
                  </a:lnTo>
                  <a:lnTo>
                    <a:pt x="3695" y="3477"/>
                  </a:lnTo>
                  <a:lnTo>
                    <a:pt x="3699" y="3484"/>
                  </a:lnTo>
                  <a:lnTo>
                    <a:pt x="3716" y="3515"/>
                  </a:lnTo>
                  <a:lnTo>
                    <a:pt x="3721" y="3523"/>
                  </a:lnTo>
                  <a:lnTo>
                    <a:pt x="3737" y="3554"/>
                  </a:lnTo>
                  <a:lnTo>
                    <a:pt x="3741" y="3563"/>
                  </a:lnTo>
                  <a:lnTo>
                    <a:pt x="3755" y="3594"/>
                  </a:lnTo>
                  <a:lnTo>
                    <a:pt x="3759" y="3603"/>
                  </a:lnTo>
                  <a:lnTo>
                    <a:pt x="3772" y="3635"/>
                  </a:lnTo>
                  <a:lnTo>
                    <a:pt x="3776" y="3644"/>
                  </a:lnTo>
                  <a:lnTo>
                    <a:pt x="3788" y="3676"/>
                  </a:lnTo>
                  <a:lnTo>
                    <a:pt x="3791" y="3685"/>
                  </a:lnTo>
                  <a:lnTo>
                    <a:pt x="3802" y="3718"/>
                  </a:lnTo>
                  <a:lnTo>
                    <a:pt x="3805" y="3727"/>
                  </a:lnTo>
                  <a:lnTo>
                    <a:pt x="3814" y="3760"/>
                  </a:lnTo>
                  <a:lnTo>
                    <a:pt x="3817" y="3770"/>
                  </a:lnTo>
                  <a:lnTo>
                    <a:pt x="3825" y="3803"/>
                  </a:lnTo>
                  <a:lnTo>
                    <a:pt x="3827" y="3812"/>
                  </a:lnTo>
                  <a:lnTo>
                    <a:pt x="3834" y="3846"/>
                  </a:lnTo>
                  <a:lnTo>
                    <a:pt x="3836" y="3856"/>
                  </a:lnTo>
                  <a:lnTo>
                    <a:pt x="3842" y="3890"/>
                  </a:lnTo>
                  <a:lnTo>
                    <a:pt x="3843" y="3899"/>
                  </a:lnTo>
                  <a:lnTo>
                    <a:pt x="3848" y="3934"/>
                  </a:lnTo>
                  <a:lnTo>
                    <a:pt x="3849" y="3943"/>
                  </a:lnTo>
                  <a:lnTo>
                    <a:pt x="3852" y="3978"/>
                  </a:lnTo>
                  <a:lnTo>
                    <a:pt x="3853" y="3987"/>
                  </a:lnTo>
                  <a:lnTo>
                    <a:pt x="3855" y="4022"/>
                  </a:lnTo>
                  <a:close/>
                  <a:moveTo>
                    <a:pt x="3354" y="4122"/>
                  </a:moveTo>
                  <a:lnTo>
                    <a:pt x="3355" y="4096"/>
                  </a:lnTo>
                  <a:lnTo>
                    <a:pt x="3356" y="4071"/>
                  </a:lnTo>
                  <a:lnTo>
                    <a:pt x="3355" y="4045"/>
                  </a:lnTo>
                  <a:lnTo>
                    <a:pt x="3354" y="4020"/>
                  </a:lnTo>
                  <a:lnTo>
                    <a:pt x="3352" y="3994"/>
                  </a:lnTo>
                  <a:lnTo>
                    <a:pt x="3348" y="3969"/>
                  </a:lnTo>
                  <a:lnTo>
                    <a:pt x="3344" y="3944"/>
                  </a:lnTo>
                  <a:lnTo>
                    <a:pt x="3339" y="3919"/>
                  </a:lnTo>
                  <a:lnTo>
                    <a:pt x="3333" y="3895"/>
                  </a:lnTo>
                  <a:lnTo>
                    <a:pt x="3326" y="3871"/>
                  </a:lnTo>
                  <a:lnTo>
                    <a:pt x="3318" y="3847"/>
                  </a:lnTo>
                  <a:lnTo>
                    <a:pt x="3309" y="3823"/>
                  </a:lnTo>
                  <a:lnTo>
                    <a:pt x="3299" y="3800"/>
                  </a:lnTo>
                  <a:lnTo>
                    <a:pt x="3289" y="3777"/>
                  </a:lnTo>
                  <a:lnTo>
                    <a:pt x="3277" y="3754"/>
                  </a:lnTo>
                  <a:lnTo>
                    <a:pt x="3265" y="3731"/>
                  </a:lnTo>
                  <a:lnTo>
                    <a:pt x="3251" y="3709"/>
                  </a:lnTo>
                  <a:lnTo>
                    <a:pt x="3237" y="3688"/>
                  </a:lnTo>
                  <a:lnTo>
                    <a:pt x="3223" y="3667"/>
                  </a:lnTo>
                  <a:lnTo>
                    <a:pt x="3207" y="3647"/>
                  </a:lnTo>
                  <a:lnTo>
                    <a:pt x="3191" y="3627"/>
                  </a:lnTo>
                  <a:lnTo>
                    <a:pt x="3174" y="3609"/>
                  </a:lnTo>
                  <a:lnTo>
                    <a:pt x="3157" y="3590"/>
                  </a:lnTo>
                  <a:lnTo>
                    <a:pt x="3138" y="3573"/>
                  </a:lnTo>
                  <a:lnTo>
                    <a:pt x="3120" y="3556"/>
                  </a:lnTo>
                  <a:lnTo>
                    <a:pt x="3100" y="3540"/>
                  </a:lnTo>
                  <a:lnTo>
                    <a:pt x="3080" y="3524"/>
                  </a:lnTo>
                  <a:lnTo>
                    <a:pt x="3059" y="3510"/>
                  </a:lnTo>
                  <a:lnTo>
                    <a:pt x="3038" y="3496"/>
                  </a:lnTo>
                  <a:lnTo>
                    <a:pt x="3016" y="3482"/>
                  </a:lnTo>
                  <a:lnTo>
                    <a:pt x="2993" y="3470"/>
                  </a:lnTo>
                  <a:lnTo>
                    <a:pt x="2970" y="3458"/>
                  </a:lnTo>
                  <a:lnTo>
                    <a:pt x="2947" y="3448"/>
                  </a:lnTo>
                  <a:lnTo>
                    <a:pt x="2924" y="3438"/>
                  </a:lnTo>
                  <a:lnTo>
                    <a:pt x="2900" y="3429"/>
                  </a:lnTo>
                  <a:lnTo>
                    <a:pt x="2876" y="3421"/>
                  </a:lnTo>
                  <a:lnTo>
                    <a:pt x="2852" y="3414"/>
                  </a:lnTo>
                  <a:lnTo>
                    <a:pt x="2828" y="3408"/>
                  </a:lnTo>
                  <a:lnTo>
                    <a:pt x="2803" y="3403"/>
                  </a:lnTo>
                  <a:lnTo>
                    <a:pt x="2778" y="3399"/>
                  </a:lnTo>
                  <a:lnTo>
                    <a:pt x="2753" y="3395"/>
                  </a:lnTo>
                  <a:lnTo>
                    <a:pt x="2727" y="3393"/>
                  </a:lnTo>
                  <a:lnTo>
                    <a:pt x="2702" y="3392"/>
                  </a:lnTo>
                  <a:lnTo>
                    <a:pt x="2676" y="3391"/>
                  </a:lnTo>
                  <a:lnTo>
                    <a:pt x="2651" y="3392"/>
                  </a:lnTo>
                  <a:lnTo>
                    <a:pt x="2625" y="3393"/>
                  </a:lnTo>
                  <a:lnTo>
                    <a:pt x="2600" y="3395"/>
                  </a:lnTo>
                  <a:lnTo>
                    <a:pt x="2575" y="3399"/>
                  </a:lnTo>
                  <a:lnTo>
                    <a:pt x="2550" y="3403"/>
                  </a:lnTo>
                  <a:lnTo>
                    <a:pt x="2525" y="3408"/>
                  </a:lnTo>
                  <a:lnTo>
                    <a:pt x="2501" y="3414"/>
                  </a:lnTo>
                  <a:lnTo>
                    <a:pt x="2477" y="3421"/>
                  </a:lnTo>
                  <a:lnTo>
                    <a:pt x="2453" y="3429"/>
                  </a:lnTo>
                  <a:lnTo>
                    <a:pt x="2429" y="3438"/>
                  </a:lnTo>
                  <a:lnTo>
                    <a:pt x="2406" y="3448"/>
                  </a:lnTo>
                  <a:lnTo>
                    <a:pt x="2383" y="3458"/>
                  </a:lnTo>
                  <a:lnTo>
                    <a:pt x="2360" y="3470"/>
                  </a:lnTo>
                  <a:lnTo>
                    <a:pt x="2337" y="3483"/>
                  </a:lnTo>
                  <a:lnTo>
                    <a:pt x="2314" y="3496"/>
                  </a:lnTo>
                  <a:lnTo>
                    <a:pt x="2293" y="3510"/>
                  </a:lnTo>
                  <a:lnTo>
                    <a:pt x="2272" y="3524"/>
                  </a:lnTo>
                  <a:lnTo>
                    <a:pt x="2252" y="3540"/>
                  </a:lnTo>
                  <a:lnTo>
                    <a:pt x="2233" y="3556"/>
                  </a:lnTo>
                  <a:lnTo>
                    <a:pt x="2214" y="3573"/>
                  </a:lnTo>
                  <a:lnTo>
                    <a:pt x="2196" y="3590"/>
                  </a:lnTo>
                  <a:lnTo>
                    <a:pt x="2179" y="3608"/>
                  </a:lnTo>
                  <a:lnTo>
                    <a:pt x="2162" y="3627"/>
                  </a:lnTo>
                  <a:lnTo>
                    <a:pt x="2146" y="3647"/>
                  </a:lnTo>
                  <a:lnTo>
                    <a:pt x="2130" y="3667"/>
                  </a:lnTo>
                  <a:lnTo>
                    <a:pt x="2116" y="3687"/>
                  </a:lnTo>
                  <a:lnTo>
                    <a:pt x="2102" y="3709"/>
                  </a:lnTo>
                  <a:lnTo>
                    <a:pt x="2088" y="3731"/>
                  </a:lnTo>
                  <a:lnTo>
                    <a:pt x="2076" y="3754"/>
                  </a:lnTo>
                  <a:lnTo>
                    <a:pt x="2064" y="3777"/>
                  </a:lnTo>
                  <a:lnTo>
                    <a:pt x="2054" y="3800"/>
                  </a:lnTo>
                  <a:lnTo>
                    <a:pt x="2044" y="3823"/>
                  </a:lnTo>
                  <a:lnTo>
                    <a:pt x="2035" y="3847"/>
                  </a:lnTo>
                  <a:lnTo>
                    <a:pt x="2027" y="3871"/>
                  </a:lnTo>
                  <a:lnTo>
                    <a:pt x="2020" y="3895"/>
                  </a:lnTo>
                  <a:lnTo>
                    <a:pt x="2014" y="3919"/>
                  </a:lnTo>
                  <a:lnTo>
                    <a:pt x="2009" y="3944"/>
                  </a:lnTo>
                  <a:lnTo>
                    <a:pt x="2005" y="3969"/>
                  </a:lnTo>
                  <a:lnTo>
                    <a:pt x="2001" y="3994"/>
                  </a:lnTo>
                  <a:lnTo>
                    <a:pt x="1999" y="4020"/>
                  </a:lnTo>
                  <a:lnTo>
                    <a:pt x="1998" y="4045"/>
                  </a:lnTo>
                  <a:lnTo>
                    <a:pt x="1997" y="4071"/>
                  </a:lnTo>
                  <a:lnTo>
                    <a:pt x="1998" y="4096"/>
                  </a:lnTo>
                  <a:lnTo>
                    <a:pt x="1999" y="4122"/>
                  </a:lnTo>
                  <a:lnTo>
                    <a:pt x="2001" y="4147"/>
                  </a:lnTo>
                  <a:lnTo>
                    <a:pt x="2005" y="4172"/>
                  </a:lnTo>
                  <a:lnTo>
                    <a:pt x="2009" y="4197"/>
                  </a:lnTo>
                  <a:lnTo>
                    <a:pt x="2014" y="4222"/>
                  </a:lnTo>
                  <a:lnTo>
                    <a:pt x="2020" y="4246"/>
                  </a:lnTo>
                  <a:lnTo>
                    <a:pt x="2027" y="4270"/>
                  </a:lnTo>
                  <a:lnTo>
                    <a:pt x="2035" y="4294"/>
                  </a:lnTo>
                  <a:lnTo>
                    <a:pt x="2044" y="4318"/>
                  </a:lnTo>
                  <a:lnTo>
                    <a:pt x="2054" y="4341"/>
                  </a:lnTo>
                  <a:lnTo>
                    <a:pt x="2064" y="4364"/>
                  </a:lnTo>
                  <a:lnTo>
                    <a:pt x="2076" y="4387"/>
                  </a:lnTo>
                  <a:lnTo>
                    <a:pt x="2089" y="4410"/>
                  </a:lnTo>
                  <a:lnTo>
                    <a:pt x="2102" y="4433"/>
                  </a:lnTo>
                  <a:lnTo>
                    <a:pt x="2116" y="4454"/>
                  </a:lnTo>
                  <a:lnTo>
                    <a:pt x="2131" y="4475"/>
                  </a:lnTo>
                  <a:lnTo>
                    <a:pt x="2146" y="4495"/>
                  </a:lnTo>
                  <a:lnTo>
                    <a:pt x="2162" y="4514"/>
                  </a:lnTo>
                  <a:lnTo>
                    <a:pt x="2179" y="4533"/>
                  </a:lnTo>
                  <a:lnTo>
                    <a:pt x="2196" y="4551"/>
                  </a:lnTo>
                  <a:lnTo>
                    <a:pt x="2214" y="4568"/>
                  </a:lnTo>
                  <a:lnTo>
                    <a:pt x="2233" y="4585"/>
                  </a:lnTo>
                  <a:lnTo>
                    <a:pt x="2252" y="4601"/>
                  </a:lnTo>
                  <a:lnTo>
                    <a:pt x="2272" y="4616"/>
                  </a:lnTo>
                  <a:lnTo>
                    <a:pt x="2293" y="4631"/>
                  </a:lnTo>
                  <a:lnTo>
                    <a:pt x="2314" y="4645"/>
                  </a:lnTo>
                  <a:lnTo>
                    <a:pt x="2337" y="4658"/>
                  </a:lnTo>
                  <a:lnTo>
                    <a:pt x="2360" y="4671"/>
                  </a:lnTo>
                  <a:lnTo>
                    <a:pt x="2383" y="4683"/>
                  </a:lnTo>
                  <a:lnTo>
                    <a:pt x="2406" y="4693"/>
                  </a:lnTo>
                  <a:lnTo>
                    <a:pt x="2429" y="4703"/>
                  </a:lnTo>
                  <a:lnTo>
                    <a:pt x="2453" y="4712"/>
                  </a:lnTo>
                  <a:lnTo>
                    <a:pt x="2477" y="4720"/>
                  </a:lnTo>
                  <a:lnTo>
                    <a:pt x="2501" y="4727"/>
                  </a:lnTo>
                  <a:lnTo>
                    <a:pt x="2525" y="4733"/>
                  </a:lnTo>
                  <a:lnTo>
                    <a:pt x="2550" y="4738"/>
                  </a:lnTo>
                  <a:lnTo>
                    <a:pt x="2575" y="4742"/>
                  </a:lnTo>
                  <a:lnTo>
                    <a:pt x="2600" y="4746"/>
                  </a:lnTo>
                  <a:lnTo>
                    <a:pt x="2625" y="4748"/>
                  </a:lnTo>
                  <a:lnTo>
                    <a:pt x="2651" y="4749"/>
                  </a:lnTo>
                  <a:lnTo>
                    <a:pt x="2676" y="4750"/>
                  </a:lnTo>
                  <a:lnTo>
                    <a:pt x="2702" y="4749"/>
                  </a:lnTo>
                  <a:lnTo>
                    <a:pt x="2727" y="4748"/>
                  </a:lnTo>
                  <a:lnTo>
                    <a:pt x="2753" y="4746"/>
                  </a:lnTo>
                  <a:lnTo>
                    <a:pt x="2778" y="4742"/>
                  </a:lnTo>
                  <a:lnTo>
                    <a:pt x="2803" y="4738"/>
                  </a:lnTo>
                  <a:lnTo>
                    <a:pt x="2828" y="4733"/>
                  </a:lnTo>
                  <a:lnTo>
                    <a:pt x="2852" y="4727"/>
                  </a:lnTo>
                  <a:lnTo>
                    <a:pt x="2876" y="4720"/>
                  </a:lnTo>
                  <a:lnTo>
                    <a:pt x="2900" y="4712"/>
                  </a:lnTo>
                  <a:lnTo>
                    <a:pt x="2924" y="4703"/>
                  </a:lnTo>
                  <a:lnTo>
                    <a:pt x="2947" y="4693"/>
                  </a:lnTo>
                  <a:lnTo>
                    <a:pt x="2970" y="4683"/>
                  </a:lnTo>
                  <a:lnTo>
                    <a:pt x="2993" y="4671"/>
                  </a:lnTo>
                  <a:lnTo>
                    <a:pt x="3016" y="4659"/>
                  </a:lnTo>
                  <a:lnTo>
                    <a:pt x="3038" y="4645"/>
                  </a:lnTo>
                  <a:lnTo>
                    <a:pt x="3060" y="4631"/>
                  </a:lnTo>
                  <a:lnTo>
                    <a:pt x="3080" y="4617"/>
                  </a:lnTo>
                  <a:lnTo>
                    <a:pt x="3100" y="4601"/>
                  </a:lnTo>
                  <a:lnTo>
                    <a:pt x="3120" y="4585"/>
                  </a:lnTo>
                  <a:lnTo>
                    <a:pt x="3139" y="4568"/>
                  </a:lnTo>
                  <a:lnTo>
                    <a:pt x="3157" y="4551"/>
                  </a:lnTo>
                  <a:lnTo>
                    <a:pt x="3174" y="4533"/>
                  </a:lnTo>
                  <a:lnTo>
                    <a:pt x="3191" y="4514"/>
                  </a:lnTo>
                  <a:lnTo>
                    <a:pt x="3207" y="4495"/>
                  </a:lnTo>
                  <a:lnTo>
                    <a:pt x="3223" y="4475"/>
                  </a:lnTo>
                  <a:lnTo>
                    <a:pt x="3237" y="4454"/>
                  </a:lnTo>
                  <a:lnTo>
                    <a:pt x="3251" y="4433"/>
                  </a:lnTo>
                  <a:lnTo>
                    <a:pt x="3264" y="4410"/>
                  </a:lnTo>
                  <a:lnTo>
                    <a:pt x="3277" y="4387"/>
                  </a:lnTo>
                  <a:lnTo>
                    <a:pt x="3289" y="4364"/>
                  </a:lnTo>
                  <a:lnTo>
                    <a:pt x="3299" y="4341"/>
                  </a:lnTo>
                  <a:lnTo>
                    <a:pt x="3309" y="4318"/>
                  </a:lnTo>
                  <a:lnTo>
                    <a:pt x="3318" y="4294"/>
                  </a:lnTo>
                  <a:lnTo>
                    <a:pt x="3326" y="4270"/>
                  </a:lnTo>
                  <a:lnTo>
                    <a:pt x="3333" y="4246"/>
                  </a:lnTo>
                  <a:lnTo>
                    <a:pt x="3339" y="4222"/>
                  </a:lnTo>
                  <a:lnTo>
                    <a:pt x="3344" y="4197"/>
                  </a:lnTo>
                  <a:lnTo>
                    <a:pt x="3348" y="4172"/>
                  </a:lnTo>
                  <a:lnTo>
                    <a:pt x="3352" y="4147"/>
                  </a:lnTo>
                  <a:lnTo>
                    <a:pt x="3354" y="4122"/>
                  </a:lnTo>
                  <a:close/>
                </a:path>
              </a:pathLst>
            </a:custGeom>
            <a:grpFill/>
            <a:ln>
              <a:noFill/>
            </a:ln>
          </p:spPr>
          <p:txBody>
            <a:bodyPr/>
            <a:lstStyle/>
            <a:p>
              <a:endParaRPr/>
            </a:p>
          </p:txBody>
        </p:sp>
      </p:grpSp>
      <p:sp>
        <p:nvSpPr>
          <p:cNvPr id="35" name="Rectangle 34">
            <a:extLst>
              <a:ext uri="{FF2B5EF4-FFF2-40B4-BE49-F238E27FC236}">
                <a16:creationId xmlns:a16="http://schemas.microsoft.com/office/drawing/2014/main" id="{BF6BE4B4-B3DD-4121-A16E-6CEAB4F1AA05}"/>
              </a:ext>
            </a:extLst>
          </p:cNvPr>
          <p:cNvSpPr/>
          <p:nvPr/>
        </p:nvSpPr>
        <p:spPr>
          <a:xfrm>
            <a:off x="571018" y="1313801"/>
            <a:ext cx="11049964" cy="369332"/>
          </a:xfrm>
          <a:prstGeom prst="rect">
            <a:avLst/>
          </a:prstGeom>
        </p:spPr>
        <p:txBody>
          <a:bodyPr vert="horz" wrap="square" lIns="0" tIns="0" rIns="0" bIns="0" anchor="b" anchorCtr="0">
            <a:noAutofit/>
          </a:bodyPr>
          <a:lstStyle/>
          <a:p>
            <a:r>
              <a:rPr lang="da-DK" sz="2000" dirty="0">
                <a:solidFill>
                  <a:schemeClr val="accent1"/>
                </a:solidFill>
                <a:latin typeface="Arial" panose="020B0604020202020204" pitchFamily="34" charset="0"/>
              </a:rPr>
              <a:t>What we will do, 2026–2030</a:t>
            </a:r>
            <a:endParaRPr lang="en-US" sz="2000" dirty="0">
              <a:solidFill>
                <a:schemeClr val="accent1"/>
              </a:solidFill>
              <a:latin typeface="Arial" panose="020B0604020202020204" pitchFamily="34" charset="0"/>
            </a:endParaRPr>
          </a:p>
        </p:txBody>
      </p:sp>
    </p:spTree>
    <p:extLst>
      <p:ext uri="{BB962C8B-B14F-4D97-AF65-F5344CB8AC3E}">
        <p14:creationId xmlns:p14="http://schemas.microsoft.com/office/powerpoint/2010/main" val="2236647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EB127-C0F1-4200-B7DB-BD07AF589494}"/>
              </a:ext>
            </a:extLst>
          </p:cNvPr>
          <p:cNvSpPr>
            <a:spLocks noGrp="1"/>
          </p:cNvSpPr>
          <p:nvPr>
            <p:ph type="title"/>
          </p:nvPr>
        </p:nvSpPr>
        <p:spPr/>
        <p:txBody>
          <a:bodyPr/>
          <a:lstStyle/>
          <a:p>
            <a:r>
              <a:rPr lang="en-US" dirty="0"/>
              <a:t>2030 Goals &amp; KPIs</a:t>
            </a:r>
            <a:endParaRPr lang="en-PH" dirty="0"/>
          </a:p>
        </p:txBody>
      </p:sp>
      <p:sp>
        <p:nvSpPr>
          <p:cNvPr id="8" name="Text Placeholder 7">
            <a:extLst>
              <a:ext uri="{FF2B5EF4-FFF2-40B4-BE49-F238E27FC236}">
                <a16:creationId xmlns:a16="http://schemas.microsoft.com/office/drawing/2014/main" id="{6BED4C92-AE28-4E05-955B-A79BBC49C86D}"/>
              </a:ext>
            </a:extLst>
          </p:cNvPr>
          <p:cNvSpPr>
            <a:spLocks noGrp="1"/>
          </p:cNvSpPr>
          <p:nvPr>
            <p:ph type="body" sz="quarter" idx="4294967295"/>
          </p:nvPr>
        </p:nvSpPr>
        <p:spPr>
          <a:xfrm>
            <a:off x="571018" y="1428595"/>
            <a:ext cx="10455757" cy="439031"/>
          </a:xfrm>
        </p:spPr>
        <p:txBody>
          <a:bodyPr>
            <a:normAutofit/>
          </a:bodyPr>
          <a:lstStyle/>
          <a:p>
            <a:pPr marL="0" indent="0">
              <a:buNone/>
            </a:pPr>
            <a:r>
              <a:rPr lang="en-US" sz="2000" dirty="0">
                <a:solidFill>
                  <a:schemeClr val="accent1"/>
                </a:solidFill>
              </a:rPr>
              <a:t>Four headline commitments we will report against every year</a:t>
            </a:r>
          </a:p>
        </p:txBody>
      </p:sp>
      <p:sp>
        <p:nvSpPr>
          <p:cNvPr id="3" name="Rectangle: Top Corners Snipped 2">
            <a:extLst>
              <a:ext uri="{FF2B5EF4-FFF2-40B4-BE49-F238E27FC236}">
                <a16:creationId xmlns:a16="http://schemas.microsoft.com/office/drawing/2014/main" id="{7540857E-25DD-4AFC-A4A7-3ED935A9B73D}"/>
              </a:ext>
            </a:extLst>
          </p:cNvPr>
          <p:cNvSpPr/>
          <p:nvPr/>
        </p:nvSpPr>
        <p:spPr>
          <a:xfrm>
            <a:off x="582592" y="2148840"/>
            <a:ext cx="5437925" cy="1889913"/>
          </a:xfrm>
          <a:prstGeom prst="snip2SameRect">
            <a:avLst/>
          </a:prstGeom>
          <a:gradFill flip="none" rotWithShape="1">
            <a:gsLst>
              <a:gs pos="0">
                <a:schemeClr val="accent1"/>
              </a:gs>
              <a:gs pos="100000">
                <a:schemeClr val="accent1">
                  <a:alpha val="78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solidFill>
                <a:schemeClr val="bg1"/>
              </a:solidFill>
              <a:latin typeface="Arial" panose="020B0604020202020204" pitchFamily="34" charset="0"/>
            </a:endParaRPr>
          </a:p>
        </p:txBody>
      </p:sp>
      <p:sp>
        <p:nvSpPr>
          <p:cNvPr id="4" name="Rectangle: Top Corners Snipped 3">
            <a:extLst>
              <a:ext uri="{FF2B5EF4-FFF2-40B4-BE49-F238E27FC236}">
                <a16:creationId xmlns:a16="http://schemas.microsoft.com/office/drawing/2014/main" id="{B97F3E5B-3915-4300-AACA-F540BBC00022}"/>
              </a:ext>
            </a:extLst>
          </p:cNvPr>
          <p:cNvSpPr/>
          <p:nvPr/>
        </p:nvSpPr>
        <p:spPr>
          <a:xfrm>
            <a:off x="582592" y="4221327"/>
            <a:ext cx="5437925" cy="1889913"/>
          </a:xfrm>
          <a:prstGeom prst="snip2SameRect">
            <a:avLst/>
          </a:pr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latin typeface="Arial" panose="020B0604020202020204" pitchFamily="34" charset="0"/>
            </a:endParaRPr>
          </a:p>
        </p:txBody>
      </p:sp>
      <p:sp>
        <p:nvSpPr>
          <p:cNvPr id="5" name="Rectangle: Top Corners Snipped 4">
            <a:extLst>
              <a:ext uri="{FF2B5EF4-FFF2-40B4-BE49-F238E27FC236}">
                <a16:creationId xmlns:a16="http://schemas.microsoft.com/office/drawing/2014/main" id="{9959CD32-5043-4DA8-96FE-F29DF2FF09F3}"/>
              </a:ext>
            </a:extLst>
          </p:cNvPr>
          <p:cNvSpPr/>
          <p:nvPr/>
        </p:nvSpPr>
        <p:spPr>
          <a:xfrm>
            <a:off x="6171483" y="2148840"/>
            <a:ext cx="5437925" cy="1889913"/>
          </a:xfrm>
          <a:prstGeom prst="snip2SameRect">
            <a:avLst/>
          </a:pr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latin typeface="Arial" panose="020B0604020202020204" pitchFamily="34" charset="0"/>
            </a:endParaRPr>
          </a:p>
        </p:txBody>
      </p:sp>
      <p:sp>
        <p:nvSpPr>
          <p:cNvPr id="6" name="Rectangle: Top Corners Snipped 5">
            <a:extLst>
              <a:ext uri="{FF2B5EF4-FFF2-40B4-BE49-F238E27FC236}">
                <a16:creationId xmlns:a16="http://schemas.microsoft.com/office/drawing/2014/main" id="{B4362205-0177-42AB-B5AF-0CB620AC7D48}"/>
              </a:ext>
            </a:extLst>
          </p:cNvPr>
          <p:cNvSpPr/>
          <p:nvPr/>
        </p:nvSpPr>
        <p:spPr>
          <a:xfrm>
            <a:off x="6171483" y="4221327"/>
            <a:ext cx="5437925" cy="1889913"/>
          </a:xfrm>
          <a:prstGeom prst="snip2SameRect">
            <a:avLst/>
          </a:prstGeom>
          <a:gradFill flip="none" rotWithShape="1">
            <a:gsLst>
              <a:gs pos="0">
                <a:schemeClr val="accent1"/>
              </a:gs>
              <a:gs pos="100000">
                <a:schemeClr val="accent1">
                  <a:alpha val="7800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latin typeface="Arial" panose="020B0604020202020204" pitchFamily="34" charset="0"/>
            </a:endParaRPr>
          </a:p>
        </p:txBody>
      </p:sp>
      <p:grpSp>
        <p:nvGrpSpPr>
          <p:cNvPr id="9" name="Group 8">
            <a:extLst>
              <a:ext uri="{FF2B5EF4-FFF2-40B4-BE49-F238E27FC236}">
                <a16:creationId xmlns:a16="http://schemas.microsoft.com/office/drawing/2014/main" id="{D1733512-8AF6-43D4-A4BD-6EA53D2C3A9D}"/>
              </a:ext>
            </a:extLst>
          </p:cNvPr>
          <p:cNvGrpSpPr/>
          <p:nvPr/>
        </p:nvGrpSpPr>
        <p:grpSpPr>
          <a:xfrm>
            <a:off x="746760" y="2524410"/>
            <a:ext cx="1940191" cy="1138773"/>
            <a:chOff x="746760" y="2608111"/>
            <a:chExt cx="1940191" cy="1138773"/>
          </a:xfrm>
        </p:grpSpPr>
        <p:sp>
          <p:nvSpPr>
            <p:cNvPr id="15" name="TextBox 14">
              <a:extLst>
                <a:ext uri="{FF2B5EF4-FFF2-40B4-BE49-F238E27FC236}">
                  <a16:creationId xmlns:a16="http://schemas.microsoft.com/office/drawing/2014/main" id="{B5BF0DCE-F76A-4842-8177-164C744A3CC0}"/>
                </a:ext>
              </a:extLst>
            </p:cNvPr>
            <p:cNvSpPr txBox="1"/>
            <p:nvPr/>
          </p:nvSpPr>
          <p:spPr>
            <a:xfrm>
              <a:off x="746760" y="2608111"/>
              <a:ext cx="1940191" cy="769441"/>
            </a:xfrm>
            <a:prstGeom prst="rect">
              <a:avLst/>
            </a:prstGeom>
            <a:noFill/>
          </p:spPr>
          <p:txBody>
            <a:bodyPr wrap="square">
              <a:spAutoFit/>
            </a:bodyPr>
            <a:lstStyle/>
            <a:p>
              <a:pPr algn="ctr"/>
              <a:r>
                <a:rPr lang="en-PH" sz="4400" b="1" dirty="0">
                  <a:solidFill>
                    <a:schemeClr val="accent4"/>
                  </a:solidFill>
                  <a:latin typeface="Arial" panose="020B0604020202020204" pitchFamily="34" charset="0"/>
                </a:rPr>
                <a:t>10,000</a:t>
              </a:r>
            </a:p>
          </p:txBody>
        </p:sp>
        <p:sp>
          <p:nvSpPr>
            <p:cNvPr id="19" name="TextBox 18">
              <a:extLst>
                <a:ext uri="{FF2B5EF4-FFF2-40B4-BE49-F238E27FC236}">
                  <a16:creationId xmlns:a16="http://schemas.microsoft.com/office/drawing/2014/main" id="{CB0F87B9-32C1-4F25-B226-E03C5BAA6D68}"/>
                </a:ext>
              </a:extLst>
            </p:cNvPr>
            <p:cNvSpPr txBox="1"/>
            <p:nvPr/>
          </p:nvSpPr>
          <p:spPr>
            <a:xfrm>
              <a:off x="746760" y="3377552"/>
              <a:ext cx="1940191" cy="369332"/>
            </a:xfrm>
            <a:prstGeom prst="rect">
              <a:avLst/>
            </a:prstGeom>
            <a:noFill/>
          </p:spPr>
          <p:txBody>
            <a:bodyPr wrap="square">
              <a:spAutoFit/>
            </a:bodyPr>
            <a:lstStyle/>
            <a:p>
              <a:pPr algn="ctr"/>
              <a:r>
                <a:rPr lang="en-PH" dirty="0">
                  <a:solidFill>
                    <a:schemeClr val="bg1"/>
                  </a:solidFill>
                  <a:latin typeface="Arial" panose="020B0604020202020204" pitchFamily="34" charset="0"/>
                </a:rPr>
                <a:t>youth/yr</a:t>
              </a:r>
            </a:p>
          </p:txBody>
        </p:sp>
      </p:grpSp>
      <p:grpSp>
        <p:nvGrpSpPr>
          <p:cNvPr id="10" name="Group 9">
            <a:extLst>
              <a:ext uri="{FF2B5EF4-FFF2-40B4-BE49-F238E27FC236}">
                <a16:creationId xmlns:a16="http://schemas.microsoft.com/office/drawing/2014/main" id="{4B4F649B-3B58-403F-A5A9-75A31DAE5B40}"/>
              </a:ext>
            </a:extLst>
          </p:cNvPr>
          <p:cNvGrpSpPr/>
          <p:nvPr/>
        </p:nvGrpSpPr>
        <p:grpSpPr>
          <a:xfrm>
            <a:off x="6324600" y="2524410"/>
            <a:ext cx="1940191" cy="1138773"/>
            <a:chOff x="6324600" y="2608111"/>
            <a:chExt cx="1940191" cy="1138773"/>
          </a:xfrm>
        </p:grpSpPr>
        <p:sp>
          <p:nvSpPr>
            <p:cNvPr id="31" name="TextBox 30">
              <a:extLst>
                <a:ext uri="{FF2B5EF4-FFF2-40B4-BE49-F238E27FC236}">
                  <a16:creationId xmlns:a16="http://schemas.microsoft.com/office/drawing/2014/main" id="{9A341F5E-FC6C-41B0-A4A4-F03CA5ED66AD}"/>
                </a:ext>
              </a:extLst>
            </p:cNvPr>
            <p:cNvSpPr txBox="1"/>
            <p:nvPr/>
          </p:nvSpPr>
          <p:spPr>
            <a:xfrm>
              <a:off x="6324600" y="2608111"/>
              <a:ext cx="1940191" cy="769441"/>
            </a:xfrm>
            <a:prstGeom prst="rect">
              <a:avLst/>
            </a:prstGeom>
            <a:noFill/>
          </p:spPr>
          <p:txBody>
            <a:bodyPr wrap="square">
              <a:spAutoFit/>
            </a:bodyPr>
            <a:lstStyle/>
            <a:p>
              <a:pPr algn="ctr"/>
              <a:r>
                <a:rPr lang="en-PH" sz="4400" b="1" dirty="0">
                  <a:solidFill>
                    <a:schemeClr val="accent1"/>
                  </a:solidFill>
                  <a:latin typeface="Arial" panose="020B0604020202020204" pitchFamily="34" charset="0"/>
                </a:rPr>
                <a:t>2.8</a:t>
              </a:r>
            </a:p>
          </p:txBody>
        </p:sp>
        <p:sp>
          <p:nvSpPr>
            <p:cNvPr id="32" name="TextBox 31">
              <a:extLst>
                <a:ext uri="{FF2B5EF4-FFF2-40B4-BE49-F238E27FC236}">
                  <a16:creationId xmlns:a16="http://schemas.microsoft.com/office/drawing/2014/main" id="{BBDD1A87-4C20-481F-882A-5D2BAB2CBB4E}"/>
                </a:ext>
              </a:extLst>
            </p:cNvPr>
            <p:cNvSpPr txBox="1"/>
            <p:nvPr/>
          </p:nvSpPr>
          <p:spPr>
            <a:xfrm>
              <a:off x="6324600" y="3377552"/>
              <a:ext cx="1940191" cy="369332"/>
            </a:xfrm>
            <a:prstGeom prst="rect">
              <a:avLst/>
            </a:prstGeom>
            <a:noFill/>
          </p:spPr>
          <p:txBody>
            <a:bodyPr wrap="square">
              <a:spAutoFit/>
            </a:bodyPr>
            <a:lstStyle/>
            <a:p>
              <a:pPr algn="ctr"/>
              <a:r>
                <a:rPr lang="en-PH" dirty="0">
                  <a:latin typeface="Arial" panose="020B0604020202020204" pitchFamily="34" charset="0"/>
                </a:rPr>
                <a:t>levels</a:t>
              </a:r>
            </a:p>
          </p:txBody>
        </p:sp>
      </p:grpSp>
      <p:sp>
        <p:nvSpPr>
          <p:cNvPr id="22" name="TextBox 21">
            <a:extLst>
              <a:ext uri="{FF2B5EF4-FFF2-40B4-BE49-F238E27FC236}">
                <a16:creationId xmlns:a16="http://schemas.microsoft.com/office/drawing/2014/main" id="{64CC8E84-606F-4226-B51B-EE6D56D7AB15}"/>
              </a:ext>
            </a:extLst>
          </p:cNvPr>
          <p:cNvSpPr txBox="1"/>
          <p:nvPr/>
        </p:nvSpPr>
        <p:spPr>
          <a:xfrm>
            <a:off x="2787486" y="2601353"/>
            <a:ext cx="3068863" cy="984885"/>
          </a:xfrm>
          <a:prstGeom prst="rect">
            <a:avLst/>
          </a:prstGeom>
          <a:noFill/>
        </p:spPr>
        <p:txBody>
          <a:bodyPr wrap="square" lIns="0" tIns="0" rIns="0" bIns="0" anchor="ctr">
            <a:spAutoFit/>
          </a:bodyPr>
          <a:lstStyle/>
          <a:p>
            <a:r>
              <a:rPr lang="en-US" sz="1600" dirty="0">
                <a:solidFill>
                  <a:schemeClr val="bg1"/>
                </a:solidFill>
                <a:latin typeface="Arial" panose="020B0604020202020204" pitchFamily="34" charset="0"/>
              </a:rPr>
              <a:t>Youth served annually rises from 4,200 to 10,000 by 2030, with growth gated on quality metrics holding above threshold.</a:t>
            </a:r>
            <a:endParaRPr lang="en-PH" sz="1600" dirty="0">
              <a:solidFill>
                <a:schemeClr val="bg1"/>
              </a:solidFill>
              <a:latin typeface="Arial" panose="020B0604020202020204" pitchFamily="34" charset="0"/>
            </a:endParaRPr>
          </a:p>
        </p:txBody>
      </p:sp>
      <p:sp>
        <p:nvSpPr>
          <p:cNvPr id="33" name="TextBox 32">
            <a:extLst>
              <a:ext uri="{FF2B5EF4-FFF2-40B4-BE49-F238E27FC236}">
                <a16:creationId xmlns:a16="http://schemas.microsoft.com/office/drawing/2014/main" id="{D340FE19-6C99-48A6-AF48-546272EE4935}"/>
              </a:ext>
            </a:extLst>
          </p:cNvPr>
          <p:cNvSpPr txBox="1"/>
          <p:nvPr/>
        </p:nvSpPr>
        <p:spPr>
          <a:xfrm>
            <a:off x="8365326" y="2601353"/>
            <a:ext cx="3068863" cy="984885"/>
          </a:xfrm>
          <a:prstGeom prst="rect">
            <a:avLst/>
          </a:prstGeom>
          <a:noFill/>
        </p:spPr>
        <p:txBody>
          <a:bodyPr wrap="square" lIns="0" tIns="0" rIns="0" bIns="0" anchor="ctr">
            <a:spAutoFit/>
          </a:bodyPr>
          <a:lstStyle/>
          <a:p>
            <a:r>
              <a:rPr lang="en-US" sz="1600" dirty="0">
                <a:latin typeface="Arial" panose="020B0604020202020204" pitchFamily="34" charset="0"/>
              </a:rPr>
              <a:t>Academic growth per program year improves from 2.4 to 2.8 grade levels, verified by our external evaluation partner.</a:t>
            </a:r>
          </a:p>
        </p:txBody>
      </p:sp>
      <p:grpSp>
        <p:nvGrpSpPr>
          <p:cNvPr id="34" name="Group 33">
            <a:extLst>
              <a:ext uri="{FF2B5EF4-FFF2-40B4-BE49-F238E27FC236}">
                <a16:creationId xmlns:a16="http://schemas.microsoft.com/office/drawing/2014/main" id="{BF1E94F7-422D-4006-854D-CC849D1ADCE9}"/>
              </a:ext>
            </a:extLst>
          </p:cNvPr>
          <p:cNvGrpSpPr/>
          <p:nvPr/>
        </p:nvGrpSpPr>
        <p:grpSpPr>
          <a:xfrm>
            <a:off x="746760" y="4596897"/>
            <a:ext cx="1940191" cy="1138773"/>
            <a:chOff x="746760" y="2608111"/>
            <a:chExt cx="1940191" cy="1138773"/>
          </a:xfrm>
        </p:grpSpPr>
        <p:sp>
          <p:nvSpPr>
            <p:cNvPr id="35" name="TextBox 34">
              <a:extLst>
                <a:ext uri="{FF2B5EF4-FFF2-40B4-BE49-F238E27FC236}">
                  <a16:creationId xmlns:a16="http://schemas.microsoft.com/office/drawing/2014/main" id="{9DFA95DD-F3ED-4222-A405-05C37F8E87FD}"/>
                </a:ext>
              </a:extLst>
            </p:cNvPr>
            <p:cNvSpPr txBox="1"/>
            <p:nvPr/>
          </p:nvSpPr>
          <p:spPr>
            <a:xfrm>
              <a:off x="746760" y="2608111"/>
              <a:ext cx="1940191" cy="769441"/>
            </a:xfrm>
            <a:prstGeom prst="rect">
              <a:avLst/>
            </a:prstGeom>
            <a:noFill/>
          </p:spPr>
          <p:txBody>
            <a:bodyPr wrap="square">
              <a:spAutoFit/>
            </a:bodyPr>
            <a:lstStyle/>
            <a:p>
              <a:pPr algn="ctr"/>
              <a:r>
                <a:rPr lang="en-PH" sz="4400" b="1" dirty="0">
                  <a:solidFill>
                    <a:schemeClr val="accent1"/>
                  </a:solidFill>
                  <a:latin typeface="Arial" panose="020B0604020202020204" pitchFamily="34" charset="0"/>
                </a:rPr>
                <a:t>$15M</a:t>
              </a:r>
            </a:p>
          </p:txBody>
        </p:sp>
        <p:sp>
          <p:nvSpPr>
            <p:cNvPr id="36" name="TextBox 35">
              <a:extLst>
                <a:ext uri="{FF2B5EF4-FFF2-40B4-BE49-F238E27FC236}">
                  <a16:creationId xmlns:a16="http://schemas.microsoft.com/office/drawing/2014/main" id="{FBA5887E-F78A-44A4-B54F-6230A4590E00}"/>
                </a:ext>
              </a:extLst>
            </p:cNvPr>
            <p:cNvSpPr txBox="1"/>
            <p:nvPr/>
          </p:nvSpPr>
          <p:spPr>
            <a:xfrm>
              <a:off x="746760" y="3377552"/>
              <a:ext cx="1940191" cy="369332"/>
            </a:xfrm>
            <a:prstGeom prst="rect">
              <a:avLst/>
            </a:prstGeom>
            <a:noFill/>
          </p:spPr>
          <p:txBody>
            <a:bodyPr wrap="square">
              <a:spAutoFit/>
            </a:bodyPr>
            <a:lstStyle/>
            <a:p>
              <a:pPr algn="ctr"/>
              <a:r>
                <a:rPr lang="en-PH" dirty="0">
                  <a:latin typeface="Arial" panose="020B0604020202020204" pitchFamily="34" charset="0"/>
                </a:rPr>
                <a:t>budget</a:t>
              </a:r>
            </a:p>
          </p:txBody>
        </p:sp>
      </p:grpSp>
      <p:grpSp>
        <p:nvGrpSpPr>
          <p:cNvPr id="38" name="Group 37">
            <a:extLst>
              <a:ext uri="{FF2B5EF4-FFF2-40B4-BE49-F238E27FC236}">
                <a16:creationId xmlns:a16="http://schemas.microsoft.com/office/drawing/2014/main" id="{59FAC74F-3F89-459C-BEEC-1CBB739E56A0}"/>
              </a:ext>
            </a:extLst>
          </p:cNvPr>
          <p:cNvGrpSpPr/>
          <p:nvPr/>
        </p:nvGrpSpPr>
        <p:grpSpPr>
          <a:xfrm>
            <a:off x="6324600" y="4596897"/>
            <a:ext cx="1940191" cy="1138773"/>
            <a:chOff x="6324600" y="2608111"/>
            <a:chExt cx="1940191" cy="1138773"/>
          </a:xfrm>
        </p:grpSpPr>
        <p:sp>
          <p:nvSpPr>
            <p:cNvPr id="40" name="TextBox 39">
              <a:extLst>
                <a:ext uri="{FF2B5EF4-FFF2-40B4-BE49-F238E27FC236}">
                  <a16:creationId xmlns:a16="http://schemas.microsoft.com/office/drawing/2014/main" id="{C3D0D1D2-0B79-418C-B717-814A0DA19314}"/>
                </a:ext>
              </a:extLst>
            </p:cNvPr>
            <p:cNvSpPr txBox="1"/>
            <p:nvPr/>
          </p:nvSpPr>
          <p:spPr>
            <a:xfrm>
              <a:off x="6324600" y="2608111"/>
              <a:ext cx="1940191" cy="769441"/>
            </a:xfrm>
            <a:prstGeom prst="rect">
              <a:avLst/>
            </a:prstGeom>
            <a:noFill/>
          </p:spPr>
          <p:txBody>
            <a:bodyPr wrap="square">
              <a:spAutoFit/>
            </a:bodyPr>
            <a:lstStyle/>
            <a:p>
              <a:pPr algn="ctr"/>
              <a:r>
                <a:rPr lang="en-PH" sz="4400" b="1" dirty="0">
                  <a:solidFill>
                    <a:schemeClr val="accent4"/>
                  </a:solidFill>
                  <a:latin typeface="Arial" panose="020B0604020202020204" pitchFamily="34" charset="0"/>
                </a:rPr>
                <a:t>90%</a:t>
              </a:r>
            </a:p>
          </p:txBody>
        </p:sp>
        <p:sp>
          <p:nvSpPr>
            <p:cNvPr id="41" name="TextBox 40">
              <a:extLst>
                <a:ext uri="{FF2B5EF4-FFF2-40B4-BE49-F238E27FC236}">
                  <a16:creationId xmlns:a16="http://schemas.microsoft.com/office/drawing/2014/main" id="{27E7C75A-6320-4404-8D07-AFF75DDBE358}"/>
                </a:ext>
              </a:extLst>
            </p:cNvPr>
            <p:cNvSpPr txBox="1"/>
            <p:nvPr/>
          </p:nvSpPr>
          <p:spPr>
            <a:xfrm>
              <a:off x="6324600" y="3377552"/>
              <a:ext cx="1940191" cy="369332"/>
            </a:xfrm>
            <a:prstGeom prst="rect">
              <a:avLst/>
            </a:prstGeom>
            <a:noFill/>
          </p:spPr>
          <p:txBody>
            <a:bodyPr wrap="square">
              <a:spAutoFit/>
            </a:bodyPr>
            <a:lstStyle/>
            <a:p>
              <a:pPr algn="ctr"/>
              <a:r>
                <a:rPr lang="en-PH" dirty="0">
                  <a:solidFill>
                    <a:schemeClr val="bg1"/>
                  </a:solidFill>
                  <a:latin typeface="Arial" panose="020B0604020202020204" pitchFamily="34" charset="0"/>
                </a:rPr>
                <a:t>college</a:t>
              </a:r>
            </a:p>
          </p:txBody>
        </p:sp>
      </p:grpSp>
      <p:sp>
        <p:nvSpPr>
          <p:cNvPr id="42" name="TextBox 41">
            <a:extLst>
              <a:ext uri="{FF2B5EF4-FFF2-40B4-BE49-F238E27FC236}">
                <a16:creationId xmlns:a16="http://schemas.microsoft.com/office/drawing/2014/main" id="{E3297EC3-B307-40D7-8FCC-70B31DEA4A05}"/>
              </a:ext>
            </a:extLst>
          </p:cNvPr>
          <p:cNvSpPr txBox="1"/>
          <p:nvPr/>
        </p:nvSpPr>
        <p:spPr>
          <a:xfrm>
            <a:off x="2787486" y="4673840"/>
            <a:ext cx="3068863" cy="984885"/>
          </a:xfrm>
          <a:prstGeom prst="rect">
            <a:avLst/>
          </a:prstGeom>
          <a:noFill/>
        </p:spPr>
        <p:txBody>
          <a:bodyPr wrap="square" lIns="0" tIns="0" rIns="0" bIns="0" anchor="ctr">
            <a:spAutoFit/>
          </a:bodyPr>
          <a:lstStyle/>
          <a:p>
            <a:r>
              <a:rPr lang="en-US" sz="1600" dirty="0">
                <a:latin typeface="Arial" panose="020B0604020202020204" pitchFamily="34" charset="0"/>
              </a:rPr>
              <a:t>The budget grows to $15M with no funder exceeding 12% of revenue and reserves at six months of expenses.</a:t>
            </a:r>
            <a:endParaRPr lang="en-PH" sz="1600" dirty="0">
              <a:latin typeface="Arial" panose="020B0604020202020204" pitchFamily="34" charset="0"/>
            </a:endParaRPr>
          </a:p>
        </p:txBody>
      </p:sp>
      <p:sp>
        <p:nvSpPr>
          <p:cNvPr id="43" name="TextBox 42">
            <a:extLst>
              <a:ext uri="{FF2B5EF4-FFF2-40B4-BE49-F238E27FC236}">
                <a16:creationId xmlns:a16="http://schemas.microsoft.com/office/drawing/2014/main" id="{C62C8782-19B0-4891-9DAC-0EDFA298B498}"/>
              </a:ext>
            </a:extLst>
          </p:cNvPr>
          <p:cNvSpPr txBox="1"/>
          <p:nvPr/>
        </p:nvSpPr>
        <p:spPr>
          <a:xfrm>
            <a:off x="8365326" y="4673840"/>
            <a:ext cx="3068863" cy="984885"/>
          </a:xfrm>
          <a:prstGeom prst="rect">
            <a:avLst/>
          </a:prstGeom>
          <a:noFill/>
        </p:spPr>
        <p:txBody>
          <a:bodyPr wrap="square" lIns="0" tIns="0" rIns="0" bIns="0" anchor="ctr">
            <a:spAutoFit/>
          </a:bodyPr>
          <a:lstStyle/>
          <a:p>
            <a:r>
              <a:rPr lang="en-US" sz="1600" dirty="0">
                <a:solidFill>
                  <a:schemeClr val="bg1"/>
                </a:solidFill>
                <a:latin typeface="Arial" panose="020B0604020202020204" pitchFamily="34" charset="0"/>
              </a:rPr>
              <a:t>College enrollment among Launch seniors reaches 90%, with 75% persisting into a second year.</a:t>
            </a:r>
          </a:p>
        </p:txBody>
      </p:sp>
      <p:sp>
        <p:nvSpPr>
          <p:cNvPr id="7" name="Slide Number Placeholder 6">
            <a:extLst>
              <a:ext uri="{FF2B5EF4-FFF2-40B4-BE49-F238E27FC236}">
                <a16:creationId xmlns:a16="http://schemas.microsoft.com/office/drawing/2014/main" id="{70C49366-FBFC-45EA-87EB-432BC2692996}"/>
              </a:ext>
            </a:extLst>
          </p:cNvPr>
          <p:cNvSpPr>
            <a:spLocks noGrp="1"/>
          </p:cNvSpPr>
          <p:nvPr>
            <p:ph type="sldNum" sz="quarter" idx="12"/>
          </p:nvPr>
        </p:nvSpPr>
        <p:spPr/>
        <p:txBody>
          <a:bodyPr/>
          <a:lstStyle/>
          <a:p>
            <a:fld id="{40FCC99B-2112-4769-A0F7-9B55781EDC8A}" type="slidenum">
              <a:rPr lang="en-PH" smtClean="0"/>
              <a:t>22</a:t>
            </a:fld>
            <a:endParaRPr lang="en-PH" dirty="0"/>
          </a:p>
        </p:txBody>
      </p:sp>
    </p:spTree>
    <p:extLst>
      <p:ext uri="{BB962C8B-B14F-4D97-AF65-F5344CB8AC3E}">
        <p14:creationId xmlns:p14="http://schemas.microsoft.com/office/powerpoint/2010/main" val="1013757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BBFFA826-BFEA-4B5F-8D4B-F1D6861F8764}"/>
              </a:ext>
            </a:extLst>
          </p:cNvPr>
          <p:cNvSpPr/>
          <p:nvPr/>
        </p:nvSpPr>
        <p:spPr>
          <a:xfrm>
            <a:off x="2685327" y="4681516"/>
            <a:ext cx="9120850" cy="11311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43" name="Rectangle 42">
            <a:extLst>
              <a:ext uri="{FF2B5EF4-FFF2-40B4-BE49-F238E27FC236}">
                <a16:creationId xmlns:a16="http://schemas.microsoft.com/office/drawing/2014/main" id="{7D435CAB-DC33-4FA0-8053-8B35610B0D85}"/>
              </a:ext>
            </a:extLst>
          </p:cNvPr>
          <p:cNvSpPr/>
          <p:nvPr/>
        </p:nvSpPr>
        <p:spPr>
          <a:xfrm>
            <a:off x="2685327" y="3300824"/>
            <a:ext cx="9120850" cy="11311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0" name="Rectangle 19">
            <a:extLst>
              <a:ext uri="{FF2B5EF4-FFF2-40B4-BE49-F238E27FC236}">
                <a16:creationId xmlns:a16="http://schemas.microsoft.com/office/drawing/2014/main" id="{10F87CC6-C2D7-4D7A-B2A8-D1A3469AFF85}"/>
              </a:ext>
            </a:extLst>
          </p:cNvPr>
          <p:cNvSpPr/>
          <p:nvPr/>
        </p:nvSpPr>
        <p:spPr>
          <a:xfrm>
            <a:off x="2685327" y="2004273"/>
            <a:ext cx="9120850" cy="11311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 name="Title 1">
            <a:extLst>
              <a:ext uri="{FF2B5EF4-FFF2-40B4-BE49-F238E27FC236}">
                <a16:creationId xmlns:a16="http://schemas.microsoft.com/office/drawing/2014/main" id="{F732A400-1541-4944-AB7F-8C58749C1D3F}"/>
              </a:ext>
            </a:extLst>
          </p:cNvPr>
          <p:cNvSpPr>
            <a:spLocks noGrp="1"/>
          </p:cNvSpPr>
          <p:nvPr>
            <p:ph type="title"/>
          </p:nvPr>
        </p:nvSpPr>
        <p:spPr>
          <a:xfrm>
            <a:off x="558037" y="365126"/>
            <a:ext cx="11049964" cy="578772"/>
          </a:xfrm>
        </p:spPr>
        <p:txBody>
          <a:bodyPr/>
          <a:lstStyle/>
          <a:p>
            <a:r>
              <a:rPr lang="en-US" dirty="0"/>
              <a:t>Our Impact Hierarchy</a:t>
            </a:r>
            <a:endParaRPr lang="en-PH" dirty="0"/>
          </a:p>
        </p:txBody>
      </p:sp>
      <p:sp>
        <p:nvSpPr>
          <p:cNvPr id="4" name="Slide Number Placeholder 3">
            <a:extLst>
              <a:ext uri="{FF2B5EF4-FFF2-40B4-BE49-F238E27FC236}">
                <a16:creationId xmlns:a16="http://schemas.microsoft.com/office/drawing/2014/main" id="{4AD1858D-AA19-4B72-9A72-4F73CBD711FA}"/>
              </a:ext>
            </a:extLst>
          </p:cNvPr>
          <p:cNvSpPr>
            <a:spLocks noGrp="1"/>
          </p:cNvSpPr>
          <p:nvPr>
            <p:ph type="sldNum" sz="quarter" idx="12"/>
          </p:nvPr>
        </p:nvSpPr>
        <p:spPr/>
        <p:txBody>
          <a:bodyPr/>
          <a:lstStyle/>
          <a:p>
            <a:fld id="{50F76E71-DC84-4890-822E-724286D636E2}" type="slidenum">
              <a:rPr lang="en-PH" smtClean="0"/>
              <a:pPr/>
              <a:t>23</a:t>
            </a:fld>
            <a:endParaRPr lang="en-PH" dirty="0"/>
          </a:p>
        </p:txBody>
      </p:sp>
      <p:sp>
        <p:nvSpPr>
          <p:cNvPr id="5" name="Freeform: Shape 4">
            <a:extLst>
              <a:ext uri="{FF2B5EF4-FFF2-40B4-BE49-F238E27FC236}">
                <a16:creationId xmlns:a16="http://schemas.microsoft.com/office/drawing/2014/main" id="{7375C2AC-12ED-464E-B1B9-89E3926EB84A}"/>
              </a:ext>
            </a:extLst>
          </p:cNvPr>
          <p:cNvSpPr/>
          <p:nvPr/>
        </p:nvSpPr>
        <p:spPr>
          <a:xfrm>
            <a:off x="2122542" y="2004272"/>
            <a:ext cx="1153060" cy="1133001"/>
          </a:xfrm>
          <a:custGeom>
            <a:avLst/>
            <a:gdLst>
              <a:gd name="connsiteX0" fmla="*/ 720573 w 1441146"/>
              <a:gd name="connsiteY0" fmla="*/ 0 h 1242367"/>
              <a:gd name="connsiteX1" fmla="*/ 1441146 w 1441146"/>
              <a:gd name="connsiteY1" fmla="*/ 1242367 h 1242367"/>
              <a:gd name="connsiteX2" fmla="*/ 0 w 1441146"/>
              <a:gd name="connsiteY2" fmla="*/ 1242367 h 1242367"/>
              <a:gd name="connsiteX3" fmla="*/ 720573 w 1441146"/>
              <a:gd name="connsiteY3" fmla="*/ 0 h 1242367"/>
            </a:gdLst>
            <a:ahLst/>
            <a:cxnLst>
              <a:cxn ang="0">
                <a:pos x="connsiteX0" y="connsiteY0"/>
              </a:cxn>
              <a:cxn ang="0">
                <a:pos x="connsiteX1" y="connsiteY1"/>
              </a:cxn>
              <a:cxn ang="0">
                <a:pos x="connsiteX2" y="connsiteY2"/>
              </a:cxn>
              <a:cxn ang="0">
                <a:pos x="connsiteX3" y="connsiteY3"/>
              </a:cxn>
            </a:cxnLst>
            <a:rect l="l" t="t" r="r" b="b"/>
            <a:pathLst>
              <a:path w="1441146" h="1242367">
                <a:moveTo>
                  <a:pt x="720573" y="0"/>
                </a:moveTo>
                <a:lnTo>
                  <a:pt x="1441146" y="1242367"/>
                </a:lnTo>
                <a:lnTo>
                  <a:pt x="0" y="1242367"/>
                </a:lnTo>
                <a:lnTo>
                  <a:pt x="72057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en-PH" dirty="0">
              <a:latin typeface="Arial" panose="020B0604020202020204" pitchFamily="34" charset="0"/>
            </a:endParaRPr>
          </a:p>
        </p:txBody>
      </p:sp>
      <p:sp>
        <p:nvSpPr>
          <p:cNvPr id="6" name="Freeform: Shape 5">
            <a:extLst>
              <a:ext uri="{FF2B5EF4-FFF2-40B4-BE49-F238E27FC236}">
                <a16:creationId xmlns:a16="http://schemas.microsoft.com/office/drawing/2014/main" id="{D24081D8-5A3F-4DCF-B827-22FE849F3613}"/>
              </a:ext>
            </a:extLst>
          </p:cNvPr>
          <p:cNvSpPr/>
          <p:nvPr/>
        </p:nvSpPr>
        <p:spPr>
          <a:xfrm>
            <a:off x="1461843" y="3302684"/>
            <a:ext cx="2474460" cy="1133001"/>
          </a:xfrm>
          <a:custGeom>
            <a:avLst/>
            <a:gdLst>
              <a:gd name="connsiteX0" fmla="*/ 720573 w 3092690"/>
              <a:gd name="connsiteY0" fmla="*/ 0 h 1242367"/>
              <a:gd name="connsiteX1" fmla="*/ 2372117 w 3092690"/>
              <a:gd name="connsiteY1" fmla="*/ 0 h 1242367"/>
              <a:gd name="connsiteX2" fmla="*/ 3092690 w 3092690"/>
              <a:gd name="connsiteY2" fmla="*/ 1242367 h 1242367"/>
              <a:gd name="connsiteX3" fmla="*/ 0 w 3092690"/>
              <a:gd name="connsiteY3" fmla="*/ 1242367 h 1242367"/>
              <a:gd name="connsiteX4" fmla="*/ 720573 w 3092690"/>
              <a:gd name="connsiteY4" fmla="*/ 0 h 1242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2690" h="1242367">
                <a:moveTo>
                  <a:pt x="720573" y="0"/>
                </a:moveTo>
                <a:lnTo>
                  <a:pt x="2372117" y="0"/>
                </a:lnTo>
                <a:lnTo>
                  <a:pt x="3092690" y="1242367"/>
                </a:lnTo>
                <a:lnTo>
                  <a:pt x="0" y="1242367"/>
                </a:lnTo>
                <a:lnTo>
                  <a:pt x="72057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en-PH" dirty="0">
              <a:latin typeface="Arial" panose="020B0604020202020204" pitchFamily="34" charset="0"/>
            </a:endParaRPr>
          </a:p>
        </p:txBody>
      </p:sp>
      <p:sp>
        <p:nvSpPr>
          <p:cNvPr id="7" name="Freeform: Shape 6">
            <a:extLst>
              <a:ext uri="{FF2B5EF4-FFF2-40B4-BE49-F238E27FC236}">
                <a16:creationId xmlns:a16="http://schemas.microsoft.com/office/drawing/2014/main" id="{AC420167-204F-4CE4-86C0-A1D0776849E6}"/>
              </a:ext>
            </a:extLst>
          </p:cNvPr>
          <p:cNvSpPr/>
          <p:nvPr/>
        </p:nvSpPr>
        <p:spPr>
          <a:xfrm>
            <a:off x="761167" y="4679655"/>
            <a:ext cx="3875810" cy="1133001"/>
          </a:xfrm>
          <a:custGeom>
            <a:avLst/>
            <a:gdLst>
              <a:gd name="connsiteX0" fmla="*/ 720573 w 4844160"/>
              <a:gd name="connsiteY0" fmla="*/ 0 h 1242367"/>
              <a:gd name="connsiteX1" fmla="*/ 4123587 w 4844160"/>
              <a:gd name="connsiteY1" fmla="*/ 0 h 1242367"/>
              <a:gd name="connsiteX2" fmla="*/ 4844160 w 4844160"/>
              <a:gd name="connsiteY2" fmla="*/ 1242367 h 1242367"/>
              <a:gd name="connsiteX3" fmla="*/ 0 w 4844160"/>
              <a:gd name="connsiteY3" fmla="*/ 1242367 h 1242367"/>
              <a:gd name="connsiteX4" fmla="*/ 720573 w 4844160"/>
              <a:gd name="connsiteY4" fmla="*/ 0 h 1242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4160" h="1242367">
                <a:moveTo>
                  <a:pt x="720573" y="0"/>
                </a:moveTo>
                <a:lnTo>
                  <a:pt x="4123587" y="0"/>
                </a:lnTo>
                <a:lnTo>
                  <a:pt x="4844160" y="1242367"/>
                </a:lnTo>
                <a:lnTo>
                  <a:pt x="0" y="1242367"/>
                </a:lnTo>
                <a:lnTo>
                  <a:pt x="72057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latin typeface="Arial" panose="020B0604020202020204" pitchFamily="34" charset="0"/>
            </a:endParaRPr>
          </a:p>
        </p:txBody>
      </p:sp>
      <p:grpSp>
        <p:nvGrpSpPr>
          <p:cNvPr id="22" name="Group 21">
            <a:extLst>
              <a:ext uri="{FF2B5EF4-FFF2-40B4-BE49-F238E27FC236}">
                <a16:creationId xmlns:a16="http://schemas.microsoft.com/office/drawing/2014/main" id="{46CF1C61-29BC-4358-A1CD-9326F6548708}"/>
              </a:ext>
            </a:extLst>
          </p:cNvPr>
          <p:cNvGrpSpPr/>
          <p:nvPr/>
        </p:nvGrpSpPr>
        <p:grpSpPr>
          <a:xfrm>
            <a:off x="3367561" y="2114345"/>
            <a:ext cx="8151780" cy="901439"/>
            <a:chOff x="3367561" y="2114345"/>
            <a:chExt cx="8151780" cy="901439"/>
          </a:xfrm>
        </p:grpSpPr>
        <p:sp>
          <p:nvSpPr>
            <p:cNvPr id="8" name="Text Placeholder 20">
              <a:extLst>
                <a:ext uri="{FF2B5EF4-FFF2-40B4-BE49-F238E27FC236}">
                  <a16:creationId xmlns:a16="http://schemas.microsoft.com/office/drawing/2014/main" id="{5EEA69EB-8061-410A-9CCE-6421C84A2F3F}"/>
                </a:ext>
              </a:extLst>
            </p:cNvPr>
            <p:cNvSpPr txBox="1">
              <a:spLocks/>
            </p:cNvSpPr>
            <p:nvPr/>
          </p:nvSpPr>
          <p:spPr>
            <a:xfrm>
              <a:off x="3367561" y="2114345"/>
              <a:ext cx="7940519" cy="292323"/>
            </a:xfrm>
            <a:prstGeom prst="rect">
              <a:avLst/>
            </a:prstGeom>
          </p:spPr>
          <p:txBody>
            <a:bodyPr lIns="0" tIns="0" rIns="0" bIns="0" anchor="ctr">
              <a:norm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400" b="1" dirty="0">
                  <a:solidFill>
                    <a:srgbClr val="156740"/>
                  </a:solidFill>
                  <a:latin typeface="Arial" panose="020B0604020202020204" pitchFamily="34" charset="0"/>
                </a:rPr>
                <a:t>Thriving Region</a:t>
              </a:r>
            </a:p>
          </p:txBody>
        </p:sp>
        <p:sp>
          <p:nvSpPr>
            <p:cNvPr id="17" name="TextBox 16">
              <a:extLst>
                <a:ext uri="{FF2B5EF4-FFF2-40B4-BE49-F238E27FC236}">
                  <a16:creationId xmlns:a16="http://schemas.microsoft.com/office/drawing/2014/main" id="{0B240A9B-BC9B-4E21-8DEB-3CDE5A2EB1EF}"/>
                </a:ext>
              </a:extLst>
            </p:cNvPr>
            <p:cNvSpPr txBox="1"/>
            <p:nvPr/>
          </p:nvSpPr>
          <p:spPr>
            <a:xfrm>
              <a:off x="3367561" y="2407599"/>
              <a:ext cx="8151780" cy="608185"/>
            </a:xfrm>
            <a:prstGeom prst="rect">
              <a:avLst/>
            </a:prstGeom>
            <a:noFill/>
          </p:spPr>
          <p:txBody>
            <a:bodyPr wrap="square" lIns="0" tIns="0" rIns="0" bIns="0" rtlCol="0" anchor="t">
              <a:normAutofit/>
            </a:bodyPr>
            <a:lstStyle/>
            <a:p>
              <a:r>
                <a:rPr lang="en-US" sz="1200" dirty="0">
                  <a:latin typeface="Arial" panose="020B0604020202020204" pitchFamily="34" charset="0"/>
                </a:rPr>
                <a:t>At the top sits our ultimate aim: a region where talent translates into opportunity — higher graduation rates, a stronger workforce, and neighborhoods where families choose to stay and invest.</a:t>
              </a:r>
            </a:p>
          </p:txBody>
        </p:sp>
      </p:grpSp>
      <p:sp>
        <p:nvSpPr>
          <p:cNvPr id="24" name="TextBox 23">
            <a:extLst>
              <a:ext uri="{FF2B5EF4-FFF2-40B4-BE49-F238E27FC236}">
                <a16:creationId xmlns:a16="http://schemas.microsoft.com/office/drawing/2014/main" id="{4D5C0125-0A0C-4858-B04B-5101A7FD8442}"/>
              </a:ext>
            </a:extLst>
          </p:cNvPr>
          <p:cNvSpPr txBox="1"/>
          <p:nvPr/>
        </p:nvSpPr>
        <p:spPr>
          <a:xfrm>
            <a:off x="1942690" y="2407600"/>
            <a:ext cx="326344" cy="326344"/>
          </a:xfrm>
          <a:prstGeom prst="ellipse">
            <a:avLst/>
          </a:prstGeom>
          <a:solidFill>
            <a:schemeClr val="bg1"/>
          </a:solidFill>
          <a:ln>
            <a:solidFill>
              <a:schemeClr val="accent1"/>
            </a:solidFill>
          </a:ln>
        </p:spPr>
        <p:txBody>
          <a:bodyPr wrap="square" lIns="0" tIns="0" rIns="0" bIns="0" rtlCol="0" anchor="ctr">
            <a:normAutofit/>
          </a:bodyPr>
          <a:lstStyle/>
          <a:p>
            <a:pPr algn="ctr"/>
            <a:r>
              <a:rPr lang="en-US" sz="1400" b="1" dirty="0">
                <a:solidFill>
                  <a:srgbClr val="156740"/>
                </a:solidFill>
                <a:latin typeface="Arial" panose="020B0604020202020204" pitchFamily="34" charset="0"/>
              </a:rPr>
              <a:t>1</a:t>
            </a:r>
            <a:endParaRPr lang="en-PH" sz="1400" b="1" dirty="0">
              <a:solidFill>
                <a:srgbClr val="156740"/>
              </a:solidFill>
              <a:latin typeface="Arial" panose="020B0604020202020204" pitchFamily="34" charset="0"/>
            </a:endParaRPr>
          </a:p>
        </p:txBody>
      </p:sp>
      <p:sp>
        <p:nvSpPr>
          <p:cNvPr id="25" name="TextBox 24">
            <a:extLst>
              <a:ext uri="{FF2B5EF4-FFF2-40B4-BE49-F238E27FC236}">
                <a16:creationId xmlns:a16="http://schemas.microsoft.com/office/drawing/2014/main" id="{89DC4BD8-1AA7-4999-8000-BDF644162CA6}"/>
              </a:ext>
            </a:extLst>
          </p:cNvPr>
          <p:cNvSpPr txBox="1"/>
          <p:nvPr/>
        </p:nvSpPr>
        <p:spPr>
          <a:xfrm>
            <a:off x="1298671" y="3706012"/>
            <a:ext cx="326344" cy="326344"/>
          </a:xfrm>
          <a:prstGeom prst="ellipse">
            <a:avLst/>
          </a:prstGeom>
          <a:solidFill>
            <a:schemeClr val="bg1"/>
          </a:solidFill>
          <a:ln>
            <a:solidFill>
              <a:srgbClr val="0E442A"/>
            </a:solidFill>
          </a:ln>
        </p:spPr>
        <p:txBody>
          <a:bodyPr wrap="square" lIns="0" tIns="0" rIns="0" bIns="0" rtlCol="0" anchor="ctr">
            <a:normAutofit/>
          </a:bodyPr>
          <a:lstStyle/>
          <a:p>
            <a:pPr algn="ctr"/>
            <a:r>
              <a:rPr lang="en-US" sz="1400" b="1" dirty="0">
                <a:solidFill>
                  <a:srgbClr val="0E442A"/>
                </a:solidFill>
                <a:latin typeface="Arial" panose="020B0604020202020204" pitchFamily="34" charset="0"/>
              </a:rPr>
              <a:t>2</a:t>
            </a:r>
            <a:endParaRPr lang="en-PH" sz="1400" b="1" dirty="0">
              <a:solidFill>
                <a:srgbClr val="0E442A"/>
              </a:solidFill>
              <a:latin typeface="Arial" panose="020B0604020202020204" pitchFamily="34" charset="0"/>
            </a:endParaRPr>
          </a:p>
        </p:txBody>
      </p:sp>
      <p:sp>
        <p:nvSpPr>
          <p:cNvPr id="26" name="TextBox 25">
            <a:extLst>
              <a:ext uri="{FF2B5EF4-FFF2-40B4-BE49-F238E27FC236}">
                <a16:creationId xmlns:a16="http://schemas.microsoft.com/office/drawing/2014/main" id="{B9C63E88-69CF-4BB5-AE2D-A8D744A03E3A}"/>
              </a:ext>
            </a:extLst>
          </p:cNvPr>
          <p:cNvSpPr txBox="1"/>
          <p:nvPr/>
        </p:nvSpPr>
        <p:spPr>
          <a:xfrm>
            <a:off x="597995" y="5035966"/>
            <a:ext cx="326344" cy="326344"/>
          </a:xfrm>
          <a:prstGeom prst="ellipse">
            <a:avLst/>
          </a:prstGeom>
          <a:solidFill>
            <a:schemeClr val="bg1"/>
          </a:solidFill>
          <a:ln>
            <a:solidFill>
              <a:srgbClr val="092E1C"/>
            </a:solidFill>
          </a:ln>
        </p:spPr>
        <p:txBody>
          <a:bodyPr wrap="square" lIns="0" tIns="0" rIns="0" bIns="0" rtlCol="0" anchor="ctr">
            <a:normAutofit/>
          </a:bodyPr>
          <a:lstStyle/>
          <a:p>
            <a:pPr algn="ctr"/>
            <a:r>
              <a:rPr lang="en-US" sz="1400" b="1" dirty="0">
                <a:solidFill>
                  <a:srgbClr val="092E1C"/>
                </a:solidFill>
                <a:latin typeface="Arial" panose="020B0604020202020204" pitchFamily="34" charset="0"/>
              </a:rPr>
              <a:t>3</a:t>
            </a:r>
            <a:endParaRPr lang="en-PH" sz="1400" b="1" dirty="0">
              <a:solidFill>
                <a:srgbClr val="092E1C"/>
              </a:solidFill>
              <a:latin typeface="Arial" panose="020B0604020202020204" pitchFamily="34" charset="0"/>
            </a:endParaRPr>
          </a:p>
        </p:txBody>
      </p:sp>
      <p:grpSp>
        <p:nvGrpSpPr>
          <p:cNvPr id="51" name="Group 26"/>
          <p:cNvGrpSpPr/>
          <p:nvPr/>
        </p:nvGrpSpPr>
        <p:grpSpPr>
          <a:xfrm>
            <a:off x="2410848" y="2468981"/>
            <a:ext cx="576448" cy="576448"/>
            <a:chOff x="5227152" y="5358687"/>
            <a:chExt cx="633600" cy="633600"/>
          </a:xfrm>
          <a:solidFill>
            <a:srgbClr val="FFFFFF"/>
          </a:solidFill>
        </p:grpSpPr>
        <p:sp>
          <p:nvSpPr>
            <p:cNvPr id="52" name="Accent"/>
            <p:cNvSpPr/>
            <p:nvPr/>
          </p:nvSpPr>
          <p:spPr>
            <a:xfrm>
              <a:off x="5227152" y="5358687"/>
              <a:ext cx="633600" cy="633600"/>
            </a:xfrm>
            <a:custGeom>
              <a:avLst/>
              <a:gdLst/>
              <a:ahLst/>
              <a:cxnLst/>
              <a:rect l="0" t="0" r="10000" b="10000"/>
              <a:pathLst>
                <a:path w="10000" h="1000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grpFill/>
            <a:ln>
              <a:noFill/>
            </a:ln>
          </p:spPr>
          <p:txBody>
            <a:bodyPr/>
            <a:lstStyle/>
            <a:p>
              <a:endParaRPr/>
            </a:p>
          </p:txBody>
        </p:sp>
        <p:sp>
          <p:nvSpPr>
            <p:cNvPr id="53" name="Outline"/>
            <p:cNvSpPr/>
            <p:nvPr/>
          </p:nvSpPr>
          <p:spPr>
            <a:xfrm>
              <a:off x="5227152" y="5358687"/>
              <a:ext cx="633600" cy="633600"/>
            </a:xfrm>
            <a:custGeom>
              <a:avLst/>
              <a:gdLst/>
              <a:ahLst/>
              <a:cxnLst/>
              <a:rect l="0" t="0" r="10000" b="10000"/>
              <a:pathLst>
                <a:path w="10000" h="1000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grpFill/>
            <a:ln>
              <a:noFill/>
            </a:ln>
          </p:spPr>
          <p:txBody>
            <a:bodyPr/>
            <a:lstStyle/>
            <a:p>
              <a:endParaRPr/>
            </a:p>
          </p:txBody>
        </p:sp>
      </p:grpSp>
      <p:grpSp>
        <p:nvGrpSpPr>
          <p:cNvPr id="54" name="Group 32"/>
          <p:cNvGrpSpPr/>
          <p:nvPr/>
        </p:nvGrpSpPr>
        <p:grpSpPr>
          <a:xfrm>
            <a:off x="2410848" y="3580960"/>
            <a:ext cx="576448" cy="576448"/>
            <a:chOff x="9761300" y="4494616"/>
            <a:chExt cx="589280" cy="589280"/>
          </a:xfrm>
          <a:solidFill>
            <a:srgbClr val="FFFFFF"/>
          </a:solidFill>
        </p:grpSpPr>
        <p:sp>
          <p:nvSpPr>
            <p:cNvPr id="55" name="Accent"/>
            <p:cNvSpPr/>
            <p:nvPr/>
          </p:nvSpPr>
          <p:spPr>
            <a:xfrm>
              <a:off x="9761300" y="4494616"/>
              <a:ext cx="589280" cy="589280"/>
            </a:xfrm>
            <a:custGeom>
              <a:avLst/>
              <a:gdLst/>
              <a:ahLst/>
              <a:cxnLst/>
              <a:rect l="0" t="0" r="10000" b="10000"/>
              <a:pathLst>
                <a:path w="10000" h="10000">
                  <a:moveTo>
                    <a:pt x="5000" y="2188"/>
                  </a:moveTo>
                  <a:lnTo>
                    <a:pt x="5113" y="2021"/>
                  </a:lnTo>
                  <a:lnTo>
                    <a:pt x="5244" y="1881"/>
                  </a:lnTo>
                  <a:lnTo>
                    <a:pt x="5388" y="1767"/>
                  </a:lnTo>
                  <a:lnTo>
                    <a:pt x="5542" y="1681"/>
                  </a:lnTo>
                  <a:lnTo>
                    <a:pt x="5700" y="1622"/>
                  </a:lnTo>
                  <a:lnTo>
                    <a:pt x="5860" y="1591"/>
                  </a:lnTo>
                  <a:lnTo>
                    <a:pt x="6017" y="1589"/>
                  </a:lnTo>
                  <a:lnTo>
                    <a:pt x="6167" y="1617"/>
                  </a:lnTo>
                  <a:lnTo>
                    <a:pt x="6304" y="1674"/>
                  </a:lnTo>
                  <a:lnTo>
                    <a:pt x="6427" y="1762"/>
                  </a:lnTo>
                  <a:lnTo>
                    <a:pt x="6529" y="1881"/>
                  </a:lnTo>
                  <a:lnTo>
                    <a:pt x="6607" y="2031"/>
                  </a:lnTo>
                  <a:lnTo>
                    <a:pt x="6657" y="2213"/>
                  </a:lnTo>
                  <a:lnTo>
                    <a:pt x="6675" y="2427"/>
                  </a:lnTo>
                  <a:lnTo>
                    <a:pt x="6651" y="2632"/>
                  </a:lnTo>
                  <a:lnTo>
                    <a:pt x="6582" y="2834"/>
                  </a:lnTo>
                  <a:lnTo>
                    <a:pt x="6477" y="3033"/>
                  </a:lnTo>
                  <a:lnTo>
                    <a:pt x="6343" y="3225"/>
                  </a:lnTo>
                  <a:lnTo>
                    <a:pt x="6187" y="3409"/>
                  </a:lnTo>
                  <a:lnTo>
                    <a:pt x="6016" y="3582"/>
                  </a:lnTo>
                  <a:lnTo>
                    <a:pt x="5838" y="3743"/>
                  </a:lnTo>
                  <a:lnTo>
                    <a:pt x="5659" y="3890"/>
                  </a:lnTo>
                  <a:lnTo>
                    <a:pt x="5488" y="4019"/>
                  </a:lnTo>
                  <a:lnTo>
                    <a:pt x="5332" y="4130"/>
                  </a:lnTo>
                  <a:lnTo>
                    <a:pt x="5198" y="4219"/>
                  </a:lnTo>
                  <a:lnTo>
                    <a:pt x="5093" y="4286"/>
                  </a:lnTo>
                  <a:lnTo>
                    <a:pt x="5024" y="4328"/>
                  </a:lnTo>
                  <a:lnTo>
                    <a:pt x="5000" y="4342"/>
                  </a:lnTo>
                  <a:lnTo>
                    <a:pt x="4976" y="4328"/>
                  </a:lnTo>
                  <a:lnTo>
                    <a:pt x="4907" y="4286"/>
                  </a:lnTo>
                  <a:lnTo>
                    <a:pt x="4802" y="4219"/>
                  </a:lnTo>
                  <a:lnTo>
                    <a:pt x="4668" y="4130"/>
                  </a:lnTo>
                  <a:lnTo>
                    <a:pt x="4512" y="4019"/>
                  </a:lnTo>
                  <a:lnTo>
                    <a:pt x="4341" y="3890"/>
                  </a:lnTo>
                  <a:lnTo>
                    <a:pt x="4162" y="3743"/>
                  </a:lnTo>
                  <a:lnTo>
                    <a:pt x="3984" y="3582"/>
                  </a:lnTo>
                  <a:lnTo>
                    <a:pt x="3813" y="3409"/>
                  </a:lnTo>
                  <a:lnTo>
                    <a:pt x="3657" y="3225"/>
                  </a:lnTo>
                  <a:lnTo>
                    <a:pt x="3523" y="3033"/>
                  </a:lnTo>
                  <a:lnTo>
                    <a:pt x="3418" y="2834"/>
                  </a:lnTo>
                  <a:lnTo>
                    <a:pt x="3349" y="2632"/>
                  </a:lnTo>
                  <a:lnTo>
                    <a:pt x="3325" y="2427"/>
                  </a:lnTo>
                  <a:lnTo>
                    <a:pt x="3343" y="2213"/>
                  </a:lnTo>
                  <a:lnTo>
                    <a:pt x="3393" y="2031"/>
                  </a:lnTo>
                  <a:lnTo>
                    <a:pt x="3471" y="1881"/>
                  </a:lnTo>
                  <a:lnTo>
                    <a:pt x="3573" y="1762"/>
                  </a:lnTo>
                  <a:lnTo>
                    <a:pt x="3696" y="1674"/>
                  </a:lnTo>
                  <a:lnTo>
                    <a:pt x="3833" y="1617"/>
                  </a:lnTo>
                  <a:lnTo>
                    <a:pt x="3983" y="1589"/>
                  </a:lnTo>
                  <a:lnTo>
                    <a:pt x="4140" y="1591"/>
                  </a:lnTo>
                  <a:lnTo>
                    <a:pt x="4300" y="1622"/>
                  </a:lnTo>
                  <a:lnTo>
                    <a:pt x="4458" y="1681"/>
                  </a:lnTo>
                  <a:lnTo>
                    <a:pt x="4612" y="1767"/>
                  </a:lnTo>
                  <a:lnTo>
                    <a:pt x="4756" y="1881"/>
                  </a:lnTo>
                  <a:lnTo>
                    <a:pt x="4887" y="2021"/>
                  </a:lnTo>
                  <a:lnTo>
                    <a:pt x="5000" y="2188"/>
                  </a:lnTo>
                  <a:close/>
                </a:path>
              </a:pathLst>
            </a:custGeom>
            <a:grpFill/>
            <a:ln>
              <a:noFill/>
            </a:ln>
          </p:spPr>
          <p:txBody>
            <a:bodyPr/>
            <a:lstStyle/>
            <a:p>
              <a:endParaRPr/>
            </a:p>
          </p:txBody>
        </p:sp>
        <p:sp>
          <p:nvSpPr>
            <p:cNvPr id="56" name="Outline"/>
            <p:cNvSpPr/>
            <p:nvPr/>
          </p:nvSpPr>
          <p:spPr>
            <a:xfrm>
              <a:off x="9761300" y="4494616"/>
              <a:ext cx="589280" cy="589280"/>
            </a:xfrm>
            <a:custGeom>
              <a:avLst/>
              <a:gdLst/>
              <a:ahLst/>
              <a:cxnLst/>
              <a:rect l="0" t="0" r="10000" b="10000"/>
              <a:pathLst>
                <a:path w="10000" h="10000">
                  <a:moveTo>
                    <a:pt x="2205" y="7693"/>
                  </a:moveTo>
                  <a:lnTo>
                    <a:pt x="1982" y="7863"/>
                  </a:lnTo>
                  <a:lnTo>
                    <a:pt x="1812" y="8076"/>
                  </a:lnTo>
                  <a:lnTo>
                    <a:pt x="1702" y="8335"/>
                  </a:lnTo>
                  <a:lnTo>
                    <a:pt x="1658" y="8682"/>
                  </a:lnTo>
                  <a:lnTo>
                    <a:pt x="1652" y="8714"/>
                  </a:lnTo>
                  <a:lnTo>
                    <a:pt x="1641" y="8745"/>
                  </a:lnTo>
                  <a:lnTo>
                    <a:pt x="1627" y="8774"/>
                  </a:lnTo>
                  <a:lnTo>
                    <a:pt x="1609" y="8802"/>
                  </a:lnTo>
                  <a:lnTo>
                    <a:pt x="1587" y="8826"/>
                  </a:lnTo>
                  <a:lnTo>
                    <a:pt x="1563" y="8848"/>
                  </a:lnTo>
                  <a:lnTo>
                    <a:pt x="1536" y="8866"/>
                  </a:lnTo>
                  <a:lnTo>
                    <a:pt x="1506" y="8881"/>
                  </a:lnTo>
                  <a:lnTo>
                    <a:pt x="1476" y="8891"/>
                  </a:lnTo>
                  <a:lnTo>
                    <a:pt x="1443" y="8898"/>
                  </a:lnTo>
                  <a:lnTo>
                    <a:pt x="1411" y="8900"/>
                  </a:lnTo>
                  <a:lnTo>
                    <a:pt x="1378" y="8898"/>
                  </a:lnTo>
                  <a:lnTo>
                    <a:pt x="1346" y="8892"/>
                  </a:lnTo>
                  <a:lnTo>
                    <a:pt x="1315" y="8881"/>
                  </a:lnTo>
                  <a:lnTo>
                    <a:pt x="1286" y="8867"/>
                  </a:lnTo>
                  <a:lnTo>
                    <a:pt x="1258" y="8849"/>
                  </a:lnTo>
                  <a:lnTo>
                    <a:pt x="1234" y="8827"/>
                  </a:lnTo>
                  <a:lnTo>
                    <a:pt x="1212" y="8803"/>
                  </a:lnTo>
                  <a:lnTo>
                    <a:pt x="1194" y="8776"/>
                  </a:lnTo>
                  <a:lnTo>
                    <a:pt x="1179" y="8746"/>
                  </a:lnTo>
                  <a:lnTo>
                    <a:pt x="1169" y="8716"/>
                  </a:lnTo>
                  <a:lnTo>
                    <a:pt x="1162" y="8683"/>
                  </a:lnTo>
                  <a:lnTo>
                    <a:pt x="1160" y="8651"/>
                  </a:lnTo>
                  <a:lnTo>
                    <a:pt x="1162" y="8618"/>
                  </a:lnTo>
                  <a:lnTo>
                    <a:pt x="1211" y="8237"/>
                  </a:lnTo>
                  <a:lnTo>
                    <a:pt x="1218" y="8204"/>
                  </a:lnTo>
                  <a:lnTo>
                    <a:pt x="1229" y="8171"/>
                  </a:lnTo>
                  <a:lnTo>
                    <a:pt x="1365" y="7849"/>
                  </a:lnTo>
                  <a:lnTo>
                    <a:pt x="1381" y="7819"/>
                  </a:lnTo>
                  <a:lnTo>
                    <a:pt x="1400" y="7791"/>
                  </a:lnTo>
                  <a:lnTo>
                    <a:pt x="1610" y="7527"/>
                  </a:lnTo>
                  <a:lnTo>
                    <a:pt x="1631" y="7504"/>
                  </a:lnTo>
                  <a:lnTo>
                    <a:pt x="1654" y="7484"/>
                  </a:lnTo>
                  <a:lnTo>
                    <a:pt x="1923" y="7279"/>
                  </a:lnTo>
                  <a:lnTo>
                    <a:pt x="1945" y="7264"/>
                  </a:lnTo>
                  <a:lnTo>
                    <a:pt x="1968" y="7251"/>
                  </a:lnTo>
                  <a:lnTo>
                    <a:pt x="2281" y="7105"/>
                  </a:lnTo>
                  <a:lnTo>
                    <a:pt x="2325" y="7089"/>
                  </a:lnTo>
                  <a:lnTo>
                    <a:pt x="2667" y="7001"/>
                  </a:lnTo>
                  <a:lnTo>
                    <a:pt x="2708" y="6994"/>
                  </a:lnTo>
                  <a:lnTo>
                    <a:pt x="3065" y="6965"/>
                  </a:lnTo>
                  <a:lnTo>
                    <a:pt x="3106" y="6965"/>
                  </a:lnTo>
                  <a:lnTo>
                    <a:pt x="3463" y="6994"/>
                  </a:lnTo>
                  <a:lnTo>
                    <a:pt x="3504" y="7001"/>
                  </a:lnTo>
                  <a:lnTo>
                    <a:pt x="3846" y="7089"/>
                  </a:lnTo>
                  <a:lnTo>
                    <a:pt x="3890" y="7105"/>
                  </a:lnTo>
                  <a:lnTo>
                    <a:pt x="4203" y="7251"/>
                  </a:lnTo>
                  <a:lnTo>
                    <a:pt x="4226" y="7264"/>
                  </a:lnTo>
                  <a:lnTo>
                    <a:pt x="4248" y="7279"/>
                  </a:lnTo>
                  <a:lnTo>
                    <a:pt x="4517" y="7484"/>
                  </a:lnTo>
                  <a:lnTo>
                    <a:pt x="4540" y="7504"/>
                  </a:lnTo>
                  <a:lnTo>
                    <a:pt x="4561" y="7527"/>
                  </a:lnTo>
                  <a:lnTo>
                    <a:pt x="4771" y="7791"/>
                  </a:lnTo>
                  <a:lnTo>
                    <a:pt x="4790" y="7819"/>
                  </a:lnTo>
                  <a:lnTo>
                    <a:pt x="4806" y="7849"/>
                  </a:lnTo>
                  <a:lnTo>
                    <a:pt x="4942" y="8171"/>
                  </a:lnTo>
                  <a:lnTo>
                    <a:pt x="4953" y="8204"/>
                  </a:lnTo>
                  <a:lnTo>
                    <a:pt x="4960" y="8237"/>
                  </a:lnTo>
                  <a:lnTo>
                    <a:pt x="5000" y="8548"/>
                  </a:lnTo>
                  <a:lnTo>
                    <a:pt x="5040" y="8237"/>
                  </a:lnTo>
                  <a:lnTo>
                    <a:pt x="5047" y="8204"/>
                  </a:lnTo>
                  <a:lnTo>
                    <a:pt x="5058" y="8171"/>
                  </a:lnTo>
                  <a:lnTo>
                    <a:pt x="5194" y="7849"/>
                  </a:lnTo>
                  <a:lnTo>
                    <a:pt x="5210" y="7819"/>
                  </a:lnTo>
                  <a:lnTo>
                    <a:pt x="5229" y="7791"/>
                  </a:lnTo>
                  <a:lnTo>
                    <a:pt x="5439" y="7527"/>
                  </a:lnTo>
                  <a:lnTo>
                    <a:pt x="5460" y="7504"/>
                  </a:lnTo>
                  <a:lnTo>
                    <a:pt x="5483" y="7484"/>
                  </a:lnTo>
                  <a:lnTo>
                    <a:pt x="5752" y="7279"/>
                  </a:lnTo>
                  <a:lnTo>
                    <a:pt x="5774" y="7264"/>
                  </a:lnTo>
                  <a:lnTo>
                    <a:pt x="5797" y="7251"/>
                  </a:lnTo>
                  <a:lnTo>
                    <a:pt x="6110" y="7105"/>
                  </a:lnTo>
                  <a:lnTo>
                    <a:pt x="6154" y="7089"/>
                  </a:lnTo>
                  <a:lnTo>
                    <a:pt x="6496" y="7001"/>
                  </a:lnTo>
                  <a:lnTo>
                    <a:pt x="6537" y="6994"/>
                  </a:lnTo>
                  <a:lnTo>
                    <a:pt x="6894" y="6965"/>
                  </a:lnTo>
                  <a:lnTo>
                    <a:pt x="6935" y="6965"/>
                  </a:lnTo>
                  <a:lnTo>
                    <a:pt x="7292" y="6994"/>
                  </a:lnTo>
                  <a:lnTo>
                    <a:pt x="7333" y="7001"/>
                  </a:lnTo>
                  <a:lnTo>
                    <a:pt x="7675" y="7089"/>
                  </a:lnTo>
                  <a:lnTo>
                    <a:pt x="7719" y="7105"/>
                  </a:lnTo>
                  <a:lnTo>
                    <a:pt x="8032" y="7251"/>
                  </a:lnTo>
                  <a:lnTo>
                    <a:pt x="8055" y="7264"/>
                  </a:lnTo>
                  <a:lnTo>
                    <a:pt x="8077" y="7279"/>
                  </a:lnTo>
                  <a:lnTo>
                    <a:pt x="8346" y="7484"/>
                  </a:lnTo>
                  <a:lnTo>
                    <a:pt x="8369" y="7504"/>
                  </a:lnTo>
                  <a:lnTo>
                    <a:pt x="8390" y="7527"/>
                  </a:lnTo>
                  <a:lnTo>
                    <a:pt x="8600" y="7791"/>
                  </a:lnTo>
                  <a:lnTo>
                    <a:pt x="8619" y="7819"/>
                  </a:lnTo>
                  <a:lnTo>
                    <a:pt x="8635" y="7849"/>
                  </a:lnTo>
                  <a:lnTo>
                    <a:pt x="8771" y="8171"/>
                  </a:lnTo>
                  <a:lnTo>
                    <a:pt x="8782" y="8204"/>
                  </a:lnTo>
                  <a:lnTo>
                    <a:pt x="8789" y="8237"/>
                  </a:lnTo>
                  <a:lnTo>
                    <a:pt x="8838" y="8618"/>
                  </a:lnTo>
                  <a:lnTo>
                    <a:pt x="8840" y="8651"/>
                  </a:lnTo>
                  <a:lnTo>
                    <a:pt x="8838" y="8683"/>
                  </a:lnTo>
                  <a:lnTo>
                    <a:pt x="8831" y="8716"/>
                  </a:lnTo>
                  <a:lnTo>
                    <a:pt x="8821" y="8746"/>
                  </a:lnTo>
                  <a:lnTo>
                    <a:pt x="8806" y="8776"/>
                  </a:lnTo>
                  <a:lnTo>
                    <a:pt x="8788" y="8803"/>
                  </a:lnTo>
                  <a:lnTo>
                    <a:pt x="8766" y="8827"/>
                  </a:lnTo>
                  <a:lnTo>
                    <a:pt x="8742" y="8849"/>
                  </a:lnTo>
                  <a:lnTo>
                    <a:pt x="8714" y="8867"/>
                  </a:lnTo>
                  <a:lnTo>
                    <a:pt x="8685" y="8881"/>
                  </a:lnTo>
                  <a:lnTo>
                    <a:pt x="8654" y="8892"/>
                  </a:lnTo>
                  <a:lnTo>
                    <a:pt x="8622" y="8898"/>
                  </a:lnTo>
                  <a:lnTo>
                    <a:pt x="8589" y="8900"/>
                  </a:lnTo>
                  <a:lnTo>
                    <a:pt x="8557" y="8898"/>
                  </a:lnTo>
                  <a:lnTo>
                    <a:pt x="8524" y="8891"/>
                  </a:lnTo>
                  <a:lnTo>
                    <a:pt x="8494" y="8881"/>
                  </a:lnTo>
                  <a:lnTo>
                    <a:pt x="8464" y="8866"/>
                  </a:lnTo>
                  <a:lnTo>
                    <a:pt x="8437" y="8848"/>
                  </a:lnTo>
                  <a:lnTo>
                    <a:pt x="8413" y="8826"/>
                  </a:lnTo>
                  <a:lnTo>
                    <a:pt x="8391" y="8802"/>
                  </a:lnTo>
                  <a:lnTo>
                    <a:pt x="8373" y="8774"/>
                  </a:lnTo>
                  <a:lnTo>
                    <a:pt x="8359" y="8745"/>
                  </a:lnTo>
                  <a:lnTo>
                    <a:pt x="8348" y="8714"/>
                  </a:lnTo>
                  <a:lnTo>
                    <a:pt x="8342" y="8682"/>
                  </a:lnTo>
                  <a:lnTo>
                    <a:pt x="8298" y="8335"/>
                  </a:lnTo>
                  <a:lnTo>
                    <a:pt x="8188" y="8076"/>
                  </a:lnTo>
                  <a:lnTo>
                    <a:pt x="8018" y="7863"/>
                  </a:lnTo>
                  <a:lnTo>
                    <a:pt x="7795" y="7693"/>
                  </a:lnTo>
                  <a:lnTo>
                    <a:pt x="7528" y="7567"/>
                  </a:lnTo>
                  <a:lnTo>
                    <a:pt x="7229" y="7490"/>
                  </a:lnTo>
                  <a:lnTo>
                    <a:pt x="6915" y="7465"/>
                  </a:lnTo>
                  <a:lnTo>
                    <a:pt x="6600" y="7490"/>
                  </a:lnTo>
                  <a:lnTo>
                    <a:pt x="6301" y="7567"/>
                  </a:lnTo>
                  <a:lnTo>
                    <a:pt x="6034" y="7693"/>
                  </a:lnTo>
                  <a:lnTo>
                    <a:pt x="5811" y="7863"/>
                  </a:lnTo>
                  <a:lnTo>
                    <a:pt x="5641" y="8076"/>
                  </a:lnTo>
                  <a:lnTo>
                    <a:pt x="5531" y="8335"/>
                  </a:lnTo>
                  <a:lnTo>
                    <a:pt x="5487" y="8682"/>
                  </a:lnTo>
                  <a:lnTo>
                    <a:pt x="5481" y="8714"/>
                  </a:lnTo>
                  <a:lnTo>
                    <a:pt x="5470" y="8745"/>
                  </a:lnTo>
                  <a:lnTo>
                    <a:pt x="5456" y="8774"/>
                  </a:lnTo>
                  <a:lnTo>
                    <a:pt x="5438" y="8802"/>
                  </a:lnTo>
                  <a:lnTo>
                    <a:pt x="5416" y="8826"/>
                  </a:lnTo>
                  <a:lnTo>
                    <a:pt x="5392" y="8848"/>
                  </a:lnTo>
                  <a:lnTo>
                    <a:pt x="5365" y="8866"/>
                  </a:lnTo>
                  <a:lnTo>
                    <a:pt x="5335" y="8881"/>
                  </a:lnTo>
                  <a:lnTo>
                    <a:pt x="5305" y="8891"/>
                  </a:lnTo>
                  <a:lnTo>
                    <a:pt x="5272" y="8898"/>
                  </a:lnTo>
                  <a:lnTo>
                    <a:pt x="5240" y="8900"/>
                  </a:lnTo>
                  <a:lnTo>
                    <a:pt x="5207" y="8898"/>
                  </a:lnTo>
                  <a:lnTo>
                    <a:pt x="5175" y="8892"/>
                  </a:lnTo>
                  <a:lnTo>
                    <a:pt x="5144" y="8881"/>
                  </a:lnTo>
                  <a:lnTo>
                    <a:pt x="5115" y="8867"/>
                  </a:lnTo>
                  <a:lnTo>
                    <a:pt x="5087" y="8849"/>
                  </a:lnTo>
                  <a:lnTo>
                    <a:pt x="5063" y="8827"/>
                  </a:lnTo>
                  <a:lnTo>
                    <a:pt x="5041" y="8803"/>
                  </a:lnTo>
                  <a:lnTo>
                    <a:pt x="5023" y="8776"/>
                  </a:lnTo>
                  <a:lnTo>
                    <a:pt x="5008" y="8746"/>
                  </a:lnTo>
                  <a:lnTo>
                    <a:pt x="5000" y="8722"/>
                  </a:lnTo>
                  <a:lnTo>
                    <a:pt x="4992" y="8746"/>
                  </a:lnTo>
                  <a:lnTo>
                    <a:pt x="4977" y="8776"/>
                  </a:lnTo>
                  <a:lnTo>
                    <a:pt x="4959" y="8803"/>
                  </a:lnTo>
                  <a:lnTo>
                    <a:pt x="4937" y="8827"/>
                  </a:lnTo>
                  <a:lnTo>
                    <a:pt x="4913" y="8849"/>
                  </a:lnTo>
                  <a:lnTo>
                    <a:pt x="4885" y="8867"/>
                  </a:lnTo>
                  <a:lnTo>
                    <a:pt x="4856" y="8881"/>
                  </a:lnTo>
                  <a:lnTo>
                    <a:pt x="4825" y="8892"/>
                  </a:lnTo>
                  <a:lnTo>
                    <a:pt x="4793" y="8898"/>
                  </a:lnTo>
                  <a:lnTo>
                    <a:pt x="4760" y="8900"/>
                  </a:lnTo>
                  <a:lnTo>
                    <a:pt x="4728" y="8898"/>
                  </a:lnTo>
                  <a:lnTo>
                    <a:pt x="4695" y="8891"/>
                  </a:lnTo>
                  <a:lnTo>
                    <a:pt x="4665" y="8881"/>
                  </a:lnTo>
                  <a:lnTo>
                    <a:pt x="4635" y="8866"/>
                  </a:lnTo>
                  <a:lnTo>
                    <a:pt x="4608" y="8848"/>
                  </a:lnTo>
                  <a:lnTo>
                    <a:pt x="4584" y="8826"/>
                  </a:lnTo>
                  <a:lnTo>
                    <a:pt x="4562" y="8802"/>
                  </a:lnTo>
                  <a:lnTo>
                    <a:pt x="4544" y="8774"/>
                  </a:lnTo>
                  <a:lnTo>
                    <a:pt x="4530" y="8745"/>
                  </a:lnTo>
                  <a:lnTo>
                    <a:pt x="4519" y="8714"/>
                  </a:lnTo>
                  <a:lnTo>
                    <a:pt x="4513" y="8682"/>
                  </a:lnTo>
                  <a:lnTo>
                    <a:pt x="4469" y="8335"/>
                  </a:lnTo>
                  <a:lnTo>
                    <a:pt x="4359" y="8076"/>
                  </a:lnTo>
                  <a:lnTo>
                    <a:pt x="4189" y="7863"/>
                  </a:lnTo>
                  <a:lnTo>
                    <a:pt x="3966" y="7693"/>
                  </a:lnTo>
                  <a:lnTo>
                    <a:pt x="3699" y="7567"/>
                  </a:lnTo>
                  <a:lnTo>
                    <a:pt x="3400" y="7490"/>
                  </a:lnTo>
                  <a:lnTo>
                    <a:pt x="3086" y="7465"/>
                  </a:lnTo>
                  <a:lnTo>
                    <a:pt x="2771" y="7490"/>
                  </a:lnTo>
                  <a:lnTo>
                    <a:pt x="2472" y="7567"/>
                  </a:lnTo>
                  <a:lnTo>
                    <a:pt x="2205" y="7693"/>
                  </a:lnTo>
                  <a:close/>
                  <a:moveTo>
                    <a:pt x="8121" y="5489"/>
                  </a:moveTo>
                  <a:lnTo>
                    <a:pt x="8121" y="5498"/>
                  </a:lnTo>
                  <a:lnTo>
                    <a:pt x="8122" y="5534"/>
                  </a:lnTo>
                  <a:lnTo>
                    <a:pt x="8122" y="5544"/>
                  </a:lnTo>
                  <a:lnTo>
                    <a:pt x="8121" y="5580"/>
                  </a:lnTo>
                  <a:lnTo>
                    <a:pt x="8121" y="5589"/>
                  </a:lnTo>
                  <a:lnTo>
                    <a:pt x="8119" y="5625"/>
                  </a:lnTo>
                  <a:lnTo>
                    <a:pt x="8118" y="5634"/>
                  </a:lnTo>
                  <a:lnTo>
                    <a:pt x="8115" y="5670"/>
                  </a:lnTo>
                  <a:lnTo>
                    <a:pt x="8114" y="5679"/>
                  </a:lnTo>
                  <a:lnTo>
                    <a:pt x="8109" y="5714"/>
                  </a:lnTo>
                  <a:lnTo>
                    <a:pt x="8108" y="5724"/>
                  </a:lnTo>
                  <a:lnTo>
                    <a:pt x="8102" y="5759"/>
                  </a:lnTo>
                  <a:lnTo>
                    <a:pt x="8100" y="5768"/>
                  </a:lnTo>
                  <a:lnTo>
                    <a:pt x="8093" y="5803"/>
                  </a:lnTo>
                  <a:lnTo>
                    <a:pt x="8091" y="5812"/>
                  </a:lnTo>
                  <a:lnTo>
                    <a:pt x="8082" y="5847"/>
                  </a:lnTo>
                  <a:lnTo>
                    <a:pt x="8080" y="5856"/>
                  </a:lnTo>
                  <a:lnTo>
                    <a:pt x="8070" y="5890"/>
                  </a:lnTo>
                  <a:lnTo>
                    <a:pt x="8067" y="5899"/>
                  </a:lnTo>
                  <a:lnTo>
                    <a:pt x="8056" y="5933"/>
                  </a:lnTo>
                  <a:lnTo>
                    <a:pt x="8053" y="5942"/>
                  </a:lnTo>
                  <a:lnTo>
                    <a:pt x="8041" y="5975"/>
                  </a:lnTo>
                  <a:lnTo>
                    <a:pt x="8037" y="5984"/>
                  </a:lnTo>
                  <a:lnTo>
                    <a:pt x="8023" y="6017"/>
                  </a:lnTo>
                  <a:lnTo>
                    <a:pt x="8020" y="6025"/>
                  </a:lnTo>
                  <a:lnTo>
                    <a:pt x="8005" y="6058"/>
                  </a:lnTo>
                  <a:lnTo>
                    <a:pt x="8001" y="6066"/>
                  </a:lnTo>
                  <a:lnTo>
                    <a:pt x="7984" y="6098"/>
                  </a:lnTo>
                  <a:lnTo>
                    <a:pt x="7980" y="6107"/>
                  </a:lnTo>
                  <a:lnTo>
                    <a:pt x="7963" y="6138"/>
                  </a:lnTo>
                  <a:lnTo>
                    <a:pt x="7958" y="6146"/>
                  </a:lnTo>
                  <a:lnTo>
                    <a:pt x="7940" y="6177"/>
                  </a:lnTo>
                  <a:lnTo>
                    <a:pt x="7935" y="6185"/>
                  </a:lnTo>
                  <a:lnTo>
                    <a:pt x="7915" y="6215"/>
                  </a:lnTo>
                  <a:lnTo>
                    <a:pt x="7910" y="6223"/>
                  </a:lnTo>
                  <a:lnTo>
                    <a:pt x="7889" y="6252"/>
                  </a:lnTo>
                  <a:lnTo>
                    <a:pt x="7883" y="6259"/>
                  </a:lnTo>
                  <a:lnTo>
                    <a:pt x="7862" y="6288"/>
                  </a:lnTo>
                  <a:lnTo>
                    <a:pt x="7856" y="6295"/>
                  </a:lnTo>
                  <a:lnTo>
                    <a:pt x="7833" y="6323"/>
                  </a:lnTo>
                  <a:lnTo>
                    <a:pt x="7827" y="6330"/>
                  </a:lnTo>
                  <a:lnTo>
                    <a:pt x="7803" y="6357"/>
                  </a:lnTo>
                  <a:lnTo>
                    <a:pt x="7797" y="6363"/>
                  </a:lnTo>
                  <a:lnTo>
                    <a:pt x="7772" y="6389"/>
                  </a:lnTo>
                  <a:lnTo>
                    <a:pt x="7765" y="6396"/>
                  </a:lnTo>
                  <a:lnTo>
                    <a:pt x="7739" y="6421"/>
                  </a:lnTo>
                  <a:lnTo>
                    <a:pt x="7733" y="6427"/>
                  </a:lnTo>
                  <a:lnTo>
                    <a:pt x="7706" y="6451"/>
                  </a:lnTo>
                  <a:lnTo>
                    <a:pt x="7699" y="6457"/>
                  </a:lnTo>
                  <a:lnTo>
                    <a:pt x="7671" y="6480"/>
                  </a:lnTo>
                  <a:lnTo>
                    <a:pt x="7664" y="6486"/>
                  </a:lnTo>
                  <a:lnTo>
                    <a:pt x="7635" y="6507"/>
                  </a:lnTo>
                  <a:lnTo>
                    <a:pt x="7628" y="6513"/>
                  </a:lnTo>
                  <a:lnTo>
                    <a:pt x="7599" y="6534"/>
                  </a:lnTo>
                  <a:lnTo>
                    <a:pt x="7591" y="6539"/>
                  </a:lnTo>
                  <a:lnTo>
                    <a:pt x="7561" y="6559"/>
                  </a:lnTo>
                  <a:lnTo>
                    <a:pt x="7553" y="6564"/>
                  </a:lnTo>
                  <a:lnTo>
                    <a:pt x="7522" y="6582"/>
                  </a:lnTo>
                  <a:lnTo>
                    <a:pt x="7514" y="6587"/>
                  </a:lnTo>
                  <a:lnTo>
                    <a:pt x="7483" y="6604"/>
                  </a:lnTo>
                  <a:lnTo>
                    <a:pt x="7474" y="6608"/>
                  </a:lnTo>
                  <a:lnTo>
                    <a:pt x="7442" y="6625"/>
                  </a:lnTo>
                  <a:lnTo>
                    <a:pt x="7434" y="6629"/>
                  </a:lnTo>
                  <a:lnTo>
                    <a:pt x="7401" y="6644"/>
                  </a:lnTo>
                  <a:lnTo>
                    <a:pt x="7393" y="6647"/>
                  </a:lnTo>
                  <a:lnTo>
                    <a:pt x="7360" y="6661"/>
                  </a:lnTo>
                  <a:lnTo>
                    <a:pt x="7351" y="6665"/>
                  </a:lnTo>
                  <a:lnTo>
                    <a:pt x="7318" y="6677"/>
                  </a:lnTo>
                  <a:lnTo>
                    <a:pt x="7309" y="6680"/>
                  </a:lnTo>
                  <a:lnTo>
                    <a:pt x="7275" y="6691"/>
                  </a:lnTo>
                  <a:lnTo>
                    <a:pt x="7266" y="6694"/>
                  </a:lnTo>
                  <a:lnTo>
                    <a:pt x="7232" y="6704"/>
                  </a:lnTo>
                  <a:lnTo>
                    <a:pt x="7223" y="6706"/>
                  </a:lnTo>
                  <a:lnTo>
                    <a:pt x="7188" y="6715"/>
                  </a:lnTo>
                  <a:lnTo>
                    <a:pt x="7179" y="6717"/>
                  </a:lnTo>
                  <a:lnTo>
                    <a:pt x="7144" y="6724"/>
                  </a:lnTo>
                  <a:lnTo>
                    <a:pt x="7135" y="6726"/>
                  </a:lnTo>
                  <a:lnTo>
                    <a:pt x="7100" y="6732"/>
                  </a:lnTo>
                  <a:lnTo>
                    <a:pt x="7090" y="6733"/>
                  </a:lnTo>
                  <a:lnTo>
                    <a:pt x="7055" y="6738"/>
                  </a:lnTo>
                  <a:lnTo>
                    <a:pt x="7046" y="6739"/>
                  </a:lnTo>
                  <a:lnTo>
                    <a:pt x="7010" y="6742"/>
                  </a:lnTo>
                  <a:lnTo>
                    <a:pt x="7001" y="6743"/>
                  </a:lnTo>
                  <a:lnTo>
                    <a:pt x="6965" y="6745"/>
                  </a:lnTo>
                  <a:lnTo>
                    <a:pt x="6956" y="6745"/>
                  </a:lnTo>
                  <a:lnTo>
                    <a:pt x="6920" y="6746"/>
                  </a:lnTo>
                  <a:lnTo>
                    <a:pt x="6910" y="6746"/>
                  </a:lnTo>
                  <a:lnTo>
                    <a:pt x="6874" y="6745"/>
                  </a:lnTo>
                  <a:lnTo>
                    <a:pt x="6865" y="6745"/>
                  </a:lnTo>
                  <a:lnTo>
                    <a:pt x="6829" y="6743"/>
                  </a:lnTo>
                  <a:lnTo>
                    <a:pt x="6820" y="6742"/>
                  </a:lnTo>
                  <a:lnTo>
                    <a:pt x="6784" y="6739"/>
                  </a:lnTo>
                  <a:lnTo>
                    <a:pt x="6775" y="6738"/>
                  </a:lnTo>
                  <a:lnTo>
                    <a:pt x="6740" y="6733"/>
                  </a:lnTo>
                  <a:lnTo>
                    <a:pt x="6730" y="6732"/>
                  </a:lnTo>
                  <a:lnTo>
                    <a:pt x="6695" y="6726"/>
                  </a:lnTo>
                  <a:lnTo>
                    <a:pt x="6686" y="6724"/>
                  </a:lnTo>
                  <a:lnTo>
                    <a:pt x="6651" y="6717"/>
                  </a:lnTo>
                  <a:lnTo>
                    <a:pt x="6642" y="6715"/>
                  </a:lnTo>
                  <a:lnTo>
                    <a:pt x="6607" y="6706"/>
                  </a:lnTo>
                  <a:lnTo>
                    <a:pt x="6598" y="6704"/>
                  </a:lnTo>
                  <a:lnTo>
                    <a:pt x="6564" y="6694"/>
                  </a:lnTo>
                  <a:lnTo>
                    <a:pt x="6555" y="6691"/>
                  </a:lnTo>
                  <a:lnTo>
                    <a:pt x="6521" y="6680"/>
                  </a:lnTo>
                  <a:lnTo>
                    <a:pt x="6512" y="6677"/>
                  </a:lnTo>
                  <a:lnTo>
                    <a:pt x="6479" y="6665"/>
                  </a:lnTo>
                  <a:lnTo>
                    <a:pt x="6470" y="6661"/>
                  </a:lnTo>
                  <a:lnTo>
                    <a:pt x="6437" y="6648"/>
                  </a:lnTo>
                  <a:lnTo>
                    <a:pt x="6428" y="6644"/>
                  </a:lnTo>
                  <a:lnTo>
                    <a:pt x="6396" y="6629"/>
                  </a:lnTo>
                  <a:lnTo>
                    <a:pt x="6387" y="6625"/>
                  </a:lnTo>
                  <a:lnTo>
                    <a:pt x="6355" y="6609"/>
                  </a:lnTo>
                  <a:lnTo>
                    <a:pt x="6347" y="6604"/>
                  </a:lnTo>
                  <a:lnTo>
                    <a:pt x="6315" y="6587"/>
                  </a:lnTo>
                  <a:lnTo>
                    <a:pt x="6307" y="6582"/>
                  </a:lnTo>
                  <a:lnTo>
                    <a:pt x="6276" y="6563"/>
                  </a:lnTo>
                  <a:lnTo>
                    <a:pt x="6268" y="6558"/>
                  </a:lnTo>
                  <a:lnTo>
                    <a:pt x="6238" y="6539"/>
                  </a:lnTo>
                  <a:lnTo>
                    <a:pt x="6230" y="6533"/>
                  </a:lnTo>
                  <a:lnTo>
                    <a:pt x="6201" y="6513"/>
                  </a:lnTo>
                  <a:lnTo>
                    <a:pt x="6194" y="6507"/>
                  </a:lnTo>
                  <a:lnTo>
                    <a:pt x="6165" y="6485"/>
                  </a:lnTo>
                  <a:lnTo>
                    <a:pt x="6158" y="6480"/>
                  </a:lnTo>
                  <a:lnTo>
                    <a:pt x="6131" y="6457"/>
                  </a:lnTo>
                  <a:lnTo>
                    <a:pt x="6124" y="6451"/>
                  </a:lnTo>
                  <a:lnTo>
                    <a:pt x="6097" y="6427"/>
                  </a:lnTo>
                  <a:lnTo>
                    <a:pt x="6090" y="6420"/>
                  </a:lnTo>
                  <a:lnTo>
                    <a:pt x="6064" y="6396"/>
                  </a:lnTo>
                  <a:lnTo>
                    <a:pt x="6058" y="6389"/>
                  </a:lnTo>
                  <a:lnTo>
                    <a:pt x="6033" y="6363"/>
                  </a:lnTo>
                  <a:lnTo>
                    <a:pt x="6027" y="6356"/>
                  </a:lnTo>
                  <a:lnTo>
                    <a:pt x="6003" y="6330"/>
                  </a:lnTo>
                  <a:lnTo>
                    <a:pt x="5997" y="6323"/>
                  </a:lnTo>
                  <a:lnTo>
                    <a:pt x="5974" y="6295"/>
                  </a:lnTo>
                  <a:lnTo>
                    <a:pt x="5968" y="6288"/>
                  </a:lnTo>
                  <a:lnTo>
                    <a:pt x="5947" y="6259"/>
                  </a:lnTo>
                  <a:lnTo>
                    <a:pt x="5941" y="6252"/>
                  </a:lnTo>
                  <a:lnTo>
                    <a:pt x="5920" y="6222"/>
                  </a:lnTo>
                  <a:lnTo>
                    <a:pt x="5915" y="6215"/>
                  </a:lnTo>
                  <a:lnTo>
                    <a:pt x="5895" y="6185"/>
                  </a:lnTo>
                  <a:lnTo>
                    <a:pt x="5890" y="6177"/>
                  </a:lnTo>
                  <a:lnTo>
                    <a:pt x="5872" y="6146"/>
                  </a:lnTo>
                  <a:lnTo>
                    <a:pt x="5867" y="6138"/>
                  </a:lnTo>
                  <a:lnTo>
                    <a:pt x="5850" y="6107"/>
                  </a:lnTo>
                  <a:lnTo>
                    <a:pt x="5846" y="6099"/>
                  </a:lnTo>
                  <a:lnTo>
                    <a:pt x="5829" y="6067"/>
                  </a:lnTo>
                  <a:lnTo>
                    <a:pt x="5825" y="6058"/>
                  </a:lnTo>
                  <a:lnTo>
                    <a:pt x="5810" y="6026"/>
                  </a:lnTo>
                  <a:lnTo>
                    <a:pt x="5807" y="6017"/>
                  </a:lnTo>
                  <a:lnTo>
                    <a:pt x="5793" y="5984"/>
                  </a:lnTo>
                  <a:lnTo>
                    <a:pt x="5789" y="5976"/>
                  </a:lnTo>
                  <a:lnTo>
                    <a:pt x="5777" y="5942"/>
                  </a:lnTo>
                  <a:lnTo>
                    <a:pt x="5774" y="5933"/>
                  </a:lnTo>
                  <a:lnTo>
                    <a:pt x="5763" y="5900"/>
                  </a:lnTo>
                  <a:lnTo>
                    <a:pt x="5760" y="5891"/>
                  </a:lnTo>
                  <a:lnTo>
                    <a:pt x="5750" y="5856"/>
                  </a:lnTo>
                  <a:lnTo>
                    <a:pt x="5748" y="5847"/>
                  </a:lnTo>
                  <a:lnTo>
                    <a:pt x="5739" y="5813"/>
                  </a:lnTo>
                  <a:lnTo>
                    <a:pt x="5737" y="5804"/>
                  </a:lnTo>
                  <a:lnTo>
                    <a:pt x="5729" y="5769"/>
                  </a:lnTo>
                  <a:lnTo>
                    <a:pt x="5728" y="5760"/>
                  </a:lnTo>
                  <a:lnTo>
                    <a:pt x="5722" y="5724"/>
                  </a:lnTo>
                  <a:lnTo>
                    <a:pt x="5720" y="5715"/>
                  </a:lnTo>
                  <a:lnTo>
                    <a:pt x="5715" y="5680"/>
                  </a:lnTo>
                  <a:lnTo>
                    <a:pt x="5714" y="5670"/>
                  </a:lnTo>
                  <a:lnTo>
                    <a:pt x="5711" y="5635"/>
                  </a:lnTo>
                  <a:lnTo>
                    <a:pt x="5710" y="5625"/>
                  </a:lnTo>
                  <a:lnTo>
                    <a:pt x="5708" y="5589"/>
                  </a:lnTo>
                  <a:lnTo>
                    <a:pt x="5708" y="5580"/>
                  </a:lnTo>
                  <a:lnTo>
                    <a:pt x="5707" y="5544"/>
                  </a:lnTo>
                  <a:lnTo>
                    <a:pt x="5707" y="5534"/>
                  </a:lnTo>
                  <a:lnTo>
                    <a:pt x="5708" y="5498"/>
                  </a:lnTo>
                  <a:lnTo>
                    <a:pt x="5708" y="5489"/>
                  </a:lnTo>
                  <a:lnTo>
                    <a:pt x="5710" y="5453"/>
                  </a:lnTo>
                  <a:lnTo>
                    <a:pt x="5711" y="5443"/>
                  </a:lnTo>
                  <a:lnTo>
                    <a:pt x="5714" y="5407"/>
                  </a:lnTo>
                  <a:lnTo>
                    <a:pt x="5715" y="5398"/>
                  </a:lnTo>
                  <a:lnTo>
                    <a:pt x="5720" y="5362"/>
                  </a:lnTo>
                  <a:lnTo>
                    <a:pt x="5721" y="5353"/>
                  </a:lnTo>
                  <a:lnTo>
                    <a:pt x="5728" y="5318"/>
                  </a:lnTo>
                  <a:lnTo>
                    <a:pt x="5729" y="5309"/>
                  </a:lnTo>
                  <a:lnTo>
                    <a:pt x="5737" y="5274"/>
                  </a:lnTo>
                  <a:lnTo>
                    <a:pt x="5739" y="5264"/>
                  </a:lnTo>
                  <a:lnTo>
                    <a:pt x="5747" y="5230"/>
                  </a:lnTo>
                  <a:lnTo>
                    <a:pt x="5750" y="5221"/>
                  </a:lnTo>
                  <a:lnTo>
                    <a:pt x="5760" y="5186"/>
                  </a:lnTo>
                  <a:lnTo>
                    <a:pt x="5763" y="5178"/>
                  </a:lnTo>
                  <a:lnTo>
                    <a:pt x="5774" y="5144"/>
                  </a:lnTo>
                  <a:lnTo>
                    <a:pt x="5777" y="5135"/>
                  </a:lnTo>
                  <a:lnTo>
                    <a:pt x="5789" y="5101"/>
                  </a:lnTo>
                  <a:lnTo>
                    <a:pt x="5793" y="5093"/>
                  </a:lnTo>
                  <a:lnTo>
                    <a:pt x="5807" y="5060"/>
                  </a:lnTo>
                  <a:lnTo>
                    <a:pt x="5810" y="5051"/>
                  </a:lnTo>
                  <a:lnTo>
                    <a:pt x="5825" y="5019"/>
                  </a:lnTo>
                  <a:lnTo>
                    <a:pt x="5829" y="5010"/>
                  </a:lnTo>
                  <a:lnTo>
                    <a:pt x="5846" y="4978"/>
                  </a:lnTo>
                  <a:lnTo>
                    <a:pt x="5850" y="4970"/>
                  </a:lnTo>
                  <a:lnTo>
                    <a:pt x="5867" y="4939"/>
                  </a:lnTo>
                  <a:lnTo>
                    <a:pt x="5872" y="4931"/>
                  </a:lnTo>
                  <a:lnTo>
                    <a:pt x="5890" y="4900"/>
                  </a:lnTo>
                  <a:lnTo>
                    <a:pt x="5895" y="4892"/>
                  </a:lnTo>
                  <a:lnTo>
                    <a:pt x="5915" y="4862"/>
                  </a:lnTo>
                  <a:lnTo>
                    <a:pt x="5920" y="4855"/>
                  </a:lnTo>
                  <a:lnTo>
                    <a:pt x="5941" y="4825"/>
                  </a:lnTo>
                  <a:lnTo>
                    <a:pt x="5947" y="4818"/>
                  </a:lnTo>
                  <a:lnTo>
                    <a:pt x="5968" y="4789"/>
                  </a:lnTo>
                  <a:lnTo>
                    <a:pt x="5974" y="4782"/>
                  </a:lnTo>
                  <a:lnTo>
                    <a:pt x="5997" y="4754"/>
                  </a:lnTo>
                  <a:lnTo>
                    <a:pt x="6003" y="4747"/>
                  </a:lnTo>
                  <a:lnTo>
                    <a:pt x="6027" y="4721"/>
                  </a:lnTo>
                  <a:lnTo>
                    <a:pt x="6033" y="4714"/>
                  </a:lnTo>
                  <a:lnTo>
                    <a:pt x="6058" y="4688"/>
                  </a:lnTo>
                  <a:lnTo>
                    <a:pt x="6064" y="4681"/>
                  </a:lnTo>
                  <a:lnTo>
                    <a:pt x="6090" y="4657"/>
                  </a:lnTo>
                  <a:lnTo>
                    <a:pt x="6097" y="4650"/>
                  </a:lnTo>
                  <a:lnTo>
                    <a:pt x="6124" y="4626"/>
                  </a:lnTo>
                  <a:lnTo>
                    <a:pt x="6131" y="4620"/>
                  </a:lnTo>
                  <a:lnTo>
                    <a:pt x="6158" y="4597"/>
                  </a:lnTo>
                  <a:lnTo>
                    <a:pt x="6165" y="4592"/>
                  </a:lnTo>
                  <a:lnTo>
                    <a:pt x="6194" y="4570"/>
                  </a:lnTo>
                  <a:lnTo>
                    <a:pt x="6201" y="4564"/>
                  </a:lnTo>
                  <a:lnTo>
                    <a:pt x="6230" y="4544"/>
                  </a:lnTo>
                  <a:lnTo>
                    <a:pt x="6238" y="4538"/>
                  </a:lnTo>
                  <a:lnTo>
                    <a:pt x="6268" y="4519"/>
                  </a:lnTo>
                  <a:lnTo>
                    <a:pt x="6276" y="4514"/>
                  </a:lnTo>
                  <a:lnTo>
                    <a:pt x="6307" y="4495"/>
                  </a:lnTo>
                  <a:lnTo>
                    <a:pt x="6315" y="4490"/>
                  </a:lnTo>
                  <a:lnTo>
                    <a:pt x="6347" y="4473"/>
                  </a:lnTo>
                  <a:lnTo>
                    <a:pt x="6355" y="4468"/>
                  </a:lnTo>
                  <a:lnTo>
                    <a:pt x="6387" y="4452"/>
                  </a:lnTo>
                  <a:lnTo>
                    <a:pt x="6396" y="4448"/>
                  </a:lnTo>
                  <a:lnTo>
                    <a:pt x="6428" y="4433"/>
                  </a:lnTo>
                  <a:lnTo>
                    <a:pt x="6437" y="4429"/>
                  </a:lnTo>
                  <a:lnTo>
                    <a:pt x="6470" y="4416"/>
                  </a:lnTo>
                  <a:lnTo>
                    <a:pt x="6479" y="4412"/>
                  </a:lnTo>
                  <a:lnTo>
                    <a:pt x="6512" y="4400"/>
                  </a:lnTo>
                  <a:lnTo>
                    <a:pt x="6521" y="4397"/>
                  </a:lnTo>
                  <a:lnTo>
                    <a:pt x="6555" y="4386"/>
                  </a:lnTo>
                  <a:lnTo>
                    <a:pt x="6564" y="4383"/>
                  </a:lnTo>
                  <a:lnTo>
                    <a:pt x="6598" y="4373"/>
                  </a:lnTo>
                  <a:lnTo>
                    <a:pt x="6607" y="4371"/>
                  </a:lnTo>
                  <a:lnTo>
                    <a:pt x="6642" y="4362"/>
                  </a:lnTo>
                  <a:lnTo>
                    <a:pt x="6651" y="4360"/>
                  </a:lnTo>
                  <a:lnTo>
                    <a:pt x="6686" y="4353"/>
                  </a:lnTo>
                  <a:lnTo>
                    <a:pt x="6695" y="4351"/>
                  </a:lnTo>
                  <a:lnTo>
                    <a:pt x="6730" y="4345"/>
                  </a:lnTo>
                  <a:lnTo>
                    <a:pt x="6740" y="4344"/>
                  </a:lnTo>
                  <a:lnTo>
                    <a:pt x="6775" y="4339"/>
                  </a:lnTo>
                  <a:lnTo>
                    <a:pt x="6784" y="4338"/>
                  </a:lnTo>
                  <a:lnTo>
                    <a:pt x="6820" y="4335"/>
                  </a:lnTo>
                  <a:lnTo>
                    <a:pt x="6829" y="4334"/>
                  </a:lnTo>
                  <a:lnTo>
                    <a:pt x="6865" y="4332"/>
                  </a:lnTo>
                  <a:lnTo>
                    <a:pt x="6874" y="4332"/>
                  </a:lnTo>
                  <a:lnTo>
                    <a:pt x="6910" y="4331"/>
                  </a:lnTo>
                  <a:lnTo>
                    <a:pt x="6920" y="4331"/>
                  </a:lnTo>
                  <a:lnTo>
                    <a:pt x="6956" y="4332"/>
                  </a:lnTo>
                  <a:lnTo>
                    <a:pt x="6965" y="4332"/>
                  </a:lnTo>
                  <a:lnTo>
                    <a:pt x="7001" y="4334"/>
                  </a:lnTo>
                  <a:lnTo>
                    <a:pt x="7010" y="4335"/>
                  </a:lnTo>
                  <a:lnTo>
                    <a:pt x="7046" y="4338"/>
                  </a:lnTo>
                  <a:lnTo>
                    <a:pt x="7055" y="4339"/>
                  </a:lnTo>
                  <a:lnTo>
                    <a:pt x="7090" y="4344"/>
                  </a:lnTo>
                  <a:lnTo>
                    <a:pt x="7100" y="4345"/>
                  </a:lnTo>
                  <a:lnTo>
                    <a:pt x="7135" y="4351"/>
                  </a:lnTo>
                  <a:lnTo>
                    <a:pt x="7144" y="4353"/>
                  </a:lnTo>
                  <a:lnTo>
                    <a:pt x="7179" y="4360"/>
                  </a:lnTo>
                  <a:lnTo>
                    <a:pt x="7188" y="4362"/>
                  </a:lnTo>
                  <a:lnTo>
                    <a:pt x="7223" y="4371"/>
                  </a:lnTo>
                  <a:lnTo>
                    <a:pt x="7232" y="4373"/>
                  </a:lnTo>
                  <a:lnTo>
                    <a:pt x="7266" y="4383"/>
                  </a:lnTo>
                  <a:lnTo>
                    <a:pt x="7275" y="4386"/>
                  </a:lnTo>
                  <a:lnTo>
                    <a:pt x="7309" y="4397"/>
                  </a:lnTo>
                  <a:lnTo>
                    <a:pt x="7318" y="4400"/>
                  </a:lnTo>
                  <a:lnTo>
                    <a:pt x="7351" y="4412"/>
                  </a:lnTo>
                  <a:lnTo>
                    <a:pt x="7360" y="4416"/>
                  </a:lnTo>
                  <a:lnTo>
                    <a:pt x="7393" y="4430"/>
                  </a:lnTo>
                  <a:lnTo>
                    <a:pt x="7401" y="4433"/>
                  </a:lnTo>
                  <a:lnTo>
                    <a:pt x="7434" y="4448"/>
                  </a:lnTo>
                  <a:lnTo>
                    <a:pt x="7442" y="4452"/>
                  </a:lnTo>
                  <a:lnTo>
                    <a:pt x="7474" y="4469"/>
                  </a:lnTo>
                  <a:lnTo>
                    <a:pt x="7483" y="4473"/>
                  </a:lnTo>
                  <a:lnTo>
                    <a:pt x="7514" y="4490"/>
                  </a:lnTo>
                  <a:lnTo>
                    <a:pt x="7522" y="4495"/>
                  </a:lnTo>
                  <a:lnTo>
                    <a:pt x="7553" y="4513"/>
                  </a:lnTo>
                  <a:lnTo>
                    <a:pt x="7561" y="4518"/>
                  </a:lnTo>
                  <a:lnTo>
                    <a:pt x="7591" y="4538"/>
                  </a:lnTo>
                  <a:lnTo>
                    <a:pt x="7599" y="4543"/>
                  </a:lnTo>
                  <a:lnTo>
                    <a:pt x="7628" y="4564"/>
                  </a:lnTo>
                  <a:lnTo>
                    <a:pt x="7635" y="4570"/>
                  </a:lnTo>
                  <a:lnTo>
                    <a:pt x="7664" y="4591"/>
                  </a:lnTo>
                  <a:lnTo>
                    <a:pt x="7671" y="4597"/>
                  </a:lnTo>
                  <a:lnTo>
                    <a:pt x="7699" y="4620"/>
                  </a:lnTo>
                  <a:lnTo>
                    <a:pt x="7706" y="4626"/>
                  </a:lnTo>
                  <a:lnTo>
                    <a:pt x="7733" y="4650"/>
                  </a:lnTo>
                  <a:lnTo>
                    <a:pt x="7739" y="4656"/>
                  </a:lnTo>
                  <a:lnTo>
                    <a:pt x="7765" y="4681"/>
                  </a:lnTo>
                  <a:lnTo>
                    <a:pt x="7772" y="4688"/>
                  </a:lnTo>
                  <a:lnTo>
                    <a:pt x="7797" y="4714"/>
                  </a:lnTo>
                  <a:lnTo>
                    <a:pt x="7803" y="4720"/>
                  </a:lnTo>
                  <a:lnTo>
                    <a:pt x="7827" y="4747"/>
                  </a:lnTo>
                  <a:lnTo>
                    <a:pt x="7833" y="4754"/>
                  </a:lnTo>
                  <a:lnTo>
                    <a:pt x="7856" y="4782"/>
                  </a:lnTo>
                  <a:lnTo>
                    <a:pt x="7862" y="4789"/>
                  </a:lnTo>
                  <a:lnTo>
                    <a:pt x="7883" y="4818"/>
                  </a:lnTo>
                  <a:lnTo>
                    <a:pt x="7889" y="4825"/>
                  </a:lnTo>
                  <a:lnTo>
                    <a:pt x="7910" y="4854"/>
                  </a:lnTo>
                  <a:lnTo>
                    <a:pt x="7915" y="4862"/>
                  </a:lnTo>
                  <a:lnTo>
                    <a:pt x="7935" y="4892"/>
                  </a:lnTo>
                  <a:lnTo>
                    <a:pt x="7940" y="4900"/>
                  </a:lnTo>
                  <a:lnTo>
                    <a:pt x="7958" y="4931"/>
                  </a:lnTo>
                  <a:lnTo>
                    <a:pt x="7963" y="4939"/>
                  </a:lnTo>
                  <a:lnTo>
                    <a:pt x="7980" y="4970"/>
                  </a:lnTo>
                  <a:lnTo>
                    <a:pt x="7984" y="4979"/>
                  </a:lnTo>
                  <a:lnTo>
                    <a:pt x="8001" y="5011"/>
                  </a:lnTo>
                  <a:lnTo>
                    <a:pt x="8005" y="5019"/>
                  </a:lnTo>
                  <a:lnTo>
                    <a:pt x="8020" y="5052"/>
                  </a:lnTo>
                  <a:lnTo>
                    <a:pt x="8023" y="5060"/>
                  </a:lnTo>
                  <a:lnTo>
                    <a:pt x="8037" y="5093"/>
                  </a:lnTo>
                  <a:lnTo>
                    <a:pt x="8041" y="5102"/>
                  </a:lnTo>
                  <a:lnTo>
                    <a:pt x="8053" y="5135"/>
                  </a:lnTo>
                  <a:lnTo>
                    <a:pt x="8056" y="5144"/>
                  </a:lnTo>
                  <a:lnTo>
                    <a:pt x="8067" y="5178"/>
                  </a:lnTo>
                  <a:lnTo>
                    <a:pt x="8070" y="5187"/>
                  </a:lnTo>
                  <a:lnTo>
                    <a:pt x="8080" y="5221"/>
                  </a:lnTo>
                  <a:lnTo>
                    <a:pt x="8082" y="5231"/>
                  </a:lnTo>
                  <a:lnTo>
                    <a:pt x="8091" y="5265"/>
                  </a:lnTo>
                  <a:lnTo>
                    <a:pt x="8093" y="5274"/>
                  </a:lnTo>
                  <a:lnTo>
                    <a:pt x="8100" y="5309"/>
                  </a:lnTo>
                  <a:lnTo>
                    <a:pt x="8102" y="5318"/>
                  </a:lnTo>
                  <a:lnTo>
                    <a:pt x="8108" y="5354"/>
                  </a:lnTo>
                  <a:lnTo>
                    <a:pt x="8109" y="5363"/>
                  </a:lnTo>
                  <a:lnTo>
                    <a:pt x="8114" y="5399"/>
                  </a:lnTo>
                  <a:lnTo>
                    <a:pt x="8115" y="5408"/>
                  </a:lnTo>
                  <a:lnTo>
                    <a:pt x="8118" y="5444"/>
                  </a:lnTo>
                  <a:lnTo>
                    <a:pt x="8119" y="5453"/>
                  </a:lnTo>
                  <a:lnTo>
                    <a:pt x="8121" y="5489"/>
                  </a:lnTo>
                  <a:close/>
                  <a:moveTo>
                    <a:pt x="7620" y="5592"/>
                  </a:moveTo>
                  <a:lnTo>
                    <a:pt x="7621" y="5566"/>
                  </a:lnTo>
                  <a:lnTo>
                    <a:pt x="7622" y="5539"/>
                  </a:lnTo>
                  <a:lnTo>
                    <a:pt x="7621" y="5512"/>
                  </a:lnTo>
                  <a:lnTo>
                    <a:pt x="7620" y="5485"/>
                  </a:lnTo>
                  <a:lnTo>
                    <a:pt x="7617" y="5459"/>
                  </a:lnTo>
                  <a:lnTo>
                    <a:pt x="7614" y="5433"/>
                  </a:lnTo>
                  <a:lnTo>
                    <a:pt x="7610" y="5406"/>
                  </a:lnTo>
                  <a:lnTo>
                    <a:pt x="7604" y="5381"/>
                  </a:lnTo>
                  <a:lnTo>
                    <a:pt x="7598" y="5355"/>
                  </a:lnTo>
                  <a:lnTo>
                    <a:pt x="7591" y="5330"/>
                  </a:lnTo>
                  <a:lnTo>
                    <a:pt x="7582" y="5305"/>
                  </a:lnTo>
                  <a:lnTo>
                    <a:pt x="7573" y="5280"/>
                  </a:lnTo>
                  <a:lnTo>
                    <a:pt x="7563" y="5256"/>
                  </a:lnTo>
                  <a:lnTo>
                    <a:pt x="7552" y="5232"/>
                  </a:lnTo>
                  <a:lnTo>
                    <a:pt x="7540" y="5208"/>
                  </a:lnTo>
                  <a:lnTo>
                    <a:pt x="7527" y="5185"/>
                  </a:lnTo>
                  <a:lnTo>
                    <a:pt x="7514" y="5162"/>
                  </a:lnTo>
                  <a:lnTo>
                    <a:pt x="7499" y="5140"/>
                  </a:lnTo>
                  <a:lnTo>
                    <a:pt x="7484" y="5118"/>
                  </a:lnTo>
                  <a:lnTo>
                    <a:pt x="7468" y="5097"/>
                  </a:lnTo>
                  <a:lnTo>
                    <a:pt x="7451" y="5077"/>
                  </a:lnTo>
                  <a:lnTo>
                    <a:pt x="7433" y="5057"/>
                  </a:lnTo>
                  <a:lnTo>
                    <a:pt x="7415" y="5038"/>
                  </a:lnTo>
                  <a:lnTo>
                    <a:pt x="7396" y="5020"/>
                  </a:lnTo>
                  <a:lnTo>
                    <a:pt x="7376" y="5002"/>
                  </a:lnTo>
                  <a:lnTo>
                    <a:pt x="7356" y="4985"/>
                  </a:lnTo>
                  <a:lnTo>
                    <a:pt x="7335" y="4969"/>
                  </a:lnTo>
                  <a:lnTo>
                    <a:pt x="7313" y="4954"/>
                  </a:lnTo>
                  <a:lnTo>
                    <a:pt x="7291" y="4939"/>
                  </a:lnTo>
                  <a:lnTo>
                    <a:pt x="7268" y="4926"/>
                  </a:lnTo>
                  <a:lnTo>
                    <a:pt x="7245" y="4913"/>
                  </a:lnTo>
                  <a:lnTo>
                    <a:pt x="7221" y="4901"/>
                  </a:lnTo>
                  <a:lnTo>
                    <a:pt x="7197" y="4890"/>
                  </a:lnTo>
                  <a:lnTo>
                    <a:pt x="7173" y="4880"/>
                  </a:lnTo>
                  <a:lnTo>
                    <a:pt x="7148" y="4871"/>
                  </a:lnTo>
                  <a:lnTo>
                    <a:pt x="7123" y="4862"/>
                  </a:lnTo>
                  <a:lnTo>
                    <a:pt x="7098" y="4855"/>
                  </a:lnTo>
                  <a:lnTo>
                    <a:pt x="7072" y="4849"/>
                  </a:lnTo>
                  <a:lnTo>
                    <a:pt x="7047" y="4843"/>
                  </a:lnTo>
                  <a:lnTo>
                    <a:pt x="7021" y="4839"/>
                  </a:lnTo>
                  <a:lnTo>
                    <a:pt x="6994" y="4835"/>
                  </a:lnTo>
                  <a:lnTo>
                    <a:pt x="6968" y="4833"/>
                  </a:lnTo>
                  <a:lnTo>
                    <a:pt x="6942" y="4832"/>
                  </a:lnTo>
                  <a:lnTo>
                    <a:pt x="6915" y="4831"/>
                  </a:lnTo>
                  <a:lnTo>
                    <a:pt x="6888" y="4832"/>
                  </a:lnTo>
                  <a:lnTo>
                    <a:pt x="6862" y="4833"/>
                  </a:lnTo>
                  <a:lnTo>
                    <a:pt x="6836" y="4835"/>
                  </a:lnTo>
                  <a:lnTo>
                    <a:pt x="6809" y="4839"/>
                  </a:lnTo>
                  <a:lnTo>
                    <a:pt x="6783" y="4843"/>
                  </a:lnTo>
                  <a:lnTo>
                    <a:pt x="6757" y="4849"/>
                  </a:lnTo>
                  <a:lnTo>
                    <a:pt x="6732" y="4855"/>
                  </a:lnTo>
                  <a:lnTo>
                    <a:pt x="6706" y="4862"/>
                  </a:lnTo>
                  <a:lnTo>
                    <a:pt x="6681" y="4871"/>
                  </a:lnTo>
                  <a:lnTo>
                    <a:pt x="6656" y="4880"/>
                  </a:lnTo>
                  <a:lnTo>
                    <a:pt x="6632" y="4890"/>
                  </a:lnTo>
                  <a:lnTo>
                    <a:pt x="6608" y="4901"/>
                  </a:lnTo>
                  <a:lnTo>
                    <a:pt x="6584" y="4913"/>
                  </a:lnTo>
                  <a:lnTo>
                    <a:pt x="6561" y="4926"/>
                  </a:lnTo>
                  <a:lnTo>
                    <a:pt x="6539" y="4939"/>
                  </a:lnTo>
                  <a:lnTo>
                    <a:pt x="6517" y="4954"/>
                  </a:lnTo>
                  <a:lnTo>
                    <a:pt x="6495" y="4969"/>
                  </a:lnTo>
                  <a:lnTo>
                    <a:pt x="6474" y="4985"/>
                  </a:lnTo>
                  <a:lnTo>
                    <a:pt x="6454" y="5002"/>
                  </a:lnTo>
                  <a:lnTo>
                    <a:pt x="6434" y="5020"/>
                  </a:lnTo>
                  <a:lnTo>
                    <a:pt x="6415" y="5038"/>
                  </a:lnTo>
                  <a:lnTo>
                    <a:pt x="6397" y="5057"/>
                  </a:lnTo>
                  <a:lnTo>
                    <a:pt x="6379" y="5077"/>
                  </a:lnTo>
                  <a:lnTo>
                    <a:pt x="6362" y="5097"/>
                  </a:lnTo>
                  <a:lnTo>
                    <a:pt x="6346" y="5118"/>
                  </a:lnTo>
                  <a:lnTo>
                    <a:pt x="6331" y="5140"/>
                  </a:lnTo>
                  <a:lnTo>
                    <a:pt x="6316" y="5162"/>
                  </a:lnTo>
                  <a:lnTo>
                    <a:pt x="6303" y="5185"/>
                  </a:lnTo>
                  <a:lnTo>
                    <a:pt x="6289" y="5209"/>
                  </a:lnTo>
                  <a:lnTo>
                    <a:pt x="6278" y="5232"/>
                  </a:lnTo>
                  <a:lnTo>
                    <a:pt x="6266" y="5256"/>
                  </a:lnTo>
                  <a:lnTo>
                    <a:pt x="6256" y="5281"/>
                  </a:lnTo>
                  <a:lnTo>
                    <a:pt x="6247" y="5305"/>
                  </a:lnTo>
                  <a:lnTo>
                    <a:pt x="6239" y="5330"/>
                  </a:lnTo>
                  <a:lnTo>
                    <a:pt x="6231" y="5356"/>
                  </a:lnTo>
                  <a:lnTo>
                    <a:pt x="6225" y="5381"/>
                  </a:lnTo>
                  <a:lnTo>
                    <a:pt x="6220" y="5407"/>
                  </a:lnTo>
                  <a:lnTo>
                    <a:pt x="6215" y="5433"/>
                  </a:lnTo>
                  <a:lnTo>
                    <a:pt x="6212" y="5459"/>
                  </a:lnTo>
                  <a:lnTo>
                    <a:pt x="6209" y="5486"/>
                  </a:lnTo>
                  <a:lnTo>
                    <a:pt x="6208" y="5512"/>
                  </a:lnTo>
                  <a:lnTo>
                    <a:pt x="6207" y="5539"/>
                  </a:lnTo>
                  <a:lnTo>
                    <a:pt x="6208" y="5565"/>
                  </a:lnTo>
                  <a:lnTo>
                    <a:pt x="6209" y="5592"/>
                  </a:lnTo>
                  <a:lnTo>
                    <a:pt x="6212" y="5618"/>
                  </a:lnTo>
                  <a:lnTo>
                    <a:pt x="6215" y="5644"/>
                  </a:lnTo>
                  <a:lnTo>
                    <a:pt x="6220" y="5670"/>
                  </a:lnTo>
                  <a:lnTo>
                    <a:pt x="6225" y="5696"/>
                  </a:lnTo>
                  <a:lnTo>
                    <a:pt x="6231" y="5721"/>
                  </a:lnTo>
                  <a:lnTo>
                    <a:pt x="6239" y="5747"/>
                  </a:lnTo>
                  <a:lnTo>
                    <a:pt x="6247" y="5772"/>
                  </a:lnTo>
                  <a:lnTo>
                    <a:pt x="6256" y="5796"/>
                  </a:lnTo>
                  <a:lnTo>
                    <a:pt x="6266" y="5821"/>
                  </a:lnTo>
                  <a:lnTo>
                    <a:pt x="6277" y="5845"/>
                  </a:lnTo>
                  <a:lnTo>
                    <a:pt x="6289" y="5868"/>
                  </a:lnTo>
                  <a:lnTo>
                    <a:pt x="6303" y="5892"/>
                  </a:lnTo>
                  <a:lnTo>
                    <a:pt x="6316" y="5915"/>
                  </a:lnTo>
                  <a:lnTo>
                    <a:pt x="6331" y="5937"/>
                  </a:lnTo>
                  <a:lnTo>
                    <a:pt x="6346" y="5959"/>
                  </a:lnTo>
                  <a:lnTo>
                    <a:pt x="6362" y="5980"/>
                  </a:lnTo>
                  <a:lnTo>
                    <a:pt x="6379" y="6000"/>
                  </a:lnTo>
                  <a:lnTo>
                    <a:pt x="6397" y="6020"/>
                  </a:lnTo>
                  <a:lnTo>
                    <a:pt x="6415" y="6039"/>
                  </a:lnTo>
                  <a:lnTo>
                    <a:pt x="6434" y="6057"/>
                  </a:lnTo>
                  <a:lnTo>
                    <a:pt x="6454" y="6075"/>
                  </a:lnTo>
                  <a:lnTo>
                    <a:pt x="6474" y="6092"/>
                  </a:lnTo>
                  <a:lnTo>
                    <a:pt x="6495" y="6108"/>
                  </a:lnTo>
                  <a:lnTo>
                    <a:pt x="6517" y="6123"/>
                  </a:lnTo>
                  <a:lnTo>
                    <a:pt x="6539" y="6138"/>
                  </a:lnTo>
                  <a:lnTo>
                    <a:pt x="6561" y="6151"/>
                  </a:lnTo>
                  <a:lnTo>
                    <a:pt x="6584" y="6164"/>
                  </a:lnTo>
                  <a:lnTo>
                    <a:pt x="6608" y="6176"/>
                  </a:lnTo>
                  <a:lnTo>
                    <a:pt x="6632" y="6187"/>
                  </a:lnTo>
                  <a:lnTo>
                    <a:pt x="6656" y="6197"/>
                  </a:lnTo>
                  <a:lnTo>
                    <a:pt x="6681" y="6206"/>
                  </a:lnTo>
                  <a:lnTo>
                    <a:pt x="6706" y="6215"/>
                  </a:lnTo>
                  <a:lnTo>
                    <a:pt x="6732" y="6222"/>
                  </a:lnTo>
                  <a:lnTo>
                    <a:pt x="6757" y="6228"/>
                  </a:lnTo>
                  <a:lnTo>
                    <a:pt x="6783" y="6234"/>
                  </a:lnTo>
                  <a:lnTo>
                    <a:pt x="6809" y="6238"/>
                  </a:lnTo>
                  <a:lnTo>
                    <a:pt x="6836" y="6242"/>
                  </a:lnTo>
                  <a:lnTo>
                    <a:pt x="6862" y="6244"/>
                  </a:lnTo>
                  <a:lnTo>
                    <a:pt x="6888" y="6245"/>
                  </a:lnTo>
                  <a:lnTo>
                    <a:pt x="6915" y="6246"/>
                  </a:lnTo>
                  <a:lnTo>
                    <a:pt x="6942" y="6245"/>
                  </a:lnTo>
                  <a:lnTo>
                    <a:pt x="6968" y="6244"/>
                  </a:lnTo>
                  <a:lnTo>
                    <a:pt x="6994" y="6242"/>
                  </a:lnTo>
                  <a:lnTo>
                    <a:pt x="7021" y="6238"/>
                  </a:lnTo>
                  <a:lnTo>
                    <a:pt x="7047" y="6234"/>
                  </a:lnTo>
                  <a:lnTo>
                    <a:pt x="7072" y="6228"/>
                  </a:lnTo>
                  <a:lnTo>
                    <a:pt x="7098" y="6222"/>
                  </a:lnTo>
                  <a:lnTo>
                    <a:pt x="7123" y="6215"/>
                  </a:lnTo>
                  <a:lnTo>
                    <a:pt x="7148" y="6206"/>
                  </a:lnTo>
                  <a:lnTo>
                    <a:pt x="7173" y="6197"/>
                  </a:lnTo>
                  <a:lnTo>
                    <a:pt x="7197" y="6187"/>
                  </a:lnTo>
                  <a:lnTo>
                    <a:pt x="7221" y="6176"/>
                  </a:lnTo>
                  <a:lnTo>
                    <a:pt x="7245" y="6164"/>
                  </a:lnTo>
                  <a:lnTo>
                    <a:pt x="7268" y="6151"/>
                  </a:lnTo>
                  <a:lnTo>
                    <a:pt x="7291" y="6138"/>
                  </a:lnTo>
                  <a:lnTo>
                    <a:pt x="7313" y="6123"/>
                  </a:lnTo>
                  <a:lnTo>
                    <a:pt x="7335" y="6108"/>
                  </a:lnTo>
                  <a:lnTo>
                    <a:pt x="7356" y="6092"/>
                  </a:lnTo>
                  <a:lnTo>
                    <a:pt x="7376" y="6075"/>
                  </a:lnTo>
                  <a:lnTo>
                    <a:pt x="7396" y="6057"/>
                  </a:lnTo>
                  <a:lnTo>
                    <a:pt x="7415" y="6039"/>
                  </a:lnTo>
                  <a:lnTo>
                    <a:pt x="7433" y="6020"/>
                  </a:lnTo>
                  <a:lnTo>
                    <a:pt x="7451" y="6000"/>
                  </a:lnTo>
                  <a:lnTo>
                    <a:pt x="7468" y="5980"/>
                  </a:lnTo>
                  <a:lnTo>
                    <a:pt x="7484" y="5959"/>
                  </a:lnTo>
                  <a:lnTo>
                    <a:pt x="7499" y="5937"/>
                  </a:lnTo>
                  <a:lnTo>
                    <a:pt x="7514" y="5915"/>
                  </a:lnTo>
                  <a:lnTo>
                    <a:pt x="7527" y="5892"/>
                  </a:lnTo>
                  <a:lnTo>
                    <a:pt x="7540" y="5869"/>
                  </a:lnTo>
                  <a:lnTo>
                    <a:pt x="7552" y="5845"/>
                  </a:lnTo>
                  <a:lnTo>
                    <a:pt x="7563" y="5821"/>
                  </a:lnTo>
                  <a:lnTo>
                    <a:pt x="7573" y="5797"/>
                  </a:lnTo>
                  <a:lnTo>
                    <a:pt x="7582" y="5772"/>
                  </a:lnTo>
                  <a:lnTo>
                    <a:pt x="7591" y="5747"/>
                  </a:lnTo>
                  <a:lnTo>
                    <a:pt x="7598" y="5722"/>
                  </a:lnTo>
                  <a:lnTo>
                    <a:pt x="7604" y="5696"/>
                  </a:lnTo>
                  <a:lnTo>
                    <a:pt x="7610" y="5671"/>
                  </a:lnTo>
                  <a:lnTo>
                    <a:pt x="7614" y="5645"/>
                  </a:lnTo>
                  <a:lnTo>
                    <a:pt x="7618" y="5618"/>
                  </a:lnTo>
                  <a:lnTo>
                    <a:pt x="7620" y="5592"/>
                  </a:lnTo>
                  <a:close/>
                  <a:moveTo>
                    <a:pt x="4866" y="1779"/>
                  </a:moveTo>
                  <a:lnTo>
                    <a:pt x="4997" y="1919"/>
                  </a:lnTo>
                  <a:lnTo>
                    <a:pt x="5000" y="1923"/>
                  </a:lnTo>
                  <a:lnTo>
                    <a:pt x="5003" y="1919"/>
                  </a:lnTo>
                  <a:lnTo>
                    <a:pt x="5134" y="1779"/>
                  </a:lnTo>
                  <a:lnTo>
                    <a:pt x="5151" y="1763"/>
                  </a:lnTo>
                  <a:lnTo>
                    <a:pt x="5295" y="1649"/>
                  </a:lnTo>
                  <a:lnTo>
                    <a:pt x="5314" y="1636"/>
                  </a:lnTo>
                  <a:lnTo>
                    <a:pt x="5468" y="1550"/>
                  </a:lnTo>
                  <a:lnTo>
                    <a:pt x="5489" y="1540"/>
                  </a:lnTo>
                  <a:lnTo>
                    <a:pt x="5648" y="1481"/>
                  </a:lnTo>
                  <a:lnTo>
                    <a:pt x="5672" y="1474"/>
                  </a:lnTo>
                  <a:lnTo>
                    <a:pt x="5832" y="1444"/>
                  </a:lnTo>
                  <a:lnTo>
                    <a:pt x="5859" y="1441"/>
                  </a:lnTo>
                  <a:lnTo>
                    <a:pt x="6015" y="1439"/>
                  </a:lnTo>
                  <a:lnTo>
                    <a:pt x="6044" y="1442"/>
                  </a:lnTo>
                  <a:lnTo>
                    <a:pt x="6194" y="1469"/>
                  </a:lnTo>
                  <a:lnTo>
                    <a:pt x="6209" y="1473"/>
                  </a:lnTo>
                  <a:lnTo>
                    <a:pt x="6224" y="1478"/>
                  </a:lnTo>
                  <a:lnTo>
                    <a:pt x="6362" y="1536"/>
                  </a:lnTo>
                  <a:lnTo>
                    <a:pt x="6378" y="1543"/>
                  </a:lnTo>
                  <a:lnTo>
                    <a:pt x="6392" y="1552"/>
                  </a:lnTo>
                  <a:lnTo>
                    <a:pt x="6514" y="1640"/>
                  </a:lnTo>
                  <a:lnTo>
                    <a:pt x="6528" y="1651"/>
                  </a:lnTo>
                  <a:lnTo>
                    <a:pt x="6540" y="1664"/>
                  </a:lnTo>
                  <a:lnTo>
                    <a:pt x="6643" y="1783"/>
                  </a:lnTo>
                  <a:lnTo>
                    <a:pt x="6653" y="1796"/>
                  </a:lnTo>
                  <a:lnTo>
                    <a:pt x="6662" y="1811"/>
                  </a:lnTo>
                  <a:lnTo>
                    <a:pt x="6740" y="1961"/>
                  </a:lnTo>
                  <a:lnTo>
                    <a:pt x="6747" y="1976"/>
                  </a:lnTo>
                  <a:lnTo>
                    <a:pt x="6752" y="1991"/>
                  </a:lnTo>
                  <a:lnTo>
                    <a:pt x="6802" y="2173"/>
                  </a:lnTo>
                  <a:lnTo>
                    <a:pt x="6807" y="2200"/>
                  </a:lnTo>
                  <a:lnTo>
                    <a:pt x="6824" y="2415"/>
                  </a:lnTo>
                  <a:lnTo>
                    <a:pt x="6825" y="2430"/>
                  </a:lnTo>
                  <a:lnTo>
                    <a:pt x="6824" y="2445"/>
                  </a:lnTo>
                  <a:lnTo>
                    <a:pt x="6800" y="2650"/>
                  </a:lnTo>
                  <a:lnTo>
                    <a:pt x="6797" y="2665"/>
                  </a:lnTo>
                  <a:lnTo>
                    <a:pt x="6793" y="2680"/>
                  </a:lnTo>
                  <a:lnTo>
                    <a:pt x="6724" y="2882"/>
                  </a:lnTo>
                  <a:lnTo>
                    <a:pt x="6715" y="2905"/>
                  </a:lnTo>
                  <a:lnTo>
                    <a:pt x="6610" y="3103"/>
                  </a:lnTo>
                  <a:lnTo>
                    <a:pt x="6600" y="3119"/>
                  </a:lnTo>
                  <a:lnTo>
                    <a:pt x="6466" y="3311"/>
                  </a:lnTo>
                  <a:lnTo>
                    <a:pt x="6457" y="3322"/>
                  </a:lnTo>
                  <a:lnTo>
                    <a:pt x="6301" y="3506"/>
                  </a:lnTo>
                  <a:lnTo>
                    <a:pt x="6294" y="3514"/>
                  </a:lnTo>
                  <a:lnTo>
                    <a:pt x="6123" y="3688"/>
                  </a:lnTo>
                  <a:lnTo>
                    <a:pt x="6116" y="3694"/>
                  </a:lnTo>
                  <a:lnTo>
                    <a:pt x="5938" y="3855"/>
                  </a:lnTo>
                  <a:lnTo>
                    <a:pt x="5933" y="3859"/>
                  </a:lnTo>
                  <a:lnTo>
                    <a:pt x="5754" y="4006"/>
                  </a:lnTo>
                  <a:lnTo>
                    <a:pt x="5750" y="4009"/>
                  </a:lnTo>
                  <a:lnTo>
                    <a:pt x="5579" y="4139"/>
                  </a:lnTo>
                  <a:lnTo>
                    <a:pt x="5575" y="4142"/>
                  </a:lnTo>
                  <a:lnTo>
                    <a:pt x="5419" y="4252"/>
                  </a:lnTo>
                  <a:lnTo>
                    <a:pt x="5415" y="4254"/>
                  </a:lnTo>
                  <a:lnTo>
                    <a:pt x="5281" y="4344"/>
                  </a:lnTo>
                  <a:lnTo>
                    <a:pt x="5278" y="4346"/>
                  </a:lnTo>
                  <a:lnTo>
                    <a:pt x="5173" y="4413"/>
                  </a:lnTo>
                  <a:lnTo>
                    <a:pt x="5171" y="4414"/>
                  </a:lnTo>
                  <a:lnTo>
                    <a:pt x="5102" y="4456"/>
                  </a:lnTo>
                  <a:lnTo>
                    <a:pt x="5100" y="4457"/>
                  </a:lnTo>
                  <a:lnTo>
                    <a:pt x="5076" y="4471"/>
                  </a:lnTo>
                  <a:lnTo>
                    <a:pt x="5058" y="4480"/>
                  </a:lnTo>
                  <a:lnTo>
                    <a:pt x="5039" y="4487"/>
                  </a:lnTo>
                  <a:lnTo>
                    <a:pt x="5020" y="4491"/>
                  </a:lnTo>
                  <a:lnTo>
                    <a:pt x="5000" y="4492"/>
                  </a:lnTo>
                  <a:lnTo>
                    <a:pt x="4980" y="4491"/>
                  </a:lnTo>
                  <a:lnTo>
                    <a:pt x="4961" y="4487"/>
                  </a:lnTo>
                  <a:lnTo>
                    <a:pt x="4942" y="4480"/>
                  </a:lnTo>
                  <a:lnTo>
                    <a:pt x="4924" y="4471"/>
                  </a:lnTo>
                  <a:lnTo>
                    <a:pt x="4900" y="4457"/>
                  </a:lnTo>
                  <a:lnTo>
                    <a:pt x="4898" y="4456"/>
                  </a:lnTo>
                  <a:lnTo>
                    <a:pt x="4829" y="4414"/>
                  </a:lnTo>
                  <a:lnTo>
                    <a:pt x="4827" y="4413"/>
                  </a:lnTo>
                  <a:lnTo>
                    <a:pt x="4722" y="4346"/>
                  </a:lnTo>
                  <a:lnTo>
                    <a:pt x="4719" y="4344"/>
                  </a:lnTo>
                  <a:lnTo>
                    <a:pt x="4585" y="4254"/>
                  </a:lnTo>
                  <a:lnTo>
                    <a:pt x="4581" y="4252"/>
                  </a:lnTo>
                  <a:lnTo>
                    <a:pt x="4425" y="4142"/>
                  </a:lnTo>
                  <a:lnTo>
                    <a:pt x="4421" y="4139"/>
                  </a:lnTo>
                  <a:lnTo>
                    <a:pt x="4250" y="4009"/>
                  </a:lnTo>
                  <a:lnTo>
                    <a:pt x="4246" y="4006"/>
                  </a:lnTo>
                  <a:lnTo>
                    <a:pt x="4067" y="3859"/>
                  </a:lnTo>
                  <a:lnTo>
                    <a:pt x="4062" y="3855"/>
                  </a:lnTo>
                  <a:lnTo>
                    <a:pt x="3884" y="3694"/>
                  </a:lnTo>
                  <a:lnTo>
                    <a:pt x="3877" y="3688"/>
                  </a:lnTo>
                  <a:lnTo>
                    <a:pt x="3706" y="3514"/>
                  </a:lnTo>
                  <a:lnTo>
                    <a:pt x="3699" y="3506"/>
                  </a:lnTo>
                  <a:lnTo>
                    <a:pt x="3543" y="3322"/>
                  </a:lnTo>
                  <a:lnTo>
                    <a:pt x="3534" y="3311"/>
                  </a:lnTo>
                  <a:lnTo>
                    <a:pt x="3400" y="3119"/>
                  </a:lnTo>
                  <a:lnTo>
                    <a:pt x="3390" y="3103"/>
                  </a:lnTo>
                  <a:lnTo>
                    <a:pt x="3285" y="2905"/>
                  </a:lnTo>
                  <a:lnTo>
                    <a:pt x="3276" y="2882"/>
                  </a:lnTo>
                  <a:lnTo>
                    <a:pt x="3207" y="2680"/>
                  </a:lnTo>
                  <a:lnTo>
                    <a:pt x="3203" y="2665"/>
                  </a:lnTo>
                  <a:lnTo>
                    <a:pt x="3200" y="2650"/>
                  </a:lnTo>
                  <a:lnTo>
                    <a:pt x="3176" y="2445"/>
                  </a:lnTo>
                  <a:lnTo>
                    <a:pt x="3175" y="2430"/>
                  </a:lnTo>
                  <a:lnTo>
                    <a:pt x="3176" y="2415"/>
                  </a:lnTo>
                  <a:lnTo>
                    <a:pt x="3193" y="2200"/>
                  </a:lnTo>
                  <a:lnTo>
                    <a:pt x="3198" y="2173"/>
                  </a:lnTo>
                  <a:lnTo>
                    <a:pt x="3248" y="1991"/>
                  </a:lnTo>
                  <a:lnTo>
                    <a:pt x="3253" y="1976"/>
                  </a:lnTo>
                  <a:lnTo>
                    <a:pt x="3260" y="1961"/>
                  </a:lnTo>
                  <a:lnTo>
                    <a:pt x="3338" y="1811"/>
                  </a:lnTo>
                  <a:lnTo>
                    <a:pt x="3347" y="1796"/>
                  </a:lnTo>
                  <a:lnTo>
                    <a:pt x="3357" y="1783"/>
                  </a:lnTo>
                  <a:lnTo>
                    <a:pt x="3460" y="1664"/>
                  </a:lnTo>
                  <a:lnTo>
                    <a:pt x="3472" y="1651"/>
                  </a:lnTo>
                  <a:lnTo>
                    <a:pt x="3486" y="1640"/>
                  </a:lnTo>
                  <a:lnTo>
                    <a:pt x="3608" y="1552"/>
                  </a:lnTo>
                  <a:lnTo>
                    <a:pt x="3622" y="1543"/>
                  </a:lnTo>
                  <a:lnTo>
                    <a:pt x="3638" y="1536"/>
                  </a:lnTo>
                  <a:lnTo>
                    <a:pt x="3776" y="1478"/>
                  </a:lnTo>
                  <a:lnTo>
                    <a:pt x="3791" y="1473"/>
                  </a:lnTo>
                  <a:lnTo>
                    <a:pt x="3806" y="1469"/>
                  </a:lnTo>
                  <a:lnTo>
                    <a:pt x="3956" y="1442"/>
                  </a:lnTo>
                  <a:lnTo>
                    <a:pt x="3985" y="1439"/>
                  </a:lnTo>
                  <a:lnTo>
                    <a:pt x="4141" y="1441"/>
                  </a:lnTo>
                  <a:lnTo>
                    <a:pt x="4168" y="1444"/>
                  </a:lnTo>
                  <a:lnTo>
                    <a:pt x="4328" y="1474"/>
                  </a:lnTo>
                  <a:lnTo>
                    <a:pt x="4352" y="1481"/>
                  </a:lnTo>
                  <a:lnTo>
                    <a:pt x="4511" y="1540"/>
                  </a:lnTo>
                  <a:lnTo>
                    <a:pt x="4532" y="1550"/>
                  </a:lnTo>
                  <a:lnTo>
                    <a:pt x="4686" y="1636"/>
                  </a:lnTo>
                  <a:lnTo>
                    <a:pt x="4705" y="1649"/>
                  </a:lnTo>
                  <a:lnTo>
                    <a:pt x="4849" y="1763"/>
                  </a:lnTo>
                  <a:lnTo>
                    <a:pt x="4866" y="1779"/>
                  </a:lnTo>
                  <a:close/>
                  <a:moveTo>
                    <a:pt x="4884" y="4094"/>
                  </a:moveTo>
                  <a:lnTo>
                    <a:pt x="4986" y="4159"/>
                  </a:lnTo>
                  <a:lnTo>
                    <a:pt x="5000" y="4167"/>
                  </a:lnTo>
                  <a:lnTo>
                    <a:pt x="5014" y="4159"/>
                  </a:lnTo>
                  <a:lnTo>
                    <a:pt x="5116" y="4094"/>
                  </a:lnTo>
                  <a:lnTo>
                    <a:pt x="5247" y="4006"/>
                  </a:lnTo>
                  <a:lnTo>
                    <a:pt x="5400" y="3898"/>
                  </a:lnTo>
                  <a:lnTo>
                    <a:pt x="5566" y="3772"/>
                  </a:lnTo>
                  <a:lnTo>
                    <a:pt x="5740" y="3630"/>
                  </a:lnTo>
                  <a:lnTo>
                    <a:pt x="5912" y="3474"/>
                  </a:lnTo>
                  <a:lnTo>
                    <a:pt x="6076" y="3308"/>
                  </a:lnTo>
                  <a:lnTo>
                    <a:pt x="6224" y="3133"/>
                  </a:lnTo>
                  <a:lnTo>
                    <a:pt x="6349" y="2955"/>
                  </a:lnTo>
                  <a:lnTo>
                    <a:pt x="6444" y="2775"/>
                  </a:lnTo>
                  <a:lnTo>
                    <a:pt x="6503" y="2599"/>
                  </a:lnTo>
                  <a:lnTo>
                    <a:pt x="6524" y="2424"/>
                  </a:lnTo>
                  <a:lnTo>
                    <a:pt x="6509" y="2239"/>
                  </a:lnTo>
                  <a:lnTo>
                    <a:pt x="6467" y="2086"/>
                  </a:lnTo>
                  <a:lnTo>
                    <a:pt x="6404" y="1965"/>
                  </a:lnTo>
                  <a:lnTo>
                    <a:pt x="6325" y="1874"/>
                  </a:lnTo>
                  <a:lnTo>
                    <a:pt x="6231" y="1806"/>
                  </a:lnTo>
                  <a:lnTo>
                    <a:pt x="6124" y="1762"/>
                  </a:lnTo>
                  <a:lnTo>
                    <a:pt x="6004" y="1740"/>
                  </a:lnTo>
                  <a:lnTo>
                    <a:pt x="5875" y="1741"/>
                  </a:lnTo>
                  <a:lnTo>
                    <a:pt x="5741" y="1767"/>
                  </a:lnTo>
                  <a:lnTo>
                    <a:pt x="5605" y="1817"/>
                  </a:lnTo>
                  <a:lnTo>
                    <a:pt x="5472" y="1892"/>
                  </a:lnTo>
                  <a:lnTo>
                    <a:pt x="5346" y="1991"/>
                  </a:lnTo>
                  <a:lnTo>
                    <a:pt x="5231" y="2115"/>
                  </a:lnTo>
                  <a:lnTo>
                    <a:pt x="5124" y="2272"/>
                  </a:lnTo>
                  <a:lnTo>
                    <a:pt x="5112" y="2288"/>
                  </a:lnTo>
                  <a:lnTo>
                    <a:pt x="5098" y="2301"/>
                  </a:lnTo>
                  <a:lnTo>
                    <a:pt x="5083" y="2313"/>
                  </a:lnTo>
                  <a:lnTo>
                    <a:pt x="5066" y="2323"/>
                  </a:lnTo>
                  <a:lnTo>
                    <a:pt x="5048" y="2330"/>
                  </a:lnTo>
                  <a:lnTo>
                    <a:pt x="5029" y="2335"/>
                  </a:lnTo>
                  <a:lnTo>
                    <a:pt x="5010" y="2338"/>
                  </a:lnTo>
                  <a:lnTo>
                    <a:pt x="4990" y="2338"/>
                  </a:lnTo>
                  <a:lnTo>
                    <a:pt x="4971" y="2335"/>
                  </a:lnTo>
                  <a:lnTo>
                    <a:pt x="4952" y="2330"/>
                  </a:lnTo>
                  <a:lnTo>
                    <a:pt x="4934" y="2323"/>
                  </a:lnTo>
                  <a:lnTo>
                    <a:pt x="4917" y="2313"/>
                  </a:lnTo>
                  <a:lnTo>
                    <a:pt x="4902" y="2301"/>
                  </a:lnTo>
                  <a:lnTo>
                    <a:pt x="4888" y="2288"/>
                  </a:lnTo>
                  <a:lnTo>
                    <a:pt x="4876" y="2272"/>
                  </a:lnTo>
                  <a:lnTo>
                    <a:pt x="4769" y="2115"/>
                  </a:lnTo>
                  <a:lnTo>
                    <a:pt x="4654" y="1991"/>
                  </a:lnTo>
                  <a:lnTo>
                    <a:pt x="4528" y="1892"/>
                  </a:lnTo>
                  <a:lnTo>
                    <a:pt x="4395" y="1817"/>
                  </a:lnTo>
                  <a:lnTo>
                    <a:pt x="4259" y="1767"/>
                  </a:lnTo>
                  <a:lnTo>
                    <a:pt x="4125" y="1741"/>
                  </a:lnTo>
                  <a:lnTo>
                    <a:pt x="3996" y="1740"/>
                  </a:lnTo>
                  <a:lnTo>
                    <a:pt x="3876" y="1762"/>
                  </a:lnTo>
                  <a:lnTo>
                    <a:pt x="3769" y="1806"/>
                  </a:lnTo>
                  <a:lnTo>
                    <a:pt x="3675" y="1874"/>
                  </a:lnTo>
                  <a:lnTo>
                    <a:pt x="3596" y="1965"/>
                  </a:lnTo>
                  <a:lnTo>
                    <a:pt x="3533" y="2086"/>
                  </a:lnTo>
                  <a:lnTo>
                    <a:pt x="3491" y="2239"/>
                  </a:lnTo>
                  <a:lnTo>
                    <a:pt x="3476" y="2424"/>
                  </a:lnTo>
                  <a:lnTo>
                    <a:pt x="3497" y="2599"/>
                  </a:lnTo>
                  <a:lnTo>
                    <a:pt x="3556" y="2775"/>
                  </a:lnTo>
                  <a:lnTo>
                    <a:pt x="3651" y="2955"/>
                  </a:lnTo>
                  <a:lnTo>
                    <a:pt x="3776" y="3133"/>
                  </a:lnTo>
                  <a:lnTo>
                    <a:pt x="3924" y="3308"/>
                  </a:lnTo>
                  <a:lnTo>
                    <a:pt x="4088" y="3474"/>
                  </a:lnTo>
                  <a:lnTo>
                    <a:pt x="4260" y="3630"/>
                  </a:lnTo>
                  <a:lnTo>
                    <a:pt x="4434" y="3772"/>
                  </a:lnTo>
                  <a:lnTo>
                    <a:pt x="4600" y="3898"/>
                  </a:lnTo>
                  <a:lnTo>
                    <a:pt x="4753" y="4006"/>
                  </a:lnTo>
                  <a:lnTo>
                    <a:pt x="4884" y="4094"/>
                  </a:lnTo>
                  <a:close/>
                  <a:moveTo>
                    <a:pt x="4292" y="5489"/>
                  </a:moveTo>
                  <a:lnTo>
                    <a:pt x="4292" y="5498"/>
                  </a:lnTo>
                  <a:lnTo>
                    <a:pt x="4293" y="5534"/>
                  </a:lnTo>
                  <a:lnTo>
                    <a:pt x="4293" y="5544"/>
                  </a:lnTo>
                  <a:lnTo>
                    <a:pt x="4292" y="5580"/>
                  </a:lnTo>
                  <a:lnTo>
                    <a:pt x="4292" y="5589"/>
                  </a:lnTo>
                  <a:lnTo>
                    <a:pt x="4290" y="5625"/>
                  </a:lnTo>
                  <a:lnTo>
                    <a:pt x="4289" y="5635"/>
                  </a:lnTo>
                  <a:lnTo>
                    <a:pt x="4286" y="5670"/>
                  </a:lnTo>
                  <a:lnTo>
                    <a:pt x="4285" y="5680"/>
                  </a:lnTo>
                  <a:lnTo>
                    <a:pt x="4280" y="5715"/>
                  </a:lnTo>
                  <a:lnTo>
                    <a:pt x="4278" y="5724"/>
                  </a:lnTo>
                  <a:lnTo>
                    <a:pt x="4272" y="5760"/>
                  </a:lnTo>
                  <a:lnTo>
                    <a:pt x="4271" y="5769"/>
                  </a:lnTo>
                  <a:lnTo>
                    <a:pt x="4263" y="5804"/>
                  </a:lnTo>
                  <a:lnTo>
                    <a:pt x="4261" y="5813"/>
                  </a:lnTo>
                  <a:lnTo>
                    <a:pt x="4252" y="5847"/>
                  </a:lnTo>
                  <a:lnTo>
                    <a:pt x="4250" y="5856"/>
                  </a:lnTo>
                  <a:lnTo>
                    <a:pt x="4240" y="5891"/>
                  </a:lnTo>
                  <a:lnTo>
                    <a:pt x="4237" y="5900"/>
                  </a:lnTo>
                  <a:lnTo>
                    <a:pt x="4226" y="5933"/>
                  </a:lnTo>
                  <a:lnTo>
                    <a:pt x="4223" y="5942"/>
                  </a:lnTo>
                  <a:lnTo>
                    <a:pt x="4211" y="5976"/>
                  </a:lnTo>
                  <a:lnTo>
                    <a:pt x="4207" y="5984"/>
                  </a:lnTo>
                  <a:lnTo>
                    <a:pt x="4193" y="6017"/>
                  </a:lnTo>
                  <a:lnTo>
                    <a:pt x="4190" y="6026"/>
                  </a:lnTo>
                  <a:lnTo>
                    <a:pt x="4175" y="6058"/>
                  </a:lnTo>
                  <a:lnTo>
                    <a:pt x="4171" y="6067"/>
                  </a:lnTo>
                  <a:lnTo>
                    <a:pt x="4154" y="6099"/>
                  </a:lnTo>
                  <a:lnTo>
                    <a:pt x="4150" y="6107"/>
                  </a:lnTo>
                  <a:lnTo>
                    <a:pt x="4133" y="6138"/>
                  </a:lnTo>
                  <a:lnTo>
                    <a:pt x="4128" y="6146"/>
                  </a:lnTo>
                  <a:lnTo>
                    <a:pt x="4110" y="6177"/>
                  </a:lnTo>
                  <a:lnTo>
                    <a:pt x="4105" y="6185"/>
                  </a:lnTo>
                  <a:lnTo>
                    <a:pt x="4085" y="6215"/>
                  </a:lnTo>
                  <a:lnTo>
                    <a:pt x="4080" y="6222"/>
                  </a:lnTo>
                  <a:lnTo>
                    <a:pt x="4059" y="6252"/>
                  </a:lnTo>
                  <a:lnTo>
                    <a:pt x="4053" y="6259"/>
                  </a:lnTo>
                  <a:lnTo>
                    <a:pt x="4032" y="6288"/>
                  </a:lnTo>
                  <a:lnTo>
                    <a:pt x="4026" y="6295"/>
                  </a:lnTo>
                  <a:lnTo>
                    <a:pt x="4003" y="6323"/>
                  </a:lnTo>
                  <a:lnTo>
                    <a:pt x="3997" y="6330"/>
                  </a:lnTo>
                  <a:lnTo>
                    <a:pt x="3973" y="6356"/>
                  </a:lnTo>
                  <a:lnTo>
                    <a:pt x="3967" y="6363"/>
                  </a:lnTo>
                  <a:lnTo>
                    <a:pt x="3942" y="6389"/>
                  </a:lnTo>
                  <a:lnTo>
                    <a:pt x="3936" y="6396"/>
                  </a:lnTo>
                  <a:lnTo>
                    <a:pt x="3910" y="6420"/>
                  </a:lnTo>
                  <a:lnTo>
                    <a:pt x="3903" y="6427"/>
                  </a:lnTo>
                  <a:lnTo>
                    <a:pt x="3876" y="6451"/>
                  </a:lnTo>
                  <a:lnTo>
                    <a:pt x="3869" y="6457"/>
                  </a:lnTo>
                  <a:lnTo>
                    <a:pt x="3842" y="6480"/>
                  </a:lnTo>
                  <a:lnTo>
                    <a:pt x="3835" y="6485"/>
                  </a:lnTo>
                  <a:lnTo>
                    <a:pt x="3806" y="6507"/>
                  </a:lnTo>
                  <a:lnTo>
                    <a:pt x="3799" y="6513"/>
                  </a:lnTo>
                  <a:lnTo>
                    <a:pt x="3770" y="6533"/>
                  </a:lnTo>
                  <a:lnTo>
                    <a:pt x="3762" y="6539"/>
                  </a:lnTo>
                  <a:lnTo>
                    <a:pt x="3732" y="6558"/>
                  </a:lnTo>
                  <a:lnTo>
                    <a:pt x="3724" y="6563"/>
                  </a:lnTo>
                  <a:lnTo>
                    <a:pt x="3693" y="6582"/>
                  </a:lnTo>
                  <a:lnTo>
                    <a:pt x="3685" y="6587"/>
                  </a:lnTo>
                  <a:lnTo>
                    <a:pt x="3653" y="6604"/>
                  </a:lnTo>
                  <a:lnTo>
                    <a:pt x="3645" y="6609"/>
                  </a:lnTo>
                  <a:lnTo>
                    <a:pt x="3613" y="6625"/>
                  </a:lnTo>
                  <a:lnTo>
                    <a:pt x="3604" y="6629"/>
                  </a:lnTo>
                  <a:lnTo>
                    <a:pt x="3572" y="6644"/>
                  </a:lnTo>
                  <a:lnTo>
                    <a:pt x="3563" y="6648"/>
                  </a:lnTo>
                  <a:lnTo>
                    <a:pt x="3530" y="6661"/>
                  </a:lnTo>
                  <a:lnTo>
                    <a:pt x="3521" y="6665"/>
                  </a:lnTo>
                  <a:lnTo>
                    <a:pt x="3488" y="6677"/>
                  </a:lnTo>
                  <a:lnTo>
                    <a:pt x="3479" y="6680"/>
                  </a:lnTo>
                  <a:lnTo>
                    <a:pt x="3445" y="6691"/>
                  </a:lnTo>
                  <a:lnTo>
                    <a:pt x="3436" y="6694"/>
                  </a:lnTo>
                  <a:lnTo>
                    <a:pt x="3402" y="6704"/>
                  </a:lnTo>
                  <a:lnTo>
                    <a:pt x="3393" y="6706"/>
                  </a:lnTo>
                  <a:lnTo>
                    <a:pt x="3358" y="6715"/>
                  </a:lnTo>
                  <a:lnTo>
                    <a:pt x="3349" y="6717"/>
                  </a:lnTo>
                  <a:lnTo>
                    <a:pt x="3314" y="6724"/>
                  </a:lnTo>
                  <a:lnTo>
                    <a:pt x="3305" y="6726"/>
                  </a:lnTo>
                  <a:lnTo>
                    <a:pt x="3270" y="6732"/>
                  </a:lnTo>
                  <a:lnTo>
                    <a:pt x="3260" y="6733"/>
                  </a:lnTo>
                  <a:lnTo>
                    <a:pt x="3225" y="6738"/>
                  </a:lnTo>
                  <a:lnTo>
                    <a:pt x="3216" y="6739"/>
                  </a:lnTo>
                  <a:lnTo>
                    <a:pt x="3180" y="6742"/>
                  </a:lnTo>
                  <a:lnTo>
                    <a:pt x="3171" y="6743"/>
                  </a:lnTo>
                  <a:lnTo>
                    <a:pt x="3135" y="6745"/>
                  </a:lnTo>
                  <a:lnTo>
                    <a:pt x="3126" y="6745"/>
                  </a:lnTo>
                  <a:lnTo>
                    <a:pt x="3090" y="6746"/>
                  </a:lnTo>
                  <a:lnTo>
                    <a:pt x="3080" y="6746"/>
                  </a:lnTo>
                  <a:lnTo>
                    <a:pt x="3044" y="6745"/>
                  </a:lnTo>
                  <a:lnTo>
                    <a:pt x="3035" y="6745"/>
                  </a:lnTo>
                  <a:lnTo>
                    <a:pt x="2999" y="6743"/>
                  </a:lnTo>
                  <a:lnTo>
                    <a:pt x="2990" y="6742"/>
                  </a:lnTo>
                  <a:lnTo>
                    <a:pt x="2954" y="6739"/>
                  </a:lnTo>
                  <a:lnTo>
                    <a:pt x="2945" y="6738"/>
                  </a:lnTo>
                  <a:lnTo>
                    <a:pt x="2910" y="6733"/>
                  </a:lnTo>
                  <a:lnTo>
                    <a:pt x="2900" y="6732"/>
                  </a:lnTo>
                  <a:lnTo>
                    <a:pt x="2865" y="6726"/>
                  </a:lnTo>
                  <a:lnTo>
                    <a:pt x="2856" y="6724"/>
                  </a:lnTo>
                  <a:lnTo>
                    <a:pt x="2821" y="6717"/>
                  </a:lnTo>
                  <a:lnTo>
                    <a:pt x="2812" y="6715"/>
                  </a:lnTo>
                  <a:lnTo>
                    <a:pt x="2777" y="6706"/>
                  </a:lnTo>
                  <a:lnTo>
                    <a:pt x="2768" y="6704"/>
                  </a:lnTo>
                  <a:lnTo>
                    <a:pt x="2734" y="6694"/>
                  </a:lnTo>
                  <a:lnTo>
                    <a:pt x="2725" y="6691"/>
                  </a:lnTo>
                  <a:lnTo>
                    <a:pt x="2691" y="6680"/>
                  </a:lnTo>
                  <a:lnTo>
                    <a:pt x="2682" y="6677"/>
                  </a:lnTo>
                  <a:lnTo>
                    <a:pt x="2649" y="6665"/>
                  </a:lnTo>
                  <a:lnTo>
                    <a:pt x="2640" y="6661"/>
                  </a:lnTo>
                  <a:lnTo>
                    <a:pt x="2607" y="6647"/>
                  </a:lnTo>
                  <a:lnTo>
                    <a:pt x="2599" y="6644"/>
                  </a:lnTo>
                  <a:lnTo>
                    <a:pt x="2566" y="6629"/>
                  </a:lnTo>
                  <a:lnTo>
                    <a:pt x="2558" y="6625"/>
                  </a:lnTo>
                  <a:lnTo>
                    <a:pt x="2526" y="6608"/>
                  </a:lnTo>
                  <a:lnTo>
                    <a:pt x="2517" y="6604"/>
                  </a:lnTo>
                  <a:lnTo>
                    <a:pt x="2486" y="6587"/>
                  </a:lnTo>
                  <a:lnTo>
                    <a:pt x="2478" y="6582"/>
                  </a:lnTo>
                  <a:lnTo>
                    <a:pt x="2447" y="6564"/>
                  </a:lnTo>
                  <a:lnTo>
                    <a:pt x="2439" y="6559"/>
                  </a:lnTo>
                  <a:lnTo>
                    <a:pt x="2409" y="6539"/>
                  </a:lnTo>
                  <a:lnTo>
                    <a:pt x="2401" y="6534"/>
                  </a:lnTo>
                  <a:lnTo>
                    <a:pt x="2372" y="6513"/>
                  </a:lnTo>
                  <a:lnTo>
                    <a:pt x="2365" y="6507"/>
                  </a:lnTo>
                  <a:lnTo>
                    <a:pt x="2336" y="6486"/>
                  </a:lnTo>
                  <a:lnTo>
                    <a:pt x="2329" y="6480"/>
                  </a:lnTo>
                  <a:lnTo>
                    <a:pt x="2301" y="6457"/>
                  </a:lnTo>
                  <a:lnTo>
                    <a:pt x="2294" y="6451"/>
                  </a:lnTo>
                  <a:lnTo>
                    <a:pt x="2267" y="6427"/>
                  </a:lnTo>
                  <a:lnTo>
                    <a:pt x="2261" y="6421"/>
                  </a:lnTo>
                  <a:lnTo>
                    <a:pt x="2235" y="6396"/>
                  </a:lnTo>
                  <a:lnTo>
                    <a:pt x="2228" y="6389"/>
                  </a:lnTo>
                  <a:lnTo>
                    <a:pt x="2203" y="6363"/>
                  </a:lnTo>
                  <a:lnTo>
                    <a:pt x="2197" y="6357"/>
                  </a:lnTo>
                  <a:lnTo>
                    <a:pt x="2173" y="6330"/>
                  </a:lnTo>
                  <a:lnTo>
                    <a:pt x="2167" y="6323"/>
                  </a:lnTo>
                  <a:lnTo>
                    <a:pt x="2144" y="6295"/>
                  </a:lnTo>
                  <a:lnTo>
                    <a:pt x="2138" y="6288"/>
                  </a:lnTo>
                  <a:lnTo>
                    <a:pt x="2117" y="6259"/>
                  </a:lnTo>
                  <a:lnTo>
                    <a:pt x="2111" y="6252"/>
                  </a:lnTo>
                  <a:lnTo>
                    <a:pt x="2090" y="6223"/>
                  </a:lnTo>
                  <a:lnTo>
                    <a:pt x="2085" y="6215"/>
                  </a:lnTo>
                  <a:lnTo>
                    <a:pt x="2065" y="6185"/>
                  </a:lnTo>
                  <a:lnTo>
                    <a:pt x="2060" y="6177"/>
                  </a:lnTo>
                  <a:lnTo>
                    <a:pt x="2042" y="6146"/>
                  </a:lnTo>
                  <a:lnTo>
                    <a:pt x="2037" y="6138"/>
                  </a:lnTo>
                  <a:lnTo>
                    <a:pt x="2020" y="6107"/>
                  </a:lnTo>
                  <a:lnTo>
                    <a:pt x="2016" y="6098"/>
                  </a:lnTo>
                  <a:lnTo>
                    <a:pt x="1999" y="6066"/>
                  </a:lnTo>
                  <a:lnTo>
                    <a:pt x="1995" y="6058"/>
                  </a:lnTo>
                  <a:lnTo>
                    <a:pt x="1980" y="6025"/>
                  </a:lnTo>
                  <a:lnTo>
                    <a:pt x="1977" y="6017"/>
                  </a:lnTo>
                  <a:lnTo>
                    <a:pt x="1963" y="5984"/>
                  </a:lnTo>
                  <a:lnTo>
                    <a:pt x="1959" y="5975"/>
                  </a:lnTo>
                  <a:lnTo>
                    <a:pt x="1947" y="5942"/>
                  </a:lnTo>
                  <a:lnTo>
                    <a:pt x="1944" y="5933"/>
                  </a:lnTo>
                  <a:lnTo>
                    <a:pt x="1933" y="5899"/>
                  </a:lnTo>
                  <a:lnTo>
                    <a:pt x="1930" y="5890"/>
                  </a:lnTo>
                  <a:lnTo>
                    <a:pt x="1920" y="5856"/>
                  </a:lnTo>
                  <a:lnTo>
                    <a:pt x="1918" y="5847"/>
                  </a:lnTo>
                  <a:lnTo>
                    <a:pt x="1909" y="5812"/>
                  </a:lnTo>
                  <a:lnTo>
                    <a:pt x="1907" y="5803"/>
                  </a:lnTo>
                  <a:lnTo>
                    <a:pt x="1900" y="5768"/>
                  </a:lnTo>
                  <a:lnTo>
                    <a:pt x="1898" y="5759"/>
                  </a:lnTo>
                  <a:lnTo>
                    <a:pt x="1892" y="5724"/>
                  </a:lnTo>
                  <a:lnTo>
                    <a:pt x="1891" y="5714"/>
                  </a:lnTo>
                  <a:lnTo>
                    <a:pt x="1886" y="5679"/>
                  </a:lnTo>
                  <a:lnTo>
                    <a:pt x="1885" y="5670"/>
                  </a:lnTo>
                  <a:lnTo>
                    <a:pt x="1882" y="5634"/>
                  </a:lnTo>
                  <a:lnTo>
                    <a:pt x="1881" y="5625"/>
                  </a:lnTo>
                  <a:lnTo>
                    <a:pt x="1879" y="5589"/>
                  </a:lnTo>
                  <a:lnTo>
                    <a:pt x="1879" y="5580"/>
                  </a:lnTo>
                  <a:lnTo>
                    <a:pt x="1878" y="5544"/>
                  </a:lnTo>
                  <a:lnTo>
                    <a:pt x="1878" y="5534"/>
                  </a:lnTo>
                  <a:lnTo>
                    <a:pt x="1879" y="5498"/>
                  </a:lnTo>
                  <a:lnTo>
                    <a:pt x="1879" y="5489"/>
                  </a:lnTo>
                  <a:lnTo>
                    <a:pt x="1881" y="5453"/>
                  </a:lnTo>
                  <a:lnTo>
                    <a:pt x="1882" y="5444"/>
                  </a:lnTo>
                  <a:lnTo>
                    <a:pt x="1885" y="5408"/>
                  </a:lnTo>
                  <a:lnTo>
                    <a:pt x="1886" y="5399"/>
                  </a:lnTo>
                  <a:lnTo>
                    <a:pt x="1891" y="5363"/>
                  </a:lnTo>
                  <a:lnTo>
                    <a:pt x="1892" y="5354"/>
                  </a:lnTo>
                  <a:lnTo>
                    <a:pt x="1898" y="5318"/>
                  </a:lnTo>
                  <a:lnTo>
                    <a:pt x="1900" y="5309"/>
                  </a:lnTo>
                  <a:lnTo>
                    <a:pt x="1907" y="5274"/>
                  </a:lnTo>
                  <a:lnTo>
                    <a:pt x="1909" y="5265"/>
                  </a:lnTo>
                  <a:lnTo>
                    <a:pt x="1918" y="5231"/>
                  </a:lnTo>
                  <a:lnTo>
                    <a:pt x="1920" y="5221"/>
                  </a:lnTo>
                  <a:lnTo>
                    <a:pt x="1930" y="5187"/>
                  </a:lnTo>
                  <a:lnTo>
                    <a:pt x="1933" y="5178"/>
                  </a:lnTo>
                  <a:lnTo>
                    <a:pt x="1944" y="5144"/>
                  </a:lnTo>
                  <a:lnTo>
                    <a:pt x="1947" y="5135"/>
                  </a:lnTo>
                  <a:lnTo>
                    <a:pt x="1959" y="5102"/>
                  </a:lnTo>
                  <a:lnTo>
                    <a:pt x="1963" y="5093"/>
                  </a:lnTo>
                  <a:lnTo>
                    <a:pt x="1977" y="5060"/>
                  </a:lnTo>
                  <a:lnTo>
                    <a:pt x="1980" y="5052"/>
                  </a:lnTo>
                  <a:lnTo>
                    <a:pt x="1995" y="5019"/>
                  </a:lnTo>
                  <a:lnTo>
                    <a:pt x="1999" y="5011"/>
                  </a:lnTo>
                  <a:lnTo>
                    <a:pt x="2016" y="4979"/>
                  </a:lnTo>
                  <a:lnTo>
                    <a:pt x="2020" y="4970"/>
                  </a:lnTo>
                  <a:lnTo>
                    <a:pt x="2037" y="4939"/>
                  </a:lnTo>
                  <a:lnTo>
                    <a:pt x="2042" y="4931"/>
                  </a:lnTo>
                  <a:lnTo>
                    <a:pt x="2060" y="4900"/>
                  </a:lnTo>
                  <a:lnTo>
                    <a:pt x="2065" y="4892"/>
                  </a:lnTo>
                  <a:lnTo>
                    <a:pt x="2085" y="4862"/>
                  </a:lnTo>
                  <a:lnTo>
                    <a:pt x="2090" y="4854"/>
                  </a:lnTo>
                  <a:lnTo>
                    <a:pt x="2111" y="4825"/>
                  </a:lnTo>
                  <a:lnTo>
                    <a:pt x="2117" y="4818"/>
                  </a:lnTo>
                  <a:lnTo>
                    <a:pt x="2138" y="4789"/>
                  </a:lnTo>
                  <a:lnTo>
                    <a:pt x="2144" y="4782"/>
                  </a:lnTo>
                  <a:lnTo>
                    <a:pt x="2167" y="4754"/>
                  </a:lnTo>
                  <a:lnTo>
                    <a:pt x="2173" y="4747"/>
                  </a:lnTo>
                  <a:lnTo>
                    <a:pt x="2197" y="4720"/>
                  </a:lnTo>
                  <a:lnTo>
                    <a:pt x="2203" y="4714"/>
                  </a:lnTo>
                  <a:lnTo>
                    <a:pt x="2228" y="4688"/>
                  </a:lnTo>
                  <a:lnTo>
                    <a:pt x="2235" y="4681"/>
                  </a:lnTo>
                  <a:lnTo>
                    <a:pt x="2261" y="4656"/>
                  </a:lnTo>
                  <a:lnTo>
                    <a:pt x="2267" y="4650"/>
                  </a:lnTo>
                  <a:lnTo>
                    <a:pt x="2294" y="4626"/>
                  </a:lnTo>
                  <a:lnTo>
                    <a:pt x="2301" y="4620"/>
                  </a:lnTo>
                  <a:lnTo>
                    <a:pt x="2329" y="4597"/>
                  </a:lnTo>
                  <a:lnTo>
                    <a:pt x="2336" y="4591"/>
                  </a:lnTo>
                  <a:lnTo>
                    <a:pt x="2365" y="4570"/>
                  </a:lnTo>
                  <a:lnTo>
                    <a:pt x="2372" y="4564"/>
                  </a:lnTo>
                  <a:lnTo>
                    <a:pt x="2401" y="4543"/>
                  </a:lnTo>
                  <a:lnTo>
                    <a:pt x="2409" y="4538"/>
                  </a:lnTo>
                  <a:lnTo>
                    <a:pt x="2439" y="4518"/>
                  </a:lnTo>
                  <a:lnTo>
                    <a:pt x="2447" y="4513"/>
                  </a:lnTo>
                  <a:lnTo>
                    <a:pt x="2478" y="4495"/>
                  </a:lnTo>
                  <a:lnTo>
                    <a:pt x="2486" y="4490"/>
                  </a:lnTo>
                  <a:lnTo>
                    <a:pt x="2517" y="4473"/>
                  </a:lnTo>
                  <a:lnTo>
                    <a:pt x="2526" y="4469"/>
                  </a:lnTo>
                  <a:lnTo>
                    <a:pt x="2558" y="4452"/>
                  </a:lnTo>
                  <a:lnTo>
                    <a:pt x="2566" y="4448"/>
                  </a:lnTo>
                  <a:lnTo>
                    <a:pt x="2599" y="4433"/>
                  </a:lnTo>
                  <a:lnTo>
                    <a:pt x="2607" y="4430"/>
                  </a:lnTo>
                  <a:lnTo>
                    <a:pt x="2640" y="4416"/>
                  </a:lnTo>
                  <a:lnTo>
                    <a:pt x="2649" y="4412"/>
                  </a:lnTo>
                  <a:lnTo>
                    <a:pt x="2682" y="4400"/>
                  </a:lnTo>
                  <a:lnTo>
                    <a:pt x="2691" y="4397"/>
                  </a:lnTo>
                  <a:lnTo>
                    <a:pt x="2725" y="4386"/>
                  </a:lnTo>
                  <a:lnTo>
                    <a:pt x="2734" y="4383"/>
                  </a:lnTo>
                  <a:lnTo>
                    <a:pt x="2768" y="4373"/>
                  </a:lnTo>
                  <a:lnTo>
                    <a:pt x="2777" y="4371"/>
                  </a:lnTo>
                  <a:lnTo>
                    <a:pt x="2812" y="4362"/>
                  </a:lnTo>
                  <a:lnTo>
                    <a:pt x="2821" y="4360"/>
                  </a:lnTo>
                  <a:lnTo>
                    <a:pt x="2856" y="4353"/>
                  </a:lnTo>
                  <a:lnTo>
                    <a:pt x="2865" y="4351"/>
                  </a:lnTo>
                  <a:lnTo>
                    <a:pt x="2900" y="4345"/>
                  </a:lnTo>
                  <a:lnTo>
                    <a:pt x="2910" y="4344"/>
                  </a:lnTo>
                  <a:lnTo>
                    <a:pt x="2945" y="4339"/>
                  </a:lnTo>
                  <a:lnTo>
                    <a:pt x="2954" y="4338"/>
                  </a:lnTo>
                  <a:lnTo>
                    <a:pt x="2990" y="4335"/>
                  </a:lnTo>
                  <a:lnTo>
                    <a:pt x="2999" y="4334"/>
                  </a:lnTo>
                  <a:lnTo>
                    <a:pt x="3035" y="4332"/>
                  </a:lnTo>
                  <a:lnTo>
                    <a:pt x="3044" y="4332"/>
                  </a:lnTo>
                  <a:lnTo>
                    <a:pt x="3080" y="4331"/>
                  </a:lnTo>
                  <a:lnTo>
                    <a:pt x="3090" y="4331"/>
                  </a:lnTo>
                  <a:lnTo>
                    <a:pt x="3126" y="4332"/>
                  </a:lnTo>
                  <a:lnTo>
                    <a:pt x="3135" y="4332"/>
                  </a:lnTo>
                  <a:lnTo>
                    <a:pt x="3171" y="4334"/>
                  </a:lnTo>
                  <a:lnTo>
                    <a:pt x="3180" y="4335"/>
                  </a:lnTo>
                  <a:lnTo>
                    <a:pt x="3216" y="4338"/>
                  </a:lnTo>
                  <a:lnTo>
                    <a:pt x="3225" y="4339"/>
                  </a:lnTo>
                  <a:lnTo>
                    <a:pt x="3260" y="4344"/>
                  </a:lnTo>
                  <a:lnTo>
                    <a:pt x="3270" y="4345"/>
                  </a:lnTo>
                  <a:lnTo>
                    <a:pt x="3305" y="4351"/>
                  </a:lnTo>
                  <a:lnTo>
                    <a:pt x="3314" y="4353"/>
                  </a:lnTo>
                  <a:lnTo>
                    <a:pt x="3349" y="4360"/>
                  </a:lnTo>
                  <a:lnTo>
                    <a:pt x="3358" y="4362"/>
                  </a:lnTo>
                  <a:lnTo>
                    <a:pt x="3393" y="4371"/>
                  </a:lnTo>
                  <a:lnTo>
                    <a:pt x="3402" y="4373"/>
                  </a:lnTo>
                  <a:lnTo>
                    <a:pt x="3436" y="4383"/>
                  </a:lnTo>
                  <a:lnTo>
                    <a:pt x="3445" y="4386"/>
                  </a:lnTo>
                  <a:lnTo>
                    <a:pt x="3479" y="4397"/>
                  </a:lnTo>
                  <a:lnTo>
                    <a:pt x="3488" y="4400"/>
                  </a:lnTo>
                  <a:lnTo>
                    <a:pt x="3521" y="4412"/>
                  </a:lnTo>
                  <a:lnTo>
                    <a:pt x="3530" y="4416"/>
                  </a:lnTo>
                  <a:lnTo>
                    <a:pt x="3563" y="4429"/>
                  </a:lnTo>
                  <a:lnTo>
                    <a:pt x="3572" y="4433"/>
                  </a:lnTo>
                  <a:lnTo>
                    <a:pt x="3604" y="4448"/>
                  </a:lnTo>
                  <a:lnTo>
                    <a:pt x="3613" y="4452"/>
                  </a:lnTo>
                  <a:lnTo>
                    <a:pt x="3645" y="4468"/>
                  </a:lnTo>
                  <a:lnTo>
                    <a:pt x="3653" y="4473"/>
                  </a:lnTo>
                  <a:lnTo>
                    <a:pt x="3685" y="4490"/>
                  </a:lnTo>
                  <a:lnTo>
                    <a:pt x="3693" y="4495"/>
                  </a:lnTo>
                  <a:lnTo>
                    <a:pt x="3724" y="4514"/>
                  </a:lnTo>
                  <a:lnTo>
                    <a:pt x="3732" y="4519"/>
                  </a:lnTo>
                  <a:lnTo>
                    <a:pt x="3762" y="4538"/>
                  </a:lnTo>
                  <a:lnTo>
                    <a:pt x="3770" y="4544"/>
                  </a:lnTo>
                  <a:lnTo>
                    <a:pt x="3799" y="4564"/>
                  </a:lnTo>
                  <a:lnTo>
                    <a:pt x="3806" y="4570"/>
                  </a:lnTo>
                  <a:lnTo>
                    <a:pt x="3835" y="4592"/>
                  </a:lnTo>
                  <a:lnTo>
                    <a:pt x="3842" y="4597"/>
                  </a:lnTo>
                  <a:lnTo>
                    <a:pt x="3869" y="4620"/>
                  </a:lnTo>
                  <a:lnTo>
                    <a:pt x="3876" y="4626"/>
                  </a:lnTo>
                  <a:lnTo>
                    <a:pt x="3903" y="4650"/>
                  </a:lnTo>
                  <a:lnTo>
                    <a:pt x="3910" y="4657"/>
                  </a:lnTo>
                  <a:lnTo>
                    <a:pt x="3936" y="4681"/>
                  </a:lnTo>
                  <a:lnTo>
                    <a:pt x="3942" y="4688"/>
                  </a:lnTo>
                  <a:lnTo>
                    <a:pt x="3967" y="4714"/>
                  </a:lnTo>
                  <a:lnTo>
                    <a:pt x="3973" y="4721"/>
                  </a:lnTo>
                  <a:lnTo>
                    <a:pt x="3997" y="4747"/>
                  </a:lnTo>
                  <a:lnTo>
                    <a:pt x="4003" y="4754"/>
                  </a:lnTo>
                  <a:lnTo>
                    <a:pt x="4026" y="4782"/>
                  </a:lnTo>
                  <a:lnTo>
                    <a:pt x="4032" y="4789"/>
                  </a:lnTo>
                  <a:lnTo>
                    <a:pt x="4053" y="4818"/>
                  </a:lnTo>
                  <a:lnTo>
                    <a:pt x="4059" y="4825"/>
                  </a:lnTo>
                  <a:lnTo>
                    <a:pt x="4080" y="4855"/>
                  </a:lnTo>
                  <a:lnTo>
                    <a:pt x="4085" y="4862"/>
                  </a:lnTo>
                  <a:lnTo>
                    <a:pt x="4105" y="4892"/>
                  </a:lnTo>
                  <a:lnTo>
                    <a:pt x="4110" y="4900"/>
                  </a:lnTo>
                  <a:lnTo>
                    <a:pt x="4128" y="4931"/>
                  </a:lnTo>
                  <a:lnTo>
                    <a:pt x="4133" y="4939"/>
                  </a:lnTo>
                  <a:lnTo>
                    <a:pt x="4150" y="4970"/>
                  </a:lnTo>
                  <a:lnTo>
                    <a:pt x="4154" y="4978"/>
                  </a:lnTo>
                  <a:lnTo>
                    <a:pt x="4171" y="5010"/>
                  </a:lnTo>
                  <a:lnTo>
                    <a:pt x="4175" y="5019"/>
                  </a:lnTo>
                  <a:lnTo>
                    <a:pt x="4190" y="5051"/>
                  </a:lnTo>
                  <a:lnTo>
                    <a:pt x="4193" y="5060"/>
                  </a:lnTo>
                  <a:lnTo>
                    <a:pt x="4207" y="5093"/>
                  </a:lnTo>
                  <a:lnTo>
                    <a:pt x="4211" y="5101"/>
                  </a:lnTo>
                  <a:lnTo>
                    <a:pt x="4223" y="5135"/>
                  </a:lnTo>
                  <a:lnTo>
                    <a:pt x="4226" y="5144"/>
                  </a:lnTo>
                  <a:lnTo>
                    <a:pt x="4237" y="5178"/>
                  </a:lnTo>
                  <a:lnTo>
                    <a:pt x="4240" y="5186"/>
                  </a:lnTo>
                  <a:lnTo>
                    <a:pt x="4250" y="5221"/>
                  </a:lnTo>
                  <a:lnTo>
                    <a:pt x="4253" y="5230"/>
                  </a:lnTo>
                  <a:lnTo>
                    <a:pt x="4261" y="5264"/>
                  </a:lnTo>
                  <a:lnTo>
                    <a:pt x="4263" y="5274"/>
                  </a:lnTo>
                  <a:lnTo>
                    <a:pt x="4271" y="5309"/>
                  </a:lnTo>
                  <a:lnTo>
                    <a:pt x="4272" y="5318"/>
                  </a:lnTo>
                  <a:lnTo>
                    <a:pt x="4279" y="5353"/>
                  </a:lnTo>
                  <a:lnTo>
                    <a:pt x="4280" y="5362"/>
                  </a:lnTo>
                  <a:lnTo>
                    <a:pt x="4285" y="5398"/>
                  </a:lnTo>
                  <a:lnTo>
                    <a:pt x="4286" y="5407"/>
                  </a:lnTo>
                  <a:lnTo>
                    <a:pt x="4289" y="5443"/>
                  </a:lnTo>
                  <a:lnTo>
                    <a:pt x="4290" y="5453"/>
                  </a:lnTo>
                  <a:lnTo>
                    <a:pt x="4292" y="5489"/>
                  </a:lnTo>
                  <a:close/>
                  <a:moveTo>
                    <a:pt x="3791" y="5592"/>
                  </a:moveTo>
                  <a:lnTo>
                    <a:pt x="3792" y="5565"/>
                  </a:lnTo>
                  <a:lnTo>
                    <a:pt x="3793" y="5539"/>
                  </a:lnTo>
                  <a:lnTo>
                    <a:pt x="3792" y="5512"/>
                  </a:lnTo>
                  <a:lnTo>
                    <a:pt x="3791" y="5486"/>
                  </a:lnTo>
                  <a:lnTo>
                    <a:pt x="3788" y="5459"/>
                  </a:lnTo>
                  <a:lnTo>
                    <a:pt x="3785" y="5433"/>
                  </a:lnTo>
                  <a:lnTo>
                    <a:pt x="3780" y="5407"/>
                  </a:lnTo>
                  <a:lnTo>
                    <a:pt x="3775" y="5381"/>
                  </a:lnTo>
                  <a:lnTo>
                    <a:pt x="3769" y="5356"/>
                  </a:lnTo>
                  <a:lnTo>
                    <a:pt x="3761" y="5330"/>
                  </a:lnTo>
                  <a:lnTo>
                    <a:pt x="3753" y="5305"/>
                  </a:lnTo>
                  <a:lnTo>
                    <a:pt x="3744" y="5281"/>
                  </a:lnTo>
                  <a:lnTo>
                    <a:pt x="3734" y="5256"/>
                  </a:lnTo>
                  <a:lnTo>
                    <a:pt x="3722" y="5232"/>
                  </a:lnTo>
                  <a:lnTo>
                    <a:pt x="3711" y="5209"/>
                  </a:lnTo>
                  <a:lnTo>
                    <a:pt x="3697" y="5185"/>
                  </a:lnTo>
                  <a:lnTo>
                    <a:pt x="3684" y="5162"/>
                  </a:lnTo>
                  <a:lnTo>
                    <a:pt x="3669" y="5140"/>
                  </a:lnTo>
                  <a:lnTo>
                    <a:pt x="3654" y="5118"/>
                  </a:lnTo>
                  <a:lnTo>
                    <a:pt x="3638" y="5097"/>
                  </a:lnTo>
                  <a:lnTo>
                    <a:pt x="3621" y="5077"/>
                  </a:lnTo>
                  <a:lnTo>
                    <a:pt x="3603" y="5057"/>
                  </a:lnTo>
                  <a:lnTo>
                    <a:pt x="3585" y="5038"/>
                  </a:lnTo>
                  <a:lnTo>
                    <a:pt x="3566" y="5020"/>
                  </a:lnTo>
                  <a:lnTo>
                    <a:pt x="3546" y="5002"/>
                  </a:lnTo>
                  <a:lnTo>
                    <a:pt x="3526" y="4985"/>
                  </a:lnTo>
                  <a:lnTo>
                    <a:pt x="3505" y="4969"/>
                  </a:lnTo>
                  <a:lnTo>
                    <a:pt x="3483" y="4954"/>
                  </a:lnTo>
                  <a:lnTo>
                    <a:pt x="3461" y="4939"/>
                  </a:lnTo>
                  <a:lnTo>
                    <a:pt x="3439" y="4926"/>
                  </a:lnTo>
                  <a:lnTo>
                    <a:pt x="3416" y="4913"/>
                  </a:lnTo>
                  <a:lnTo>
                    <a:pt x="3392" y="4901"/>
                  </a:lnTo>
                  <a:lnTo>
                    <a:pt x="3368" y="4890"/>
                  </a:lnTo>
                  <a:lnTo>
                    <a:pt x="3344" y="4880"/>
                  </a:lnTo>
                  <a:lnTo>
                    <a:pt x="3319" y="4871"/>
                  </a:lnTo>
                  <a:lnTo>
                    <a:pt x="3294" y="4862"/>
                  </a:lnTo>
                  <a:lnTo>
                    <a:pt x="3268" y="4855"/>
                  </a:lnTo>
                  <a:lnTo>
                    <a:pt x="3243" y="4849"/>
                  </a:lnTo>
                  <a:lnTo>
                    <a:pt x="3217" y="4843"/>
                  </a:lnTo>
                  <a:lnTo>
                    <a:pt x="3191" y="4839"/>
                  </a:lnTo>
                  <a:lnTo>
                    <a:pt x="3164" y="4835"/>
                  </a:lnTo>
                  <a:lnTo>
                    <a:pt x="3138" y="4833"/>
                  </a:lnTo>
                  <a:lnTo>
                    <a:pt x="3112" y="4832"/>
                  </a:lnTo>
                  <a:lnTo>
                    <a:pt x="3085" y="4831"/>
                  </a:lnTo>
                  <a:lnTo>
                    <a:pt x="3058" y="4832"/>
                  </a:lnTo>
                  <a:lnTo>
                    <a:pt x="3032" y="4833"/>
                  </a:lnTo>
                  <a:lnTo>
                    <a:pt x="3006" y="4835"/>
                  </a:lnTo>
                  <a:lnTo>
                    <a:pt x="2979" y="4839"/>
                  </a:lnTo>
                  <a:lnTo>
                    <a:pt x="2953" y="4843"/>
                  </a:lnTo>
                  <a:lnTo>
                    <a:pt x="2928" y="4849"/>
                  </a:lnTo>
                  <a:lnTo>
                    <a:pt x="2902" y="4855"/>
                  </a:lnTo>
                  <a:lnTo>
                    <a:pt x="2877" y="4862"/>
                  </a:lnTo>
                  <a:lnTo>
                    <a:pt x="2852" y="4871"/>
                  </a:lnTo>
                  <a:lnTo>
                    <a:pt x="2827" y="4880"/>
                  </a:lnTo>
                  <a:lnTo>
                    <a:pt x="2803" y="4890"/>
                  </a:lnTo>
                  <a:lnTo>
                    <a:pt x="2779" y="4901"/>
                  </a:lnTo>
                  <a:lnTo>
                    <a:pt x="2755" y="4913"/>
                  </a:lnTo>
                  <a:lnTo>
                    <a:pt x="2732" y="4926"/>
                  </a:lnTo>
                  <a:lnTo>
                    <a:pt x="2709" y="4939"/>
                  </a:lnTo>
                  <a:lnTo>
                    <a:pt x="2687" y="4954"/>
                  </a:lnTo>
                  <a:lnTo>
                    <a:pt x="2665" y="4969"/>
                  </a:lnTo>
                  <a:lnTo>
                    <a:pt x="2644" y="4985"/>
                  </a:lnTo>
                  <a:lnTo>
                    <a:pt x="2624" y="5002"/>
                  </a:lnTo>
                  <a:lnTo>
                    <a:pt x="2604" y="5020"/>
                  </a:lnTo>
                  <a:lnTo>
                    <a:pt x="2585" y="5038"/>
                  </a:lnTo>
                  <a:lnTo>
                    <a:pt x="2567" y="5057"/>
                  </a:lnTo>
                  <a:lnTo>
                    <a:pt x="2549" y="5077"/>
                  </a:lnTo>
                  <a:lnTo>
                    <a:pt x="2532" y="5097"/>
                  </a:lnTo>
                  <a:lnTo>
                    <a:pt x="2516" y="5118"/>
                  </a:lnTo>
                  <a:lnTo>
                    <a:pt x="2501" y="5140"/>
                  </a:lnTo>
                  <a:lnTo>
                    <a:pt x="2486" y="5162"/>
                  </a:lnTo>
                  <a:lnTo>
                    <a:pt x="2473" y="5185"/>
                  </a:lnTo>
                  <a:lnTo>
                    <a:pt x="2460" y="5208"/>
                  </a:lnTo>
                  <a:lnTo>
                    <a:pt x="2448" y="5232"/>
                  </a:lnTo>
                  <a:lnTo>
                    <a:pt x="2437" y="5256"/>
                  </a:lnTo>
                  <a:lnTo>
                    <a:pt x="2427" y="5280"/>
                  </a:lnTo>
                  <a:lnTo>
                    <a:pt x="2418" y="5305"/>
                  </a:lnTo>
                  <a:lnTo>
                    <a:pt x="2409" y="5330"/>
                  </a:lnTo>
                  <a:lnTo>
                    <a:pt x="2402" y="5355"/>
                  </a:lnTo>
                  <a:lnTo>
                    <a:pt x="2396" y="5381"/>
                  </a:lnTo>
                  <a:lnTo>
                    <a:pt x="2390" y="5406"/>
                  </a:lnTo>
                  <a:lnTo>
                    <a:pt x="2386" y="5433"/>
                  </a:lnTo>
                  <a:lnTo>
                    <a:pt x="2383" y="5459"/>
                  </a:lnTo>
                  <a:lnTo>
                    <a:pt x="2380" y="5485"/>
                  </a:lnTo>
                  <a:lnTo>
                    <a:pt x="2379" y="5512"/>
                  </a:lnTo>
                  <a:lnTo>
                    <a:pt x="2378" y="5539"/>
                  </a:lnTo>
                  <a:lnTo>
                    <a:pt x="2379" y="5566"/>
                  </a:lnTo>
                  <a:lnTo>
                    <a:pt x="2380" y="5592"/>
                  </a:lnTo>
                  <a:lnTo>
                    <a:pt x="2382" y="5618"/>
                  </a:lnTo>
                  <a:lnTo>
                    <a:pt x="2386" y="5645"/>
                  </a:lnTo>
                  <a:lnTo>
                    <a:pt x="2390" y="5671"/>
                  </a:lnTo>
                  <a:lnTo>
                    <a:pt x="2396" y="5696"/>
                  </a:lnTo>
                  <a:lnTo>
                    <a:pt x="2402" y="5722"/>
                  </a:lnTo>
                  <a:lnTo>
                    <a:pt x="2409" y="5747"/>
                  </a:lnTo>
                  <a:lnTo>
                    <a:pt x="2418" y="5772"/>
                  </a:lnTo>
                  <a:lnTo>
                    <a:pt x="2427" y="5797"/>
                  </a:lnTo>
                  <a:lnTo>
                    <a:pt x="2437" y="5821"/>
                  </a:lnTo>
                  <a:lnTo>
                    <a:pt x="2448" y="5845"/>
                  </a:lnTo>
                  <a:lnTo>
                    <a:pt x="2460" y="5869"/>
                  </a:lnTo>
                  <a:lnTo>
                    <a:pt x="2473" y="5892"/>
                  </a:lnTo>
                  <a:lnTo>
                    <a:pt x="2486" y="5915"/>
                  </a:lnTo>
                  <a:lnTo>
                    <a:pt x="2501" y="5937"/>
                  </a:lnTo>
                  <a:lnTo>
                    <a:pt x="2516" y="5959"/>
                  </a:lnTo>
                  <a:lnTo>
                    <a:pt x="2532" y="5980"/>
                  </a:lnTo>
                  <a:lnTo>
                    <a:pt x="2549" y="6000"/>
                  </a:lnTo>
                  <a:lnTo>
                    <a:pt x="2567" y="6020"/>
                  </a:lnTo>
                  <a:lnTo>
                    <a:pt x="2585" y="6039"/>
                  </a:lnTo>
                  <a:lnTo>
                    <a:pt x="2604" y="6057"/>
                  </a:lnTo>
                  <a:lnTo>
                    <a:pt x="2624" y="6075"/>
                  </a:lnTo>
                  <a:lnTo>
                    <a:pt x="2644" y="6092"/>
                  </a:lnTo>
                  <a:lnTo>
                    <a:pt x="2665" y="6108"/>
                  </a:lnTo>
                  <a:lnTo>
                    <a:pt x="2687" y="6123"/>
                  </a:lnTo>
                  <a:lnTo>
                    <a:pt x="2709" y="6138"/>
                  </a:lnTo>
                  <a:lnTo>
                    <a:pt x="2732" y="6151"/>
                  </a:lnTo>
                  <a:lnTo>
                    <a:pt x="2755" y="6164"/>
                  </a:lnTo>
                  <a:lnTo>
                    <a:pt x="2779" y="6176"/>
                  </a:lnTo>
                  <a:lnTo>
                    <a:pt x="2803" y="6187"/>
                  </a:lnTo>
                  <a:lnTo>
                    <a:pt x="2827" y="6197"/>
                  </a:lnTo>
                  <a:lnTo>
                    <a:pt x="2852" y="6206"/>
                  </a:lnTo>
                  <a:lnTo>
                    <a:pt x="2877" y="6215"/>
                  </a:lnTo>
                  <a:lnTo>
                    <a:pt x="2902" y="6222"/>
                  </a:lnTo>
                  <a:lnTo>
                    <a:pt x="2928" y="6228"/>
                  </a:lnTo>
                  <a:lnTo>
                    <a:pt x="2953" y="6234"/>
                  </a:lnTo>
                  <a:lnTo>
                    <a:pt x="2979" y="6238"/>
                  </a:lnTo>
                  <a:lnTo>
                    <a:pt x="3006" y="6242"/>
                  </a:lnTo>
                  <a:lnTo>
                    <a:pt x="3032" y="6244"/>
                  </a:lnTo>
                  <a:lnTo>
                    <a:pt x="3058" y="6245"/>
                  </a:lnTo>
                  <a:lnTo>
                    <a:pt x="3085" y="6246"/>
                  </a:lnTo>
                  <a:lnTo>
                    <a:pt x="3112" y="6245"/>
                  </a:lnTo>
                  <a:lnTo>
                    <a:pt x="3138" y="6244"/>
                  </a:lnTo>
                  <a:lnTo>
                    <a:pt x="3164" y="6242"/>
                  </a:lnTo>
                  <a:lnTo>
                    <a:pt x="3191" y="6238"/>
                  </a:lnTo>
                  <a:lnTo>
                    <a:pt x="3217" y="6234"/>
                  </a:lnTo>
                  <a:lnTo>
                    <a:pt x="3243" y="6228"/>
                  </a:lnTo>
                  <a:lnTo>
                    <a:pt x="3268" y="6222"/>
                  </a:lnTo>
                  <a:lnTo>
                    <a:pt x="3294" y="6215"/>
                  </a:lnTo>
                  <a:lnTo>
                    <a:pt x="3319" y="6206"/>
                  </a:lnTo>
                  <a:lnTo>
                    <a:pt x="3344" y="6197"/>
                  </a:lnTo>
                  <a:lnTo>
                    <a:pt x="3368" y="6187"/>
                  </a:lnTo>
                  <a:lnTo>
                    <a:pt x="3392" y="6176"/>
                  </a:lnTo>
                  <a:lnTo>
                    <a:pt x="3416" y="6164"/>
                  </a:lnTo>
                  <a:lnTo>
                    <a:pt x="3439" y="6151"/>
                  </a:lnTo>
                  <a:lnTo>
                    <a:pt x="3461" y="6138"/>
                  </a:lnTo>
                  <a:lnTo>
                    <a:pt x="3483" y="6123"/>
                  </a:lnTo>
                  <a:lnTo>
                    <a:pt x="3505" y="6108"/>
                  </a:lnTo>
                  <a:lnTo>
                    <a:pt x="3526" y="6092"/>
                  </a:lnTo>
                  <a:lnTo>
                    <a:pt x="3546" y="6075"/>
                  </a:lnTo>
                  <a:lnTo>
                    <a:pt x="3566" y="6057"/>
                  </a:lnTo>
                  <a:lnTo>
                    <a:pt x="3585" y="6039"/>
                  </a:lnTo>
                  <a:lnTo>
                    <a:pt x="3603" y="6020"/>
                  </a:lnTo>
                  <a:lnTo>
                    <a:pt x="3621" y="6000"/>
                  </a:lnTo>
                  <a:lnTo>
                    <a:pt x="3638" y="5980"/>
                  </a:lnTo>
                  <a:lnTo>
                    <a:pt x="3654" y="5959"/>
                  </a:lnTo>
                  <a:lnTo>
                    <a:pt x="3669" y="5937"/>
                  </a:lnTo>
                  <a:lnTo>
                    <a:pt x="3684" y="5915"/>
                  </a:lnTo>
                  <a:lnTo>
                    <a:pt x="3697" y="5892"/>
                  </a:lnTo>
                  <a:lnTo>
                    <a:pt x="3711" y="5868"/>
                  </a:lnTo>
                  <a:lnTo>
                    <a:pt x="3723" y="5845"/>
                  </a:lnTo>
                  <a:lnTo>
                    <a:pt x="3734" y="5821"/>
                  </a:lnTo>
                  <a:lnTo>
                    <a:pt x="3744" y="5796"/>
                  </a:lnTo>
                  <a:lnTo>
                    <a:pt x="3753" y="5772"/>
                  </a:lnTo>
                  <a:lnTo>
                    <a:pt x="3761" y="5747"/>
                  </a:lnTo>
                  <a:lnTo>
                    <a:pt x="3769" y="5721"/>
                  </a:lnTo>
                  <a:lnTo>
                    <a:pt x="3775" y="5696"/>
                  </a:lnTo>
                  <a:lnTo>
                    <a:pt x="3780" y="5670"/>
                  </a:lnTo>
                  <a:lnTo>
                    <a:pt x="3785" y="5644"/>
                  </a:lnTo>
                  <a:lnTo>
                    <a:pt x="3788" y="5618"/>
                  </a:lnTo>
                  <a:lnTo>
                    <a:pt x="3791" y="5592"/>
                  </a:lnTo>
                  <a:close/>
                </a:path>
              </a:pathLst>
            </a:custGeom>
            <a:grpFill/>
            <a:ln>
              <a:noFill/>
            </a:ln>
          </p:spPr>
          <p:txBody>
            <a:bodyPr/>
            <a:lstStyle/>
            <a:p>
              <a:endParaRPr/>
            </a:p>
          </p:txBody>
        </p:sp>
      </p:grpSp>
      <p:grpSp>
        <p:nvGrpSpPr>
          <p:cNvPr id="57" name="Group 37"/>
          <p:cNvGrpSpPr/>
          <p:nvPr/>
        </p:nvGrpSpPr>
        <p:grpSpPr>
          <a:xfrm>
            <a:off x="2410848" y="4957931"/>
            <a:ext cx="576448" cy="576448"/>
            <a:chOff x="6359457" y="2660110"/>
            <a:chExt cx="633600" cy="633600"/>
          </a:xfrm>
          <a:solidFill>
            <a:srgbClr val="FFFFFF"/>
          </a:solidFill>
        </p:grpSpPr>
        <p:sp>
          <p:nvSpPr>
            <p:cNvPr id="58" name="Accent"/>
            <p:cNvSpPr/>
            <p:nvPr/>
          </p:nvSpPr>
          <p:spPr>
            <a:xfrm>
              <a:off x="6359457" y="2660110"/>
              <a:ext cx="633600" cy="633600"/>
            </a:xfrm>
            <a:custGeom>
              <a:avLst/>
              <a:gdLst/>
              <a:ahLst/>
              <a:cxnLst/>
              <a:rect l="0" t="0" r="10000" b="10000"/>
              <a:pathLst>
                <a:path w="10000" h="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grpFill/>
            <a:ln>
              <a:noFill/>
            </a:ln>
          </p:spPr>
          <p:txBody>
            <a:bodyPr/>
            <a:lstStyle/>
            <a:p>
              <a:endParaRPr/>
            </a:p>
          </p:txBody>
        </p:sp>
        <p:sp>
          <p:nvSpPr>
            <p:cNvPr id="59" name="Outline"/>
            <p:cNvSpPr/>
            <p:nvPr/>
          </p:nvSpPr>
          <p:spPr>
            <a:xfrm>
              <a:off x="6359457" y="2660110"/>
              <a:ext cx="633600" cy="633600"/>
            </a:xfrm>
            <a:custGeom>
              <a:avLst/>
              <a:gdLst/>
              <a:ahLst/>
              <a:cxnLst/>
              <a:rect l="0" t="0" r="10000" b="10000"/>
              <a:pathLst>
                <a:path w="10000" h="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grpFill/>
            <a:ln>
              <a:noFill/>
            </a:ln>
          </p:spPr>
          <p:txBody>
            <a:bodyPr/>
            <a:lstStyle/>
            <a:p>
              <a:endParaRPr/>
            </a:p>
          </p:txBody>
        </p:sp>
      </p:grpSp>
      <p:grpSp>
        <p:nvGrpSpPr>
          <p:cNvPr id="45" name="Group 44">
            <a:extLst>
              <a:ext uri="{FF2B5EF4-FFF2-40B4-BE49-F238E27FC236}">
                <a16:creationId xmlns:a16="http://schemas.microsoft.com/office/drawing/2014/main" id="{06CFED71-DF93-424E-A1CE-6B9F341503B2}"/>
              </a:ext>
            </a:extLst>
          </p:cNvPr>
          <p:cNvGrpSpPr/>
          <p:nvPr/>
        </p:nvGrpSpPr>
        <p:grpSpPr>
          <a:xfrm>
            <a:off x="4099475" y="3407205"/>
            <a:ext cx="7419866" cy="901439"/>
            <a:chOff x="3367561" y="2114345"/>
            <a:chExt cx="8151780" cy="901439"/>
          </a:xfrm>
        </p:grpSpPr>
        <p:sp>
          <p:nvSpPr>
            <p:cNvPr id="46" name="Text Placeholder 20">
              <a:extLst>
                <a:ext uri="{FF2B5EF4-FFF2-40B4-BE49-F238E27FC236}">
                  <a16:creationId xmlns:a16="http://schemas.microsoft.com/office/drawing/2014/main" id="{C1289430-D25E-4347-8842-A872CE9341C4}"/>
                </a:ext>
              </a:extLst>
            </p:cNvPr>
            <p:cNvSpPr txBox="1">
              <a:spLocks/>
            </p:cNvSpPr>
            <p:nvPr/>
          </p:nvSpPr>
          <p:spPr>
            <a:xfrm>
              <a:off x="3367561" y="2114345"/>
              <a:ext cx="7940519" cy="292323"/>
            </a:xfrm>
            <a:prstGeom prst="rect">
              <a:avLst/>
            </a:prstGeom>
          </p:spPr>
          <p:txBody>
            <a:bodyPr lIns="0" tIns="0" rIns="0" bIns="0" anchor="ctr">
              <a:norm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400" b="1" dirty="0">
                  <a:solidFill>
                    <a:srgbClr val="0E442A"/>
                  </a:solidFill>
                  <a:latin typeface="Arial" panose="020B0604020202020204" pitchFamily="34" charset="0"/>
                </a:rPr>
                <a:t>Changed Lives</a:t>
              </a:r>
            </a:p>
          </p:txBody>
        </p:sp>
        <p:sp>
          <p:nvSpPr>
            <p:cNvPr id="47" name="TextBox 46">
              <a:extLst>
                <a:ext uri="{FF2B5EF4-FFF2-40B4-BE49-F238E27FC236}">
                  <a16:creationId xmlns:a16="http://schemas.microsoft.com/office/drawing/2014/main" id="{2637BAE3-312F-4A5D-869B-516FD19FBE67}"/>
                </a:ext>
              </a:extLst>
            </p:cNvPr>
            <p:cNvSpPr txBox="1"/>
            <p:nvPr/>
          </p:nvSpPr>
          <p:spPr>
            <a:xfrm>
              <a:off x="3367561" y="2407599"/>
              <a:ext cx="8151780" cy="608185"/>
            </a:xfrm>
            <a:prstGeom prst="rect">
              <a:avLst/>
            </a:prstGeom>
            <a:noFill/>
          </p:spPr>
          <p:txBody>
            <a:bodyPr wrap="square" lIns="0" tIns="0" rIns="0" bIns="0" rtlCol="0" anchor="t">
              <a:normAutofit/>
            </a:bodyPr>
            <a:lstStyle/>
            <a:p>
              <a:r>
                <a:rPr lang="en-US" sz="1200" dirty="0">
                  <a:latin typeface="Arial" panose="020B0604020202020204" pitchFamily="34" charset="0"/>
                </a:rPr>
                <a:t>In the middle are the outcomes we measure student by student: grade-level growth, program completion, college enrollment, and first jobs — 12,400 stories and counting.</a:t>
              </a:r>
            </a:p>
          </p:txBody>
        </p:sp>
      </p:grpSp>
      <p:grpSp>
        <p:nvGrpSpPr>
          <p:cNvPr id="48" name="Group 47">
            <a:extLst>
              <a:ext uri="{FF2B5EF4-FFF2-40B4-BE49-F238E27FC236}">
                <a16:creationId xmlns:a16="http://schemas.microsoft.com/office/drawing/2014/main" id="{BAC6D31D-15C3-43E7-9336-55AF9E41F956}"/>
              </a:ext>
            </a:extLst>
          </p:cNvPr>
          <p:cNvGrpSpPr/>
          <p:nvPr/>
        </p:nvGrpSpPr>
        <p:grpSpPr>
          <a:xfrm>
            <a:off x="4800149" y="4796367"/>
            <a:ext cx="6719192" cy="901439"/>
            <a:chOff x="3367561" y="2114345"/>
            <a:chExt cx="8151780" cy="901439"/>
          </a:xfrm>
        </p:grpSpPr>
        <p:sp>
          <p:nvSpPr>
            <p:cNvPr id="49" name="Text Placeholder 20">
              <a:extLst>
                <a:ext uri="{FF2B5EF4-FFF2-40B4-BE49-F238E27FC236}">
                  <a16:creationId xmlns:a16="http://schemas.microsoft.com/office/drawing/2014/main" id="{074D2138-9422-482A-A78B-EE65B7E31D8F}"/>
                </a:ext>
              </a:extLst>
            </p:cNvPr>
            <p:cNvSpPr txBox="1">
              <a:spLocks/>
            </p:cNvSpPr>
            <p:nvPr/>
          </p:nvSpPr>
          <p:spPr>
            <a:xfrm>
              <a:off x="3367561" y="2114345"/>
              <a:ext cx="7940519" cy="292323"/>
            </a:xfrm>
            <a:prstGeom prst="rect">
              <a:avLst/>
            </a:prstGeom>
          </p:spPr>
          <p:txBody>
            <a:bodyPr lIns="0" tIns="0" rIns="0" bIns="0" anchor="ctr">
              <a:norm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400" b="1" dirty="0">
                  <a:solidFill>
                    <a:srgbClr val="092E1C"/>
                  </a:solidFill>
                  <a:latin typeface="Arial" panose="020B0604020202020204" pitchFamily="34" charset="0"/>
                </a:rPr>
                <a:t>Daily Practice</a:t>
              </a:r>
            </a:p>
          </p:txBody>
        </p:sp>
        <p:sp>
          <p:nvSpPr>
            <p:cNvPr id="50" name="TextBox 49">
              <a:extLst>
                <a:ext uri="{FF2B5EF4-FFF2-40B4-BE49-F238E27FC236}">
                  <a16:creationId xmlns:a16="http://schemas.microsoft.com/office/drawing/2014/main" id="{4B7D03E5-A5EA-4979-8CF7-FBFBC9853264}"/>
                </a:ext>
              </a:extLst>
            </p:cNvPr>
            <p:cNvSpPr txBox="1"/>
            <p:nvPr/>
          </p:nvSpPr>
          <p:spPr>
            <a:xfrm>
              <a:off x="3367561" y="2407599"/>
              <a:ext cx="8151780" cy="608185"/>
            </a:xfrm>
            <a:prstGeom prst="rect">
              <a:avLst/>
            </a:prstGeom>
            <a:noFill/>
          </p:spPr>
          <p:txBody>
            <a:bodyPr wrap="square" lIns="0" tIns="0" rIns="0" bIns="0" rtlCol="0" anchor="t">
              <a:normAutofit/>
            </a:bodyPr>
            <a:lstStyle/>
            <a:p>
              <a:r>
                <a:rPr lang="en-US" sz="1200" dirty="0">
                  <a:latin typeface="Arial" panose="020B0604020202020204" pitchFamily="34" charset="0"/>
                </a:rPr>
                <a:t>At the base is what we control every day: high-dosage tutoring, consistent mentoring, and college coaching delivered with fidelity at every site.</a:t>
              </a:r>
            </a:p>
          </p:txBody>
        </p:sp>
      </p:grpSp>
    </p:spTree>
    <p:extLst>
      <p:ext uri="{BB962C8B-B14F-4D97-AF65-F5344CB8AC3E}">
        <p14:creationId xmlns:p14="http://schemas.microsoft.com/office/powerpoint/2010/main" val="32891768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C29B5-2EF4-4E51-BEA7-B06DCC4AB650}"/>
              </a:ext>
            </a:extLst>
          </p:cNvPr>
          <p:cNvSpPr>
            <a:spLocks noGrp="1"/>
          </p:cNvSpPr>
          <p:nvPr>
            <p:ph type="title"/>
          </p:nvPr>
        </p:nvSpPr>
        <p:spPr/>
        <p:txBody>
          <a:bodyPr/>
          <a:lstStyle/>
          <a:p>
            <a:r>
              <a:rPr lang="en-PH" dirty="0"/>
              <a:t>Our Annual Operating Cycle</a:t>
            </a:r>
          </a:p>
        </p:txBody>
      </p:sp>
      <p:sp>
        <p:nvSpPr>
          <p:cNvPr id="6" name="Slide Number Placeholder 5">
            <a:extLst>
              <a:ext uri="{FF2B5EF4-FFF2-40B4-BE49-F238E27FC236}">
                <a16:creationId xmlns:a16="http://schemas.microsoft.com/office/drawing/2014/main" id="{3B251F20-5128-418D-A9A4-4F7F96DB8FD2}"/>
              </a:ext>
            </a:extLst>
          </p:cNvPr>
          <p:cNvSpPr>
            <a:spLocks noGrp="1"/>
          </p:cNvSpPr>
          <p:nvPr>
            <p:ph type="sldNum" sz="quarter" idx="12"/>
          </p:nvPr>
        </p:nvSpPr>
        <p:spPr/>
        <p:txBody>
          <a:bodyPr/>
          <a:lstStyle/>
          <a:p>
            <a:fld id="{B4E65411-8987-4E1B-B445-C7393B08D5DF}" type="slidenum">
              <a:rPr lang="en-PH" smtClean="0"/>
              <a:t>24</a:t>
            </a:fld>
            <a:endParaRPr lang="en-PH" dirty="0"/>
          </a:p>
        </p:txBody>
      </p:sp>
      <p:grpSp>
        <p:nvGrpSpPr>
          <p:cNvPr id="4" name="Group 3">
            <a:extLst>
              <a:ext uri="{FF2B5EF4-FFF2-40B4-BE49-F238E27FC236}">
                <a16:creationId xmlns:a16="http://schemas.microsoft.com/office/drawing/2014/main" id="{718B336D-4101-4875-A971-61A1117051E1}"/>
              </a:ext>
            </a:extLst>
          </p:cNvPr>
          <p:cNvGrpSpPr/>
          <p:nvPr/>
        </p:nvGrpSpPr>
        <p:grpSpPr>
          <a:xfrm>
            <a:off x="4484640" y="2080398"/>
            <a:ext cx="3222724" cy="3222723"/>
            <a:chOff x="4484640" y="1817639"/>
            <a:chExt cx="3222724" cy="3222723"/>
          </a:xfrm>
        </p:grpSpPr>
        <p:sp>
          <p:nvSpPr>
            <p:cNvPr id="21" name="Freeform: Shape 20">
              <a:extLst>
                <a:ext uri="{FF2B5EF4-FFF2-40B4-BE49-F238E27FC236}">
                  <a16:creationId xmlns:a16="http://schemas.microsoft.com/office/drawing/2014/main" id="{D1B76CD8-3120-427A-AD57-B73390D2F820}"/>
                </a:ext>
              </a:extLst>
            </p:cNvPr>
            <p:cNvSpPr/>
            <p:nvPr/>
          </p:nvSpPr>
          <p:spPr>
            <a:xfrm rot="5400000" flipH="1">
              <a:off x="6099263" y="1824111"/>
              <a:ext cx="1611361" cy="1598417"/>
            </a:xfrm>
            <a:custGeom>
              <a:avLst/>
              <a:gdLst>
                <a:gd name="connsiteX0" fmla="*/ 1611361 w 1611361"/>
                <a:gd name="connsiteY0" fmla="*/ 1597807 h 1598417"/>
                <a:gd name="connsiteX1" fmla="*/ 1603562 w 1611361"/>
                <a:gd name="connsiteY1" fmla="*/ 1443344 h 1598417"/>
                <a:gd name="connsiteX2" fmla="*/ 164806 w 1611361"/>
                <a:gd name="connsiteY2" fmla="*/ 4588 h 1598417"/>
                <a:gd name="connsiteX3" fmla="*/ 73938 w 1611361"/>
                <a:gd name="connsiteY3" fmla="*/ 0 h 1598417"/>
                <a:gd name="connsiteX4" fmla="*/ 0 w 1611361"/>
                <a:gd name="connsiteY4" fmla="*/ 294209 h 1598417"/>
                <a:gd name="connsiteX5" fmla="*/ 76199 w 1611361"/>
                <a:gd name="connsiteY5" fmla="*/ 597414 h 1598417"/>
                <a:gd name="connsiteX6" fmla="*/ 103735 w 1611361"/>
                <a:gd name="connsiteY6" fmla="*/ 598804 h 1598417"/>
                <a:gd name="connsiteX7" fmla="*/ 1009346 w 1611361"/>
                <a:gd name="connsiteY7" fmla="*/ 1504415 h 1598417"/>
                <a:gd name="connsiteX8" fmla="*/ 1014092 w 1611361"/>
                <a:gd name="connsiteY8" fmla="*/ 1598417 h 1598417"/>
                <a:gd name="connsiteX9" fmla="*/ 1313942 w 1611361"/>
                <a:gd name="connsiteY9" fmla="*/ 1523061 h 1598417"/>
                <a:gd name="connsiteX10" fmla="*/ 1611361 w 1611361"/>
                <a:gd name="connsiteY10" fmla="*/ 1597807 h 1598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1361" h="1598417">
                  <a:moveTo>
                    <a:pt x="1611361" y="1597807"/>
                  </a:moveTo>
                  <a:lnTo>
                    <a:pt x="1603562" y="1443344"/>
                  </a:lnTo>
                  <a:cubicBezTo>
                    <a:pt x="1526520" y="684729"/>
                    <a:pt x="923421" y="81630"/>
                    <a:pt x="164806" y="4588"/>
                  </a:cubicBezTo>
                  <a:lnTo>
                    <a:pt x="73938" y="0"/>
                  </a:lnTo>
                  <a:lnTo>
                    <a:pt x="0" y="294209"/>
                  </a:lnTo>
                  <a:lnTo>
                    <a:pt x="76199" y="597414"/>
                  </a:lnTo>
                  <a:lnTo>
                    <a:pt x="103735" y="598804"/>
                  </a:lnTo>
                  <a:cubicBezTo>
                    <a:pt x="581238" y="647298"/>
                    <a:pt x="960852" y="1026912"/>
                    <a:pt x="1009346" y="1504415"/>
                  </a:cubicBezTo>
                  <a:lnTo>
                    <a:pt x="1014092" y="1598417"/>
                  </a:lnTo>
                  <a:lnTo>
                    <a:pt x="1313942" y="1523061"/>
                  </a:lnTo>
                  <a:lnTo>
                    <a:pt x="1611361" y="159780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solidFill>
                  <a:schemeClr val="tx1"/>
                </a:solidFill>
                <a:latin typeface="Arial" panose="020B0604020202020204" pitchFamily="34" charset="0"/>
              </a:endParaRPr>
            </a:p>
          </p:txBody>
        </p:sp>
        <p:sp>
          <p:nvSpPr>
            <p:cNvPr id="20" name="Freeform: Shape 19">
              <a:extLst>
                <a:ext uri="{FF2B5EF4-FFF2-40B4-BE49-F238E27FC236}">
                  <a16:creationId xmlns:a16="http://schemas.microsoft.com/office/drawing/2014/main" id="{29D7048F-997E-43B7-AF30-4B6079897DC8}"/>
                </a:ext>
              </a:extLst>
            </p:cNvPr>
            <p:cNvSpPr/>
            <p:nvPr/>
          </p:nvSpPr>
          <p:spPr>
            <a:xfrm rot="5400000" flipH="1">
              <a:off x="4491112" y="1814378"/>
              <a:ext cx="1598417" cy="1611361"/>
            </a:xfrm>
            <a:custGeom>
              <a:avLst/>
              <a:gdLst>
                <a:gd name="connsiteX0" fmla="*/ 1598417 w 1598417"/>
                <a:gd name="connsiteY0" fmla="*/ 73939 h 1611361"/>
                <a:gd name="connsiteX1" fmla="*/ 1304209 w 1598417"/>
                <a:gd name="connsiteY1" fmla="*/ 0 h 1611361"/>
                <a:gd name="connsiteX2" fmla="*/ 1001003 w 1598417"/>
                <a:gd name="connsiteY2" fmla="*/ 76200 h 1611361"/>
                <a:gd name="connsiteX3" fmla="*/ 999613 w 1598417"/>
                <a:gd name="connsiteY3" fmla="*/ 103734 h 1611361"/>
                <a:gd name="connsiteX4" fmla="*/ 94002 w 1598417"/>
                <a:gd name="connsiteY4" fmla="*/ 1009346 h 1611361"/>
                <a:gd name="connsiteX5" fmla="*/ 0 w 1598417"/>
                <a:gd name="connsiteY5" fmla="*/ 1014092 h 1611361"/>
                <a:gd name="connsiteX6" fmla="*/ 75357 w 1598417"/>
                <a:gd name="connsiteY6" fmla="*/ 1313943 h 1611361"/>
                <a:gd name="connsiteX7" fmla="*/ 611 w 1598417"/>
                <a:gd name="connsiteY7" fmla="*/ 1611361 h 1611361"/>
                <a:gd name="connsiteX8" fmla="*/ 155073 w 1598417"/>
                <a:gd name="connsiteY8" fmla="*/ 1603562 h 1611361"/>
                <a:gd name="connsiteX9" fmla="*/ 1593829 w 1598417"/>
                <a:gd name="connsiteY9" fmla="*/ 164805 h 1611361"/>
                <a:gd name="connsiteX10" fmla="*/ 1598417 w 1598417"/>
                <a:gd name="connsiteY10" fmla="*/ 73939 h 161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8417" h="1611361">
                  <a:moveTo>
                    <a:pt x="1598417" y="73939"/>
                  </a:moveTo>
                  <a:lnTo>
                    <a:pt x="1304209" y="0"/>
                  </a:lnTo>
                  <a:lnTo>
                    <a:pt x="1001003" y="76200"/>
                  </a:lnTo>
                  <a:lnTo>
                    <a:pt x="999613" y="103734"/>
                  </a:lnTo>
                  <a:cubicBezTo>
                    <a:pt x="951119" y="581237"/>
                    <a:pt x="571505" y="960852"/>
                    <a:pt x="94002" y="1009346"/>
                  </a:cubicBezTo>
                  <a:lnTo>
                    <a:pt x="0" y="1014092"/>
                  </a:lnTo>
                  <a:lnTo>
                    <a:pt x="75357" y="1313943"/>
                  </a:lnTo>
                  <a:lnTo>
                    <a:pt x="611" y="1611361"/>
                  </a:lnTo>
                  <a:lnTo>
                    <a:pt x="155073" y="1603562"/>
                  </a:lnTo>
                  <a:cubicBezTo>
                    <a:pt x="913688" y="1526520"/>
                    <a:pt x="1516787" y="923421"/>
                    <a:pt x="1593829" y="164805"/>
                  </a:cubicBezTo>
                  <a:lnTo>
                    <a:pt x="1598417" y="7393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solidFill>
                  <a:schemeClr val="tx1"/>
                </a:solidFill>
                <a:latin typeface="Arial" panose="020B0604020202020204" pitchFamily="34" charset="0"/>
              </a:endParaRPr>
            </a:p>
          </p:txBody>
        </p:sp>
        <p:sp>
          <p:nvSpPr>
            <p:cNvPr id="14" name="Freeform: Shape 13">
              <a:extLst>
                <a:ext uri="{FF2B5EF4-FFF2-40B4-BE49-F238E27FC236}">
                  <a16:creationId xmlns:a16="http://schemas.microsoft.com/office/drawing/2014/main" id="{42F2229C-379D-47B7-9C53-BF1B2408F76E}"/>
                </a:ext>
              </a:extLst>
            </p:cNvPr>
            <p:cNvSpPr/>
            <p:nvPr/>
          </p:nvSpPr>
          <p:spPr>
            <a:xfrm rot="5400000" flipH="1">
              <a:off x="4481378" y="3435473"/>
              <a:ext cx="1611362" cy="1598416"/>
            </a:xfrm>
            <a:custGeom>
              <a:avLst/>
              <a:gdLst>
                <a:gd name="connsiteX0" fmla="*/ 1611362 w 1611362"/>
                <a:gd name="connsiteY0" fmla="*/ 1304209 h 1598416"/>
                <a:gd name="connsiteX1" fmla="*/ 1535162 w 1611362"/>
                <a:gd name="connsiteY1" fmla="*/ 1001002 h 1598416"/>
                <a:gd name="connsiteX2" fmla="*/ 1507626 w 1611362"/>
                <a:gd name="connsiteY2" fmla="*/ 999612 h 1598416"/>
                <a:gd name="connsiteX3" fmla="*/ 602016 w 1611362"/>
                <a:gd name="connsiteY3" fmla="*/ 94000 h 1598416"/>
                <a:gd name="connsiteX4" fmla="*/ 597269 w 1611362"/>
                <a:gd name="connsiteY4" fmla="*/ 0 h 1598416"/>
                <a:gd name="connsiteX5" fmla="*/ 297420 w 1611362"/>
                <a:gd name="connsiteY5" fmla="*/ 75356 h 1598416"/>
                <a:gd name="connsiteX6" fmla="*/ 0 w 1611362"/>
                <a:gd name="connsiteY6" fmla="*/ 611 h 1598416"/>
                <a:gd name="connsiteX7" fmla="*/ 7800 w 1611362"/>
                <a:gd name="connsiteY7" fmla="*/ 155071 h 1598416"/>
                <a:gd name="connsiteX8" fmla="*/ 1446555 w 1611362"/>
                <a:gd name="connsiteY8" fmla="*/ 1593828 h 1598416"/>
                <a:gd name="connsiteX9" fmla="*/ 1537423 w 1611362"/>
                <a:gd name="connsiteY9" fmla="*/ 1598416 h 1598416"/>
                <a:gd name="connsiteX10" fmla="*/ 1611362 w 1611362"/>
                <a:gd name="connsiteY10" fmla="*/ 1304209 h 159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1362" h="1598416">
                  <a:moveTo>
                    <a:pt x="1611362" y="1304209"/>
                  </a:moveTo>
                  <a:lnTo>
                    <a:pt x="1535162" y="1001002"/>
                  </a:lnTo>
                  <a:lnTo>
                    <a:pt x="1507626" y="999612"/>
                  </a:lnTo>
                  <a:cubicBezTo>
                    <a:pt x="1030123" y="951118"/>
                    <a:pt x="650509" y="571503"/>
                    <a:pt x="602016" y="94000"/>
                  </a:cubicBezTo>
                  <a:lnTo>
                    <a:pt x="597269" y="0"/>
                  </a:lnTo>
                  <a:lnTo>
                    <a:pt x="297420" y="75356"/>
                  </a:lnTo>
                  <a:lnTo>
                    <a:pt x="0" y="611"/>
                  </a:lnTo>
                  <a:lnTo>
                    <a:pt x="7800" y="155071"/>
                  </a:lnTo>
                  <a:cubicBezTo>
                    <a:pt x="84841" y="913687"/>
                    <a:pt x="687940" y="1516786"/>
                    <a:pt x="1446555" y="1593828"/>
                  </a:cubicBezTo>
                  <a:lnTo>
                    <a:pt x="1537423" y="1598416"/>
                  </a:lnTo>
                  <a:lnTo>
                    <a:pt x="1611362" y="130420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solidFill>
                  <a:schemeClr val="tx1"/>
                </a:solidFill>
                <a:latin typeface="Arial" panose="020B0604020202020204" pitchFamily="34" charset="0"/>
              </a:endParaRPr>
            </a:p>
          </p:txBody>
        </p:sp>
        <p:sp>
          <p:nvSpPr>
            <p:cNvPr id="13" name="Freeform: Shape 12">
              <a:extLst>
                <a:ext uri="{FF2B5EF4-FFF2-40B4-BE49-F238E27FC236}">
                  <a16:creationId xmlns:a16="http://schemas.microsoft.com/office/drawing/2014/main" id="{711CEE2A-87FB-48CC-BB6F-D9F6ADF08E5C}"/>
                </a:ext>
              </a:extLst>
            </p:cNvPr>
            <p:cNvSpPr/>
            <p:nvPr/>
          </p:nvSpPr>
          <p:spPr>
            <a:xfrm rot="5400000" flipH="1">
              <a:off x="6102474" y="3432261"/>
              <a:ext cx="1598417" cy="1611362"/>
            </a:xfrm>
            <a:custGeom>
              <a:avLst/>
              <a:gdLst>
                <a:gd name="connsiteX0" fmla="*/ 1598417 w 1598417"/>
                <a:gd name="connsiteY0" fmla="*/ 597269 h 1611362"/>
                <a:gd name="connsiteX1" fmla="*/ 1523060 w 1598417"/>
                <a:gd name="connsiteY1" fmla="*/ 297420 h 1611362"/>
                <a:gd name="connsiteX2" fmla="*/ 1597806 w 1598417"/>
                <a:gd name="connsiteY2" fmla="*/ 0 h 1611362"/>
                <a:gd name="connsiteX3" fmla="*/ 1443344 w 1598417"/>
                <a:gd name="connsiteY3" fmla="*/ 7799 h 1611362"/>
                <a:gd name="connsiteX4" fmla="*/ 4589 w 1598417"/>
                <a:gd name="connsiteY4" fmla="*/ 1446555 h 1611362"/>
                <a:gd name="connsiteX5" fmla="*/ 0 w 1598417"/>
                <a:gd name="connsiteY5" fmla="*/ 1537424 h 1611362"/>
                <a:gd name="connsiteX6" fmla="*/ 294209 w 1598417"/>
                <a:gd name="connsiteY6" fmla="*/ 1611362 h 1611362"/>
                <a:gd name="connsiteX7" fmla="*/ 597414 w 1598417"/>
                <a:gd name="connsiteY7" fmla="*/ 1535163 h 1611362"/>
                <a:gd name="connsiteX8" fmla="*/ 598805 w 1598417"/>
                <a:gd name="connsiteY8" fmla="*/ 1507626 h 1611362"/>
                <a:gd name="connsiteX9" fmla="*/ 1504415 w 1598417"/>
                <a:gd name="connsiteY9" fmla="*/ 602015 h 1611362"/>
                <a:gd name="connsiteX10" fmla="*/ 1598417 w 1598417"/>
                <a:gd name="connsiteY10" fmla="*/ 597269 h 1611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8417" h="1611362">
                  <a:moveTo>
                    <a:pt x="1598417" y="597269"/>
                  </a:moveTo>
                  <a:lnTo>
                    <a:pt x="1523060" y="297420"/>
                  </a:lnTo>
                  <a:lnTo>
                    <a:pt x="1597806" y="0"/>
                  </a:lnTo>
                  <a:lnTo>
                    <a:pt x="1443344" y="7799"/>
                  </a:lnTo>
                  <a:cubicBezTo>
                    <a:pt x="684729" y="84841"/>
                    <a:pt x="81630" y="687940"/>
                    <a:pt x="4589" y="1446555"/>
                  </a:cubicBezTo>
                  <a:lnTo>
                    <a:pt x="0" y="1537424"/>
                  </a:lnTo>
                  <a:lnTo>
                    <a:pt x="294209" y="1611362"/>
                  </a:lnTo>
                  <a:lnTo>
                    <a:pt x="597414" y="1535163"/>
                  </a:lnTo>
                  <a:lnTo>
                    <a:pt x="598805" y="1507626"/>
                  </a:lnTo>
                  <a:cubicBezTo>
                    <a:pt x="647298" y="1030123"/>
                    <a:pt x="1026912" y="650509"/>
                    <a:pt x="1504415" y="602015"/>
                  </a:cubicBezTo>
                  <a:lnTo>
                    <a:pt x="1598417" y="597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PH" dirty="0">
                <a:solidFill>
                  <a:schemeClr val="tx1"/>
                </a:solidFill>
                <a:latin typeface="Arial" panose="020B0604020202020204" pitchFamily="34" charset="0"/>
              </a:endParaRPr>
            </a:p>
          </p:txBody>
        </p:sp>
      </p:grpSp>
      <p:sp>
        <p:nvSpPr>
          <p:cNvPr id="11" name="TextBox 10">
            <a:extLst>
              <a:ext uri="{FF2B5EF4-FFF2-40B4-BE49-F238E27FC236}">
                <a16:creationId xmlns:a16="http://schemas.microsoft.com/office/drawing/2014/main" id="{B25DA2CD-C6BF-44A3-A681-7758ACF74687}"/>
              </a:ext>
            </a:extLst>
          </p:cNvPr>
          <p:cNvSpPr txBox="1"/>
          <p:nvPr/>
        </p:nvSpPr>
        <p:spPr>
          <a:xfrm>
            <a:off x="8274447" y="2417432"/>
            <a:ext cx="2946509" cy="1384995"/>
          </a:xfrm>
          <a:prstGeom prst="rect">
            <a:avLst/>
          </a:prstGeom>
          <a:noFill/>
        </p:spPr>
        <p:txBody>
          <a:bodyPr wrap="square" lIns="0" tIns="0" rIns="0" bIns="0" rtlCol="0">
            <a:spAutoFit/>
          </a:bodyPr>
          <a:lstStyle/>
          <a:p>
            <a:r>
              <a:rPr lang="en-PH" sz="1500" dirty="0">
                <a:latin typeface="Arial" panose="020B0604020202020204" pitchFamily="34" charset="0"/>
              </a:rPr>
              <a:t>Each spring we gather input from students, families, teachers, and principals to surface what is working and what is not.</a:t>
            </a:r>
          </a:p>
        </p:txBody>
      </p:sp>
      <p:sp>
        <p:nvSpPr>
          <p:cNvPr id="12" name="TextBox 11">
            <a:extLst>
              <a:ext uri="{FF2B5EF4-FFF2-40B4-BE49-F238E27FC236}">
                <a16:creationId xmlns:a16="http://schemas.microsoft.com/office/drawing/2014/main" id="{76238307-4054-4652-B4F5-880A7330C695}"/>
              </a:ext>
            </a:extLst>
          </p:cNvPr>
          <p:cNvSpPr txBox="1"/>
          <p:nvPr/>
        </p:nvSpPr>
        <p:spPr>
          <a:xfrm>
            <a:off x="8274447" y="2065007"/>
            <a:ext cx="2946509" cy="307777"/>
          </a:xfrm>
          <a:prstGeom prst="rect">
            <a:avLst/>
          </a:prstGeom>
          <a:noFill/>
        </p:spPr>
        <p:txBody>
          <a:bodyPr wrap="square" lIns="0" tIns="0" rIns="0" bIns="0" rtlCol="0">
            <a:spAutoFit/>
          </a:bodyPr>
          <a:lstStyle/>
          <a:p>
            <a:r>
              <a:rPr lang="en-PH" sz="2000" dirty="0">
                <a:solidFill>
                  <a:schemeClr val="accent5"/>
                </a:solidFill>
                <a:latin typeface="Arial" panose="020B0604020202020204" pitchFamily="34" charset="0"/>
              </a:rPr>
              <a:t>Listen</a:t>
            </a:r>
          </a:p>
        </p:txBody>
      </p:sp>
      <p:sp>
        <p:nvSpPr>
          <p:cNvPr id="15" name="TextBox 14">
            <a:extLst>
              <a:ext uri="{FF2B5EF4-FFF2-40B4-BE49-F238E27FC236}">
                <a16:creationId xmlns:a16="http://schemas.microsoft.com/office/drawing/2014/main" id="{C0F2D4E3-4E65-4AED-B59B-75EF77A881D3}"/>
              </a:ext>
            </a:extLst>
          </p:cNvPr>
          <p:cNvSpPr txBox="1"/>
          <p:nvPr/>
        </p:nvSpPr>
        <p:spPr>
          <a:xfrm>
            <a:off x="8274447" y="4424907"/>
            <a:ext cx="2946509" cy="1384995"/>
          </a:xfrm>
          <a:prstGeom prst="rect">
            <a:avLst/>
          </a:prstGeom>
          <a:noFill/>
        </p:spPr>
        <p:txBody>
          <a:bodyPr wrap="square" lIns="0" tIns="0" rIns="0" bIns="0" rtlCol="0">
            <a:spAutoFit/>
          </a:bodyPr>
          <a:lstStyle/>
          <a:p>
            <a:r>
              <a:rPr lang="en-PH" sz="1500" dirty="0">
                <a:latin typeface="Arial" panose="020B0604020202020204" pitchFamily="34" charset="0"/>
              </a:rPr>
              <a:t>Over the summer we refine curriculum, training, and site plans, and set annual targets with each partner school.</a:t>
            </a:r>
          </a:p>
        </p:txBody>
      </p:sp>
      <p:sp>
        <p:nvSpPr>
          <p:cNvPr id="16" name="TextBox 15">
            <a:extLst>
              <a:ext uri="{FF2B5EF4-FFF2-40B4-BE49-F238E27FC236}">
                <a16:creationId xmlns:a16="http://schemas.microsoft.com/office/drawing/2014/main" id="{5E7E00A1-9463-4A9B-8129-9A9A8D85B6B7}"/>
              </a:ext>
            </a:extLst>
          </p:cNvPr>
          <p:cNvSpPr txBox="1"/>
          <p:nvPr/>
        </p:nvSpPr>
        <p:spPr>
          <a:xfrm>
            <a:off x="8274447" y="4072482"/>
            <a:ext cx="2946509" cy="307777"/>
          </a:xfrm>
          <a:prstGeom prst="rect">
            <a:avLst/>
          </a:prstGeom>
          <a:noFill/>
        </p:spPr>
        <p:txBody>
          <a:bodyPr wrap="square" lIns="0" tIns="0" rIns="0" bIns="0" rtlCol="0">
            <a:spAutoFit/>
          </a:bodyPr>
          <a:lstStyle/>
          <a:p>
            <a:r>
              <a:rPr lang="en-PH" sz="2000" dirty="0">
                <a:solidFill>
                  <a:schemeClr val="accent2"/>
                </a:solidFill>
                <a:latin typeface="Arial" panose="020B0604020202020204" pitchFamily="34" charset="0"/>
              </a:rPr>
              <a:t>Design</a:t>
            </a:r>
          </a:p>
        </p:txBody>
      </p:sp>
      <p:sp>
        <p:nvSpPr>
          <p:cNvPr id="17" name="TextBox 16">
            <a:extLst>
              <a:ext uri="{FF2B5EF4-FFF2-40B4-BE49-F238E27FC236}">
                <a16:creationId xmlns:a16="http://schemas.microsoft.com/office/drawing/2014/main" id="{7C9954FC-7230-4130-87F6-F3065D4E4470}"/>
              </a:ext>
            </a:extLst>
          </p:cNvPr>
          <p:cNvSpPr txBox="1"/>
          <p:nvPr/>
        </p:nvSpPr>
        <p:spPr>
          <a:xfrm>
            <a:off x="970345" y="2417432"/>
            <a:ext cx="2946509" cy="1384995"/>
          </a:xfrm>
          <a:prstGeom prst="rect">
            <a:avLst/>
          </a:prstGeom>
          <a:noFill/>
        </p:spPr>
        <p:txBody>
          <a:bodyPr wrap="square" lIns="0" tIns="0" rIns="0" bIns="0" rtlCol="0">
            <a:spAutoFit/>
          </a:bodyPr>
          <a:lstStyle/>
          <a:p>
            <a:pPr algn="r"/>
            <a:r>
              <a:rPr lang="en-PH" sz="1500" dirty="0">
                <a:latin typeface="Arial" panose="020B0604020202020204" pitchFamily="34" charset="0"/>
              </a:rPr>
              <a:t>Through the school year, staff and volunteers deliver tutoring, mentoring, and coaching with weekly fidelity checks.</a:t>
            </a:r>
          </a:p>
        </p:txBody>
      </p:sp>
      <p:sp>
        <p:nvSpPr>
          <p:cNvPr id="18" name="TextBox 17">
            <a:extLst>
              <a:ext uri="{FF2B5EF4-FFF2-40B4-BE49-F238E27FC236}">
                <a16:creationId xmlns:a16="http://schemas.microsoft.com/office/drawing/2014/main" id="{8E741366-F0C3-4FC6-84E5-ED57D19B41F6}"/>
              </a:ext>
            </a:extLst>
          </p:cNvPr>
          <p:cNvSpPr txBox="1"/>
          <p:nvPr/>
        </p:nvSpPr>
        <p:spPr>
          <a:xfrm>
            <a:off x="970345" y="2065007"/>
            <a:ext cx="2946509" cy="307777"/>
          </a:xfrm>
          <a:prstGeom prst="rect">
            <a:avLst/>
          </a:prstGeom>
          <a:noFill/>
        </p:spPr>
        <p:txBody>
          <a:bodyPr wrap="square" lIns="0" tIns="0" rIns="0" bIns="0" rtlCol="0">
            <a:spAutoFit/>
          </a:bodyPr>
          <a:lstStyle/>
          <a:p>
            <a:pPr algn="r"/>
            <a:r>
              <a:rPr lang="en-PH" sz="2000" dirty="0">
                <a:solidFill>
                  <a:schemeClr val="accent1"/>
                </a:solidFill>
                <a:latin typeface="Arial" panose="020B0604020202020204" pitchFamily="34" charset="0"/>
              </a:rPr>
              <a:t>Deliver</a:t>
            </a:r>
          </a:p>
        </p:txBody>
      </p:sp>
      <p:sp>
        <p:nvSpPr>
          <p:cNvPr id="19" name="TextBox 18">
            <a:extLst>
              <a:ext uri="{FF2B5EF4-FFF2-40B4-BE49-F238E27FC236}">
                <a16:creationId xmlns:a16="http://schemas.microsoft.com/office/drawing/2014/main" id="{8DD44D53-F6FD-4127-8E46-6EE2B735EC25}"/>
              </a:ext>
            </a:extLst>
          </p:cNvPr>
          <p:cNvSpPr txBox="1"/>
          <p:nvPr/>
        </p:nvSpPr>
        <p:spPr>
          <a:xfrm>
            <a:off x="970345" y="4424907"/>
            <a:ext cx="2946509" cy="1384995"/>
          </a:xfrm>
          <a:prstGeom prst="rect">
            <a:avLst/>
          </a:prstGeom>
          <a:noFill/>
        </p:spPr>
        <p:txBody>
          <a:bodyPr wrap="square" lIns="0" tIns="0" rIns="0" bIns="0" rtlCol="0">
            <a:spAutoFit/>
          </a:bodyPr>
          <a:lstStyle/>
          <a:p>
            <a:pPr algn="r"/>
            <a:r>
              <a:rPr lang="en-PH" sz="1500" dirty="0">
                <a:latin typeface="Arial" panose="020B0604020202020204" pitchFamily="34" charset="0"/>
              </a:rPr>
              <a:t>Each quarter we review outcome data with our board and evaluation partner, feeding lessons into the next cycle.</a:t>
            </a:r>
          </a:p>
        </p:txBody>
      </p:sp>
      <p:sp>
        <p:nvSpPr>
          <p:cNvPr id="22" name="TextBox 21">
            <a:extLst>
              <a:ext uri="{FF2B5EF4-FFF2-40B4-BE49-F238E27FC236}">
                <a16:creationId xmlns:a16="http://schemas.microsoft.com/office/drawing/2014/main" id="{EF9BCE4F-3E08-431D-A4C9-40A4D541A7AF}"/>
              </a:ext>
            </a:extLst>
          </p:cNvPr>
          <p:cNvSpPr txBox="1"/>
          <p:nvPr/>
        </p:nvSpPr>
        <p:spPr>
          <a:xfrm>
            <a:off x="970345" y="4072482"/>
            <a:ext cx="2946509" cy="307777"/>
          </a:xfrm>
          <a:prstGeom prst="rect">
            <a:avLst/>
          </a:prstGeom>
          <a:noFill/>
        </p:spPr>
        <p:txBody>
          <a:bodyPr wrap="square" lIns="0" tIns="0" rIns="0" bIns="0" rtlCol="0">
            <a:spAutoFit/>
          </a:bodyPr>
          <a:lstStyle/>
          <a:p>
            <a:pPr algn="r"/>
            <a:r>
              <a:rPr lang="en-PH" sz="2000" dirty="0">
                <a:solidFill>
                  <a:schemeClr val="accent3"/>
                </a:solidFill>
                <a:latin typeface="Arial" panose="020B0604020202020204" pitchFamily="34" charset="0"/>
              </a:rPr>
              <a:t>Learn</a:t>
            </a:r>
          </a:p>
        </p:txBody>
      </p:sp>
      <p:cxnSp>
        <p:nvCxnSpPr>
          <p:cNvPr id="24" name="Straight Connector 23">
            <a:extLst>
              <a:ext uri="{FF2B5EF4-FFF2-40B4-BE49-F238E27FC236}">
                <a16:creationId xmlns:a16="http://schemas.microsoft.com/office/drawing/2014/main" id="{31D76886-8E3A-4714-A169-B3A01474524E}"/>
              </a:ext>
            </a:extLst>
          </p:cNvPr>
          <p:cNvCxnSpPr>
            <a:cxnSpLocks/>
          </p:cNvCxnSpPr>
          <p:nvPr/>
        </p:nvCxnSpPr>
        <p:spPr>
          <a:xfrm>
            <a:off x="7409793" y="2778364"/>
            <a:ext cx="809297" cy="0"/>
          </a:xfrm>
          <a:prstGeom prst="line">
            <a:avLst/>
          </a:prstGeom>
          <a:ln>
            <a:solidFill>
              <a:schemeClr val="tx1">
                <a:lumMod val="60000"/>
                <a:lumOff val="4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74C33E1-8173-4878-8B28-434E3E676208}"/>
              </a:ext>
            </a:extLst>
          </p:cNvPr>
          <p:cNvCxnSpPr>
            <a:cxnSpLocks/>
          </p:cNvCxnSpPr>
          <p:nvPr/>
        </p:nvCxnSpPr>
        <p:spPr>
          <a:xfrm>
            <a:off x="7409793" y="4649205"/>
            <a:ext cx="809297" cy="0"/>
          </a:xfrm>
          <a:prstGeom prst="line">
            <a:avLst/>
          </a:prstGeom>
          <a:ln>
            <a:solidFill>
              <a:schemeClr val="tx1">
                <a:lumMod val="60000"/>
                <a:lumOff val="4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FD68FE9-74B8-41BD-B51A-430A72AF47E4}"/>
              </a:ext>
            </a:extLst>
          </p:cNvPr>
          <p:cNvCxnSpPr>
            <a:cxnSpLocks/>
          </p:cNvCxnSpPr>
          <p:nvPr/>
        </p:nvCxnSpPr>
        <p:spPr>
          <a:xfrm flipH="1">
            <a:off x="3951889" y="2778364"/>
            <a:ext cx="809297" cy="0"/>
          </a:xfrm>
          <a:prstGeom prst="line">
            <a:avLst/>
          </a:prstGeom>
          <a:ln>
            <a:solidFill>
              <a:schemeClr val="tx1">
                <a:lumMod val="60000"/>
                <a:lumOff val="4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52A509A-3FD4-47EA-B828-75C7E02C006D}"/>
              </a:ext>
            </a:extLst>
          </p:cNvPr>
          <p:cNvCxnSpPr>
            <a:cxnSpLocks/>
          </p:cNvCxnSpPr>
          <p:nvPr/>
        </p:nvCxnSpPr>
        <p:spPr>
          <a:xfrm flipH="1">
            <a:off x="3995911" y="4649205"/>
            <a:ext cx="809297" cy="0"/>
          </a:xfrm>
          <a:prstGeom prst="line">
            <a:avLst/>
          </a:prstGeom>
          <a:ln>
            <a:solidFill>
              <a:schemeClr val="tx1">
                <a:lumMod val="60000"/>
                <a:lumOff val="40000"/>
              </a:schemeClr>
            </a:solidFill>
            <a:headEnd type="oval"/>
          </a:ln>
        </p:spPr>
        <p:style>
          <a:lnRef idx="1">
            <a:schemeClr val="accent1"/>
          </a:lnRef>
          <a:fillRef idx="0">
            <a:schemeClr val="accent1"/>
          </a:fillRef>
          <a:effectRef idx="0">
            <a:schemeClr val="accent1"/>
          </a:effectRef>
          <a:fontRef idx="minor">
            <a:schemeClr val="tx1"/>
          </a:fontRef>
        </p:style>
      </p:cxnSp>
      <p:grpSp>
        <p:nvGrpSpPr>
          <p:cNvPr id="33" name="Graphic 27"/>
          <p:cNvGrpSpPr/>
          <p:nvPr/>
        </p:nvGrpSpPr>
        <p:grpSpPr>
          <a:xfrm>
            <a:off x="4816543" y="2535584"/>
            <a:ext cx="545085" cy="545085"/>
            <a:chOff x="697932" y="5358687"/>
            <a:chExt cx="633600" cy="633600"/>
          </a:xfrm>
          <a:solidFill>
            <a:srgbClr val="FFFFFF"/>
          </a:solidFill>
        </p:grpSpPr>
        <p:sp>
          <p:nvSpPr>
            <p:cNvPr id="34" name="Accent"/>
            <p:cNvSpPr/>
            <p:nvPr/>
          </p:nvSpPr>
          <p:spPr>
            <a:xfrm>
              <a:off x="697932" y="5358687"/>
              <a:ext cx="633600" cy="633600"/>
            </a:xfrm>
            <a:custGeom>
              <a:avLst/>
              <a:gdLst/>
              <a:ahLst/>
              <a:cxnLst/>
              <a:rect l="0" t="0" r="10000" b="10000"/>
              <a:pathLst>
                <a:path w="10000" h="10000">
                  <a:moveTo>
                    <a:pt x="4772" y="6027"/>
                  </a:moveTo>
                  <a:lnTo>
                    <a:pt x="8650" y="1464"/>
                  </a:lnTo>
                  <a:lnTo>
                    <a:pt x="6369" y="8536"/>
                  </a:lnTo>
                  <a:lnTo>
                    <a:pt x="4772" y="6027"/>
                  </a:lnTo>
                  <a:close/>
                </a:path>
              </a:pathLst>
            </a:custGeom>
            <a:grpFill/>
            <a:ln>
              <a:noFill/>
            </a:ln>
          </p:spPr>
          <p:txBody>
            <a:bodyPr/>
            <a:lstStyle/>
            <a:p>
              <a:endParaRPr/>
            </a:p>
          </p:txBody>
        </p:sp>
        <p:sp>
          <p:nvSpPr>
            <p:cNvPr id="35" name="Outline"/>
            <p:cNvSpPr/>
            <p:nvPr/>
          </p:nvSpPr>
          <p:spPr>
            <a:xfrm>
              <a:off x="697932" y="5358687"/>
              <a:ext cx="633600" cy="633600"/>
            </a:xfrm>
            <a:custGeom>
              <a:avLst/>
              <a:gdLst/>
              <a:ahLst/>
              <a:cxnLst/>
              <a:rect l="0" t="0" r="10000" b="10000"/>
              <a:pathLst>
                <a:path w="10000" h="10000">
                  <a:moveTo>
                    <a:pt x="8888" y="1541"/>
                  </a:moveTo>
                  <a:lnTo>
                    <a:pt x="8888" y="1541"/>
                  </a:lnTo>
                  <a:lnTo>
                    <a:pt x="8888" y="1541"/>
                  </a:lnTo>
                  <a:lnTo>
                    <a:pt x="6607" y="8613"/>
                  </a:lnTo>
                  <a:lnTo>
                    <a:pt x="6595" y="8644"/>
                  </a:lnTo>
                  <a:lnTo>
                    <a:pt x="6578" y="8673"/>
                  </a:lnTo>
                  <a:lnTo>
                    <a:pt x="6558" y="8699"/>
                  </a:lnTo>
                  <a:lnTo>
                    <a:pt x="6535" y="8723"/>
                  </a:lnTo>
                  <a:lnTo>
                    <a:pt x="6509" y="8743"/>
                  </a:lnTo>
                  <a:lnTo>
                    <a:pt x="6480" y="8760"/>
                  </a:lnTo>
                  <a:lnTo>
                    <a:pt x="6449" y="8773"/>
                  </a:lnTo>
                  <a:lnTo>
                    <a:pt x="6417" y="8781"/>
                  </a:lnTo>
                  <a:lnTo>
                    <a:pt x="6384" y="8786"/>
                  </a:lnTo>
                  <a:lnTo>
                    <a:pt x="6351" y="8785"/>
                  </a:lnTo>
                  <a:lnTo>
                    <a:pt x="6318" y="8781"/>
                  </a:lnTo>
                  <a:lnTo>
                    <a:pt x="6286" y="8772"/>
                  </a:lnTo>
                  <a:lnTo>
                    <a:pt x="6255" y="8759"/>
                  </a:lnTo>
                  <a:lnTo>
                    <a:pt x="6227" y="8742"/>
                  </a:lnTo>
                  <a:lnTo>
                    <a:pt x="6201" y="8721"/>
                  </a:lnTo>
                  <a:lnTo>
                    <a:pt x="6178" y="8697"/>
                  </a:lnTo>
                  <a:lnTo>
                    <a:pt x="6158" y="8670"/>
                  </a:lnTo>
                  <a:lnTo>
                    <a:pt x="4609" y="6236"/>
                  </a:lnTo>
                  <a:lnTo>
                    <a:pt x="1271" y="5123"/>
                  </a:lnTo>
                  <a:lnTo>
                    <a:pt x="1240" y="5111"/>
                  </a:lnTo>
                  <a:lnTo>
                    <a:pt x="1212" y="5094"/>
                  </a:lnTo>
                  <a:lnTo>
                    <a:pt x="1185" y="5074"/>
                  </a:lnTo>
                  <a:lnTo>
                    <a:pt x="1162" y="5051"/>
                  </a:lnTo>
                  <a:lnTo>
                    <a:pt x="1142" y="5025"/>
                  </a:lnTo>
                  <a:lnTo>
                    <a:pt x="1125" y="4996"/>
                  </a:lnTo>
                  <a:lnTo>
                    <a:pt x="1113" y="4965"/>
                  </a:lnTo>
                  <a:lnTo>
                    <a:pt x="1105" y="4933"/>
                  </a:lnTo>
                  <a:lnTo>
                    <a:pt x="1100" y="4901"/>
                  </a:lnTo>
                  <a:lnTo>
                    <a:pt x="1101" y="4868"/>
                  </a:lnTo>
                  <a:lnTo>
                    <a:pt x="1105" y="4835"/>
                  </a:lnTo>
                  <a:lnTo>
                    <a:pt x="1114" y="4803"/>
                  </a:lnTo>
                  <a:lnTo>
                    <a:pt x="1127" y="4773"/>
                  </a:lnTo>
                  <a:lnTo>
                    <a:pt x="1144" y="4744"/>
                  </a:lnTo>
                  <a:lnTo>
                    <a:pt x="1165" y="4718"/>
                  </a:lnTo>
                  <a:lnTo>
                    <a:pt x="1188" y="4695"/>
                  </a:lnTo>
                  <a:lnTo>
                    <a:pt x="1215" y="4676"/>
                  </a:lnTo>
                  <a:lnTo>
                    <a:pt x="1244" y="4660"/>
                  </a:lnTo>
                  <a:lnTo>
                    <a:pt x="8544" y="1238"/>
                  </a:lnTo>
                  <a:lnTo>
                    <a:pt x="8555" y="1233"/>
                  </a:lnTo>
                  <a:lnTo>
                    <a:pt x="8566" y="1229"/>
                  </a:lnTo>
                  <a:lnTo>
                    <a:pt x="8566" y="1229"/>
                  </a:lnTo>
                  <a:lnTo>
                    <a:pt x="8566" y="1229"/>
                  </a:lnTo>
                  <a:lnTo>
                    <a:pt x="8570" y="1227"/>
                  </a:lnTo>
                  <a:lnTo>
                    <a:pt x="8574" y="1226"/>
                  </a:lnTo>
                  <a:lnTo>
                    <a:pt x="8586" y="1223"/>
                  </a:lnTo>
                  <a:lnTo>
                    <a:pt x="8597" y="1220"/>
                  </a:lnTo>
                  <a:lnTo>
                    <a:pt x="8597" y="1220"/>
                  </a:lnTo>
                  <a:lnTo>
                    <a:pt x="8597" y="1220"/>
                  </a:lnTo>
                  <a:lnTo>
                    <a:pt x="8601" y="1219"/>
                  </a:lnTo>
                  <a:lnTo>
                    <a:pt x="8605" y="1218"/>
                  </a:lnTo>
                  <a:lnTo>
                    <a:pt x="8618" y="1217"/>
                  </a:lnTo>
                  <a:lnTo>
                    <a:pt x="8630" y="1215"/>
                  </a:lnTo>
                  <a:lnTo>
                    <a:pt x="8630" y="1215"/>
                  </a:lnTo>
                  <a:lnTo>
                    <a:pt x="8630" y="1215"/>
                  </a:lnTo>
                  <a:lnTo>
                    <a:pt x="8633" y="1215"/>
                  </a:lnTo>
                  <a:lnTo>
                    <a:pt x="8637" y="1214"/>
                  </a:lnTo>
                  <a:lnTo>
                    <a:pt x="8650" y="1215"/>
                  </a:lnTo>
                  <a:lnTo>
                    <a:pt x="8662" y="1214"/>
                  </a:lnTo>
                  <a:lnTo>
                    <a:pt x="8662" y="1214"/>
                  </a:lnTo>
                  <a:lnTo>
                    <a:pt x="8662" y="1214"/>
                  </a:lnTo>
                  <a:lnTo>
                    <a:pt x="8666" y="1215"/>
                  </a:lnTo>
                  <a:lnTo>
                    <a:pt x="8669" y="1215"/>
                  </a:lnTo>
                  <a:lnTo>
                    <a:pt x="8683" y="1217"/>
                  </a:lnTo>
                  <a:lnTo>
                    <a:pt x="8695" y="1218"/>
                  </a:lnTo>
                  <a:lnTo>
                    <a:pt x="8695" y="1218"/>
                  </a:lnTo>
                  <a:lnTo>
                    <a:pt x="8695" y="1218"/>
                  </a:lnTo>
                  <a:lnTo>
                    <a:pt x="8698" y="1219"/>
                  </a:lnTo>
                  <a:lnTo>
                    <a:pt x="8701" y="1219"/>
                  </a:lnTo>
                  <a:lnTo>
                    <a:pt x="8714" y="1223"/>
                  </a:lnTo>
                  <a:lnTo>
                    <a:pt x="8727" y="1226"/>
                  </a:lnTo>
                  <a:lnTo>
                    <a:pt x="8727" y="1226"/>
                  </a:lnTo>
                  <a:lnTo>
                    <a:pt x="8727" y="1226"/>
                  </a:lnTo>
                  <a:lnTo>
                    <a:pt x="8729" y="1227"/>
                  </a:lnTo>
                  <a:lnTo>
                    <a:pt x="8732" y="1228"/>
                  </a:lnTo>
                  <a:lnTo>
                    <a:pt x="8745" y="1233"/>
                  </a:lnTo>
                  <a:lnTo>
                    <a:pt x="8757" y="1238"/>
                  </a:lnTo>
                  <a:lnTo>
                    <a:pt x="8757" y="1238"/>
                  </a:lnTo>
                  <a:lnTo>
                    <a:pt x="8757" y="1238"/>
                  </a:lnTo>
                  <a:lnTo>
                    <a:pt x="8759" y="1239"/>
                  </a:lnTo>
                  <a:lnTo>
                    <a:pt x="8762" y="1240"/>
                  </a:lnTo>
                  <a:lnTo>
                    <a:pt x="8774" y="1248"/>
                  </a:lnTo>
                  <a:lnTo>
                    <a:pt x="8786" y="1254"/>
                  </a:lnTo>
                  <a:lnTo>
                    <a:pt x="8786" y="1254"/>
                  </a:lnTo>
                  <a:lnTo>
                    <a:pt x="8786" y="1254"/>
                  </a:lnTo>
                  <a:lnTo>
                    <a:pt x="8788" y="1255"/>
                  </a:lnTo>
                  <a:lnTo>
                    <a:pt x="8790" y="1257"/>
                  </a:lnTo>
                  <a:lnTo>
                    <a:pt x="8801" y="1266"/>
                  </a:lnTo>
                  <a:lnTo>
                    <a:pt x="8812" y="1274"/>
                  </a:lnTo>
                  <a:lnTo>
                    <a:pt x="8812" y="1274"/>
                  </a:lnTo>
                  <a:lnTo>
                    <a:pt x="8812" y="1274"/>
                  </a:lnTo>
                  <a:lnTo>
                    <a:pt x="8814" y="1275"/>
                  </a:lnTo>
                  <a:lnTo>
                    <a:pt x="8815" y="1276"/>
                  </a:lnTo>
                  <a:lnTo>
                    <a:pt x="8826" y="1287"/>
                  </a:lnTo>
                  <a:lnTo>
                    <a:pt x="8835" y="1296"/>
                  </a:lnTo>
                  <a:lnTo>
                    <a:pt x="8835" y="1296"/>
                  </a:lnTo>
                  <a:lnTo>
                    <a:pt x="8835" y="1296"/>
                  </a:lnTo>
                  <a:lnTo>
                    <a:pt x="8837" y="1298"/>
                  </a:lnTo>
                  <a:lnTo>
                    <a:pt x="8838" y="1299"/>
                  </a:lnTo>
                  <a:lnTo>
                    <a:pt x="8847" y="1311"/>
                  </a:lnTo>
                  <a:lnTo>
                    <a:pt x="8856" y="1322"/>
                  </a:lnTo>
                  <a:lnTo>
                    <a:pt x="8856" y="1322"/>
                  </a:lnTo>
                  <a:lnTo>
                    <a:pt x="8856" y="1322"/>
                  </a:lnTo>
                  <a:lnTo>
                    <a:pt x="8857" y="1323"/>
                  </a:lnTo>
                  <a:lnTo>
                    <a:pt x="8858" y="1325"/>
                  </a:lnTo>
                  <a:lnTo>
                    <a:pt x="8866" y="1338"/>
                  </a:lnTo>
                  <a:lnTo>
                    <a:pt x="8872" y="1350"/>
                  </a:lnTo>
                  <a:lnTo>
                    <a:pt x="8872" y="1350"/>
                  </a:lnTo>
                  <a:lnTo>
                    <a:pt x="8872" y="1350"/>
                  </a:lnTo>
                  <a:lnTo>
                    <a:pt x="8873" y="1351"/>
                  </a:lnTo>
                  <a:lnTo>
                    <a:pt x="8874" y="1353"/>
                  </a:lnTo>
                  <a:lnTo>
                    <a:pt x="8880" y="1368"/>
                  </a:lnTo>
                  <a:lnTo>
                    <a:pt x="8885" y="1380"/>
                  </a:lnTo>
                  <a:lnTo>
                    <a:pt x="8885" y="1380"/>
                  </a:lnTo>
                  <a:lnTo>
                    <a:pt x="8885" y="1380"/>
                  </a:lnTo>
                  <a:lnTo>
                    <a:pt x="8886" y="1381"/>
                  </a:lnTo>
                  <a:lnTo>
                    <a:pt x="8886" y="1382"/>
                  </a:lnTo>
                  <a:lnTo>
                    <a:pt x="8891" y="1398"/>
                  </a:lnTo>
                  <a:lnTo>
                    <a:pt x="8894" y="1411"/>
                  </a:lnTo>
                  <a:lnTo>
                    <a:pt x="8894" y="1411"/>
                  </a:lnTo>
                  <a:lnTo>
                    <a:pt x="8894" y="1411"/>
                  </a:lnTo>
                  <a:lnTo>
                    <a:pt x="8895" y="1412"/>
                  </a:lnTo>
                  <a:lnTo>
                    <a:pt x="8895" y="1413"/>
                  </a:lnTo>
                  <a:lnTo>
                    <a:pt x="8897" y="1431"/>
                  </a:lnTo>
                  <a:lnTo>
                    <a:pt x="8899" y="1444"/>
                  </a:lnTo>
                  <a:lnTo>
                    <a:pt x="8899" y="1444"/>
                  </a:lnTo>
                  <a:lnTo>
                    <a:pt x="8899" y="1444"/>
                  </a:lnTo>
                  <a:lnTo>
                    <a:pt x="8899" y="1445"/>
                  </a:lnTo>
                  <a:lnTo>
                    <a:pt x="8899" y="1445"/>
                  </a:lnTo>
                  <a:lnTo>
                    <a:pt x="8899" y="1464"/>
                  </a:lnTo>
                  <a:lnTo>
                    <a:pt x="8900" y="1476"/>
                  </a:lnTo>
                  <a:lnTo>
                    <a:pt x="8900" y="1477"/>
                  </a:lnTo>
                  <a:lnTo>
                    <a:pt x="8900" y="1477"/>
                  </a:lnTo>
                  <a:lnTo>
                    <a:pt x="8900" y="1477"/>
                  </a:lnTo>
                  <a:lnTo>
                    <a:pt x="8900" y="1478"/>
                  </a:lnTo>
                  <a:lnTo>
                    <a:pt x="8897" y="1498"/>
                  </a:lnTo>
                  <a:lnTo>
                    <a:pt x="8896" y="1509"/>
                  </a:lnTo>
                  <a:lnTo>
                    <a:pt x="8896" y="1509"/>
                  </a:lnTo>
                  <a:lnTo>
                    <a:pt x="8896" y="1509"/>
                  </a:lnTo>
                  <a:lnTo>
                    <a:pt x="8896" y="1509"/>
                  </a:lnTo>
                  <a:lnTo>
                    <a:pt x="8896" y="1510"/>
                  </a:lnTo>
                  <a:lnTo>
                    <a:pt x="8889" y="1537"/>
                  </a:lnTo>
                  <a:lnTo>
                    <a:pt x="8888" y="1541"/>
                  </a:lnTo>
                  <a:close/>
                  <a:moveTo>
                    <a:pt x="8026" y="2584"/>
                  </a:moveTo>
                  <a:lnTo>
                    <a:pt x="7130" y="3639"/>
                  </a:lnTo>
                  <a:lnTo>
                    <a:pt x="5082" y="6048"/>
                  </a:lnTo>
                  <a:lnTo>
                    <a:pt x="6294" y="7953"/>
                  </a:lnTo>
                  <a:lnTo>
                    <a:pt x="8026" y="2584"/>
                  </a:lnTo>
                  <a:close/>
                  <a:moveTo>
                    <a:pt x="2023" y="4847"/>
                  </a:moveTo>
                  <a:lnTo>
                    <a:pt x="4691" y="5736"/>
                  </a:lnTo>
                  <a:lnTo>
                    <a:pt x="7715" y="2179"/>
                  </a:lnTo>
                  <a:lnTo>
                    <a:pt x="2023" y="4847"/>
                  </a:lnTo>
                  <a:close/>
                </a:path>
              </a:pathLst>
            </a:custGeom>
            <a:grpFill/>
            <a:ln>
              <a:noFill/>
            </a:ln>
          </p:spPr>
          <p:txBody>
            <a:bodyPr/>
            <a:lstStyle/>
            <a:p>
              <a:endParaRPr dirty="0"/>
            </a:p>
          </p:txBody>
        </p:sp>
      </p:grpSp>
      <p:grpSp>
        <p:nvGrpSpPr>
          <p:cNvPr id="36" name="Graphic 28"/>
          <p:cNvGrpSpPr/>
          <p:nvPr/>
        </p:nvGrpSpPr>
        <p:grpSpPr>
          <a:xfrm>
            <a:off x="6824788" y="2581884"/>
            <a:ext cx="545085" cy="545085"/>
            <a:chOff x="9756372" y="1760267"/>
            <a:chExt cx="633600" cy="633600"/>
          </a:xfrm>
          <a:solidFill>
            <a:srgbClr val="FFFFFF"/>
          </a:solidFill>
        </p:grpSpPr>
        <p:sp>
          <p:nvSpPr>
            <p:cNvPr id="37" name="Accent"/>
            <p:cNvSpPr/>
            <p:nvPr/>
          </p:nvSpPr>
          <p:spPr>
            <a:xfrm>
              <a:off x="9756372" y="1760267"/>
              <a:ext cx="633600" cy="633600"/>
            </a:xfrm>
            <a:custGeom>
              <a:avLst/>
              <a:gdLst/>
              <a:ahLst/>
              <a:cxnLst/>
              <a:rect l="0" t="0" r="10000" b="10000"/>
              <a:pathLst>
                <a:path w="10000" h="10000">
                  <a:moveTo>
                    <a:pt x="4517" y="3386"/>
                  </a:moveTo>
                  <a:lnTo>
                    <a:pt x="4484" y="3406"/>
                  </a:lnTo>
                  <a:lnTo>
                    <a:pt x="4461" y="3418"/>
                  </a:lnTo>
                  <a:lnTo>
                    <a:pt x="4436" y="3427"/>
                  </a:lnTo>
                  <a:lnTo>
                    <a:pt x="4411" y="3432"/>
                  </a:lnTo>
                  <a:lnTo>
                    <a:pt x="4384" y="3434"/>
                  </a:lnTo>
                  <a:lnTo>
                    <a:pt x="4358" y="3433"/>
                  </a:lnTo>
                  <a:lnTo>
                    <a:pt x="4333" y="3428"/>
                  </a:lnTo>
                  <a:lnTo>
                    <a:pt x="4308" y="3420"/>
                  </a:lnTo>
                  <a:lnTo>
                    <a:pt x="4284" y="3408"/>
                  </a:lnTo>
                  <a:lnTo>
                    <a:pt x="4262" y="3394"/>
                  </a:lnTo>
                  <a:lnTo>
                    <a:pt x="4242" y="3377"/>
                  </a:lnTo>
                  <a:lnTo>
                    <a:pt x="4225" y="3358"/>
                  </a:lnTo>
                  <a:lnTo>
                    <a:pt x="4210" y="3336"/>
                  </a:lnTo>
                  <a:lnTo>
                    <a:pt x="4198" y="3313"/>
                  </a:lnTo>
                  <a:lnTo>
                    <a:pt x="4189" y="3288"/>
                  </a:lnTo>
                  <a:lnTo>
                    <a:pt x="4184" y="3263"/>
                  </a:lnTo>
                  <a:lnTo>
                    <a:pt x="4182" y="3236"/>
                  </a:lnTo>
                  <a:lnTo>
                    <a:pt x="4183" y="3210"/>
                  </a:lnTo>
                  <a:lnTo>
                    <a:pt x="4188" y="3185"/>
                  </a:lnTo>
                  <a:lnTo>
                    <a:pt x="4196" y="3160"/>
                  </a:lnTo>
                  <a:lnTo>
                    <a:pt x="4208" y="3136"/>
                  </a:lnTo>
                  <a:lnTo>
                    <a:pt x="4222" y="3114"/>
                  </a:lnTo>
                  <a:lnTo>
                    <a:pt x="4239" y="3094"/>
                  </a:lnTo>
                  <a:lnTo>
                    <a:pt x="4258" y="3077"/>
                  </a:lnTo>
                  <a:lnTo>
                    <a:pt x="4280" y="3062"/>
                  </a:lnTo>
                  <a:lnTo>
                    <a:pt x="4316" y="3041"/>
                  </a:lnTo>
                  <a:lnTo>
                    <a:pt x="4322" y="3037"/>
                  </a:lnTo>
                  <a:lnTo>
                    <a:pt x="4359" y="3017"/>
                  </a:lnTo>
                  <a:lnTo>
                    <a:pt x="4365" y="3014"/>
                  </a:lnTo>
                  <a:lnTo>
                    <a:pt x="4402" y="2995"/>
                  </a:lnTo>
                  <a:lnTo>
                    <a:pt x="4408" y="2992"/>
                  </a:lnTo>
                  <a:lnTo>
                    <a:pt x="4446" y="2974"/>
                  </a:lnTo>
                  <a:lnTo>
                    <a:pt x="4452" y="2972"/>
                  </a:lnTo>
                  <a:lnTo>
                    <a:pt x="4491" y="2955"/>
                  </a:lnTo>
                  <a:lnTo>
                    <a:pt x="4497" y="2953"/>
                  </a:lnTo>
                  <a:lnTo>
                    <a:pt x="4536" y="2938"/>
                  </a:lnTo>
                  <a:lnTo>
                    <a:pt x="4542" y="2936"/>
                  </a:lnTo>
                  <a:lnTo>
                    <a:pt x="4582" y="2922"/>
                  </a:lnTo>
                  <a:lnTo>
                    <a:pt x="4588" y="2920"/>
                  </a:lnTo>
                  <a:lnTo>
                    <a:pt x="4628" y="2907"/>
                  </a:lnTo>
                  <a:lnTo>
                    <a:pt x="4634" y="2906"/>
                  </a:lnTo>
                  <a:lnTo>
                    <a:pt x="4675" y="2895"/>
                  </a:lnTo>
                  <a:lnTo>
                    <a:pt x="4681" y="2893"/>
                  </a:lnTo>
                  <a:lnTo>
                    <a:pt x="4722" y="2883"/>
                  </a:lnTo>
                  <a:lnTo>
                    <a:pt x="4728" y="2882"/>
                  </a:lnTo>
                  <a:lnTo>
                    <a:pt x="4770" y="2874"/>
                  </a:lnTo>
                  <a:lnTo>
                    <a:pt x="4776" y="2872"/>
                  </a:lnTo>
                  <a:lnTo>
                    <a:pt x="4817" y="2865"/>
                  </a:lnTo>
                  <a:lnTo>
                    <a:pt x="4824" y="2864"/>
                  </a:lnTo>
                  <a:lnTo>
                    <a:pt x="4866" y="2859"/>
                  </a:lnTo>
                  <a:lnTo>
                    <a:pt x="4872" y="2858"/>
                  </a:lnTo>
                  <a:lnTo>
                    <a:pt x="4914" y="2854"/>
                  </a:lnTo>
                  <a:lnTo>
                    <a:pt x="4922" y="2853"/>
                  </a:lnTo>
                  <a:lnTo>
                    <a:pt x="4964" y="2851"/>
                  </a:lnTo>
                  <a:lnTo>
                    <a:pt x="4971" y="2851"/>
                  </a:lnTo>
                  <a:lnTo>
                    <a:pt x="5012" y="2849"/>
                  </a:lnTo>
                  <a:lnTo>
                    <a:pt x="5019" y="2849"/>
                  </a:lnTo>
                  <a:lnTo>
                    <a:pt x="5061" y="2850"/>
                  </a:lnTo>
                  <a:lnTo>
                    <a:pt x="5068" y="2850"/>
                  </a:lnTo>
                  <a:lnTo>
                    <a:pt x="5109" y="2852"/>
                  </a:lnTo>
                  <a:lnTo>
                    <a:pt x="5116" y="2852"/>
                  </a:lnTo>
                  <a:lnTo>
                    <a:pt x="5158" y="2855"/>
                  </a:lnTo>
                  <a:lnTo>
                    <a:pt x="5164" y="2856"/>
                  </a:lnTo>
                  <a:lnTo>
                    <a:pt x="5206" y="2860"/>
                  </a:lnTo>
                  <a:lnTo>
                    <a:pt x="5213" y="2861"/>
                  </a:lnTo>
                  <a:lnTo>
                    <a:pt x="5254" y="2867"/>
                  </a:lnTo>
                  <a:lnTo>
                    <a:pt x="5261" y="2868"/>
                  </a:lnTo>
                  <a:lnTo>
                    <a:pt x="5302" y="2875"/>
                  </a:lnTo>
                  <a:lnTo>
                    <a:pt x="5308" y="2877"/>
                  </a:lnTo>
                  <a:lnTo>
                    <a:pt x="5349" y="2885"/>
                  </a:lnTo>
                  <a:lnTo>
                    <a:pt x="5356" y="2887"/>
                  </a:lnTo>
                  <a:lnTo>
                    <a:pt x="5396" y="2897"/>
                  </a:lnTo>
                  <a:lnTo>
                    <a:pt x="5403" y="2899"/>
                  </a:lnTo>
                  <a:lnTo>
                    <a:pt x="5443" y="2910"/>
                  </a:lnTo>
                  <a:lnTo>
                    <a:pt x="5450" y="2912"/>
                  </a:lnTo>
                  <a:lnTo>
                    <a:pt x="5490" y="2925"/>
                  </a:lnTo>
                  <a:lnTo>
                    <a:pt x="5496" y="2927"/>
                  </a:lnTo>
                  <a:lnTo>
                    <a:pt x="5536" y="2941"/>
                  </a:lnTo>
                  <a:lnTo>
                    <a:pt x="5542" y="2944"/>
                  </a:lnTo>
                  <a:lnTo>
                    <a:pt x="5581" y="2959"/>
                  </a:lnTo>
                  <a:lnTo>
                    <a:pt x="5587" y="2962"/>
                  </a:lnTo>
                  <a:lnTo>
                    <a:pt x="5625" y="2978"/>
                  </a:lnTo>
                  <a:lnTo>
                    <a:pt x="5631" y="2981"/>
                  </a:lnTo>
                  <a:lnTo>
                    <a:pt x="5669" y="2999"/>
                  </a:lnTo>
                  <a:lnTo>
                    <a:pt x="5675" y="3002"/>
                  </a:lnTo>
                  <a:lnTo>
                    <a:pt x="5713" y="3021"/>
                  </a:lnTo>
                  <a:lnTo>
                    <a:pt x="5719" y="3025"/>
                  </a:lnTo>
                  <a:lnTo>
                    <a:pt x="5755" y="3045"/>
                  </a:lnTo>
                  <a:lnTo>
                    <a:pt x="5761" y="3049"/>
                  </a:lnTo>
                  <a:lnTo>
                    <a:pt x="5797" y="3070"/>
                  </a:lnTo>
                  <a:lnTo>
                    <a:pt x="5802" y="3074"/>
                  </a:lnTo>
                  <a:lnTo>
                    <a:pt x="5837" y="3097"/>
                  </a:lnTo>
                  <a:lnTo>
                    <a:pt x="5843" y="3101"/>
                  </a:lnTo>
                  <a:lnTo>
                    <a:pt x="5877" y="3125"/>
                  </a:lnTo>
                  <a:lnTo>
                    <a:pt x="5882" y="3129"/>
                  </a:lnTo>
                  <a:lnTo>
                    <a:pt x="5916" y="3154"/>
                  </a:lnTo>
                  <a:lnTo>
                    <a:pt x="5921" y="3158"/>
                  </a:lnTo>
                  <a:lnTo>
                    <a:pt x="5953" y="3184"/>
                  </a:lnTo>
                  <a:lnTo>
                    <a:pt x="5959" y="3189"/>
                  </a:lnTo>
                  <a:lnTo>
                    <a:pt x="5990" y="3216"/>
                  </a:lnTo>
                  <a:lnTo>
                    <a:pt x="5995" y="3221"/>
                  </a:lnTo>
                  <a:lnTo>
                    <a:pt x="6026" y="3249"/>
                  </a:lnTo>
                  <a:lnTo>
                    <a:pt x="6031" y="3254"/>
                  </a:lnTo>
                  <a:lnTo>
                    <a:pt x="6060" y="3283"/>
                  </a:lnTo>
                  <a:lnTo>
                    <a:pt x="6065" y="3288"/>
                  </a:lnTo>
                  <a:lnTo>
                    <a:pt x="6094" y="3318"/>
                  </a:lnTo>
                  <a:lnTo>
                    <a:pt x="6098" y="3323"/>
                  </a:lnTo>
                  <a:lnTo>
                    <a:pt x="6126" y="3355"/>
                  </a:lnTo>
                  <a:lnTo>
                    <a:pt x="6131" y="3361"/>
                  </a:lnTo>
                  <a:lnTo>
                    <a:pt x="6158" y="3393"/>
                  </a:lnTo>
                  <a:lnTo>
                    <a:pt x="6162" y="3399"/>
                  </a:lnTo>
                  <a:lnTo>
                    <a:pt x="6187" y="3432"/>
                  </a:lnTo>
                  <a:lnTo>
                    <a:pt x="6191" y="3437"/>
                  </a:lnTo>
                  <a:lnTo>
                    <a:pt x="6215" y="3472"/>
                  </a:lnTo>
                  <a:lnTo>
                    <a:pt x="6219" y="3477"/>
                  </a:lnTo>
                  <a:lnTo>
                    <a:pt x="6242" y="3512"/>
                  </a:lnTo>
                  <a:lnTo>
                    <a:pt x="6246" y="3518"/>
                  </a:lnTo>
                  <a:lnTo>
                    <a:pt x="6267" y="3553"/>
                  </a:lnTo>
                  <a:lnTo>
                    <a:pt x="6271" y="3559"/>
                  </a:lnTo>
                  <a:lnTo>
                    <a:pt x="6291" y="3596"/>
                  </a:lnTo>
                  <a:lnTo>
                    <a:pt x="6295" y="3602"/>
                  </a:lnTo>
                  <a:lnTo>
                    <a:pt x="6314" y="3639"/>
                  </a:lnTo>
                  <a:lnTo>
                    <a:pt x="6317" y="3645"/>
                  </a:lnTo>
                  <a:lnTo>
                    <a:pt x="6335" y="3682"/>
                  </a:lnTo>
                  <a:lnTo>
                    <a:pt x="6338" y="3688"/>
                  </a:lnTo>
                  <a:lnTo>
                    <a:pt x="6355" y="3727"/>
                  </a:lnTo>
                  <a:lnTo>
                    <a:pt x="6357" y="3733"/>
                  </a:lnTo>
                  <a:lnTo>
                    <a:pt x="6373" y="3772"/>
                  </a:lnTo>
                  <a:lnTo>
                    <a:pt x="6375" y="3778"/>
                  </a:lnTo>
                  <a:lnTo>
                    <a:pt x="6390" y="3818"/>
                  </a:lnTo>
                  <a:lnTo>
                    <a:pt x="6392" y="3824"/>
                  </a:lnTo>
                  <a:lnTo>
                    <a:pt x="6405" y="3864"/>
                  </a:lnTo>
                  <a:lnTo>
                    <a:pt x="6407" y="3871"/>
                  </a:lnTo>
                  <a:lnTo>
                    <a:pt x="6418" y="3911"/>
                  </a:lnTo>
                  <a:lnTo>
                    <a:pt x="6420" y="3918"/>
                  </a:lnTo>
                  <a:lnTo>
                    <a:pt x="6430" y="3959"/>
                  </a:lnTo>
                  <a:lnTo>
                    <a:pt x="6435" y="3985"/>
                  </a:lnTo>
                  <a:lnTo>
                    <a:pt x="6436" y="4011"/>
                  </a:lnTo>
                  <a:lnTo>
                    <a:pt x="6434" y="4037"/>
                  </a:lnTo>
                  <a:lnTo>
                    <a:pt x="6428" y="4062"/>
                  </a:lnTo>
                  <a:lnTo>
                    <a:pt x="6419" y="4087"/>
                  </a:lnTo>
                  <a:lnTo>
                    <a:pt x="6407" y="4110"/>
                  </a:lnTo>
                  <a:lnTo>
                    <a:pt x="6392" y="4132"/>
                  </a:lnTo>
                  <a:lnTo>
                    <a:pt x="6375" y="4151"/>
                  </a:lnTo>
                  <a:lnTo>
                    <a:pt x="6355" y="4168"/>
                  </a:lnTo>
                  <a:lnTo>
                    <a:pt x="6333" y="4182"/>
                  </a:lnTo>
                  <a:lnTo>
                    <a:pt x="6309" y="4193"/>
                  </a:lnTo>
                  <a:lnTo>
                    <a:pt x="6284" y="4201"/>
                  </a:lnTo>
                  <a:lnTo>
                    <a:pt x="6258" y="4206"/>
                  </a:lnTo>
                  <a:lnTo>
                    <a:pt x="6232" y="4207"/>
                  </a:lnTo>
                  <a:lnTo>
                    <a:pt x="6206" y="4205"/>
                  </a:lnTo>
                  <a:lnTo>
                    <a:pt x="6181" y="4199"/>
                  </a:lnTo>
                  <a:lnTo>
                    <a:pt x="6156" y="4190"/>
                  </a:lnTo>
                  <a:lnTo>
                    <a:pt x="6133" y="4178"/>
                  </a:lnTo>
                  <a:lnTo>
                    <a:pt x="6111" y="4163"/>
                  </a:lnTo>
                  <a:lnTo>
                    <a:pt x="6092" y="4146"/>
                  </a:lnTo>
                  <a:lnTo>
                    <a:pt x="6075" y="4126"/>
                  </a:lnTo>
                  <a:lnTo>
                    <a:pt x="6061" y="4104"/>
                  </a:lnTo>
                  <a:lnTo>
                    <a:pt x="6050" y="4080"/>
                  </a:lnTo>
                  <a:lnTo>
                    <a:pt x="6042" y="4055"/>
                  </a:lnTo>
                  <a:lnTo>
                    <a:pt x="6033" y="4017"/>
                  </a:lnTo>
                  <a:lnTo>
                    <a:pt x="6023" y="3984"/>
                  </a:lnTo>
                  <a:lnTo>
                    <a:pt x="6012" y="3950"/>
                  </a:lnTo>
                  <a:lnTo>
                    <a:pt x="6000" y="3917"/>
                  </a:lnTo>
                  <a:lnTo>
                    <a:pt x="5987" y="3885"/>
                  </a:lnTo>
                  <a:lnTo>
                    <a:pt x="5973" y="3853"/>
                  </a:lnTo>
                  <a:lnTo>
                    <a:pt x="5958" y="3821"/>
                  </a:lnTo>
                  <a:lnTo>
                    <a:pt x="5942" y="3790"/>
                  </a:lnTo>
                  <a:lnTo>
                    <a:pt x="5924" y="3759"/>
                  </a:lnTo>
                  <a:lnTo>
                    <a:pt x="5906" y="3729"/>
                  </a:lnTo>
                  <a:lnTo>
                    <a:pt x="5887" y="3700"/>
                  </a:lnTo>
                  <a:lnTo>
                    <a:pt x="5866" y="3671"/>
                  </a:lnTo>
                  <a:lnTo>
                    <a:pt x="5845" y="3643"/>
                  </a:lnTo>
                  <a:lnTo>
                    <a:pt x="5823" y="3616"/>
                  </a:lnTo>
                  <a:lnTo>
                    <a:pt x="5800" y="3590"/>
                  </a:lnTo>
                  <a:lnTo>
                    <a:pt x="5776" y="3565"/>
                  </a:lnTo>
                  <a:lnTo>
                    <a:pt x="5751" y="3540"/>
                  </a:lnTo>
                  <a:lnTo>
                    <a:pt x="5726" y="3516"/>
                  </a:lnTo>
                  <a:lnTo>
                    <a:pt x="5699" y="3493"/>
                  </a:lnTo>
                  <a:lnTo>
                    <a:pt x="5672" y="3471"/>
                  </a:lnTo>
                  <a:lnTo>
                    <a:pt x="5644" y="3450"/>
                  </a:lnTo>
                  <a:lnTo>
                    <a:pt x="5615" y="3430"/>
                  </a:lnTo>
                  <a:lnTo>
                    <a:pt x="5586" y="3410"/>
                  </a:lnTo>
                  <a:lnTo>
                    <a:pt x="5556" y="3392"/>
                  </a:lnTo>
                  <a:lnTo>
                    <a:pt x="5525" y="3375"/>
                  </a:lnTo>
                  <a:lnTo>
                    <a:pt x="5494" y="3359"/>
                  </a:lnTo>
                  <a:lnTo>
                    <a:pt x="5463" y="3344"/>
                  </a:lnTo>
                  <a:lnTo>
                    <a:pt x="5430" y="3330"/>
                  </a:lnTo>
                  <a:lnTo>
                    <a:pt x="5397" y="3316"/>
                  </a:lnTo>
                  <a:lnTo>
                    <a:pt x="5364" y="3305"/>
                  </a:lnTo>
                  <a:lnTo>
                    <a:pt x="5331" y="3294"/>
                  </a:lnTo>
                  <a:lnTo>
                    <a:pt x="5297" y="3284"/>
                  </a:lnTo>
                  <a:lnTo>
                    <a:pt x="5263" y="3276"/>
                  </a:lnTo>
                  <a:lnTo>
                    <a:pt x="5229" y="3269"/>
                  </a:lnTo>
                  <a:lnTo>
                    <a:pt x="5194" y="3262"/>
                  </a:lnTo>
                  <a:lnTo>
                    <a:pt x="5160" y="3257"/>
                  </a:lnTo>
                  <a:lnTo>
                    <a:pt x="5125" y="3254"/>
                  </a:lnTo>
                  <a:lnTo>
                    <a:pt x="5090" y="3251"/>
                  </a:lnTo>
                  <a:lnTo>
                    <a:pt x="5055" y="3250"/>
                  </a:lnTo>
                  <a:lnTo>
                    <a:pt x="5020" y="3249"/>
                  </a:lnTo>
                  <a:lnTo>
                    <a:pt x="4984" y="3250"/>
                  </a:lnTo>
                  <a:lnTo>
                    <a:pt x="4950" y="3252"/>
                  </a:lnTo>
                  <a:lnTo>
                    <a:pt x="4915" y="3256"/>
                  </a:lnTo>
                  <a:lnTo>
                    <a:pt x="4880" y="3260"/>
                  </a:lnTo>
                  <a:lnTo>
                    <a:pt x="4845" y="3266"/>
                  </a:lnTo>
                  <a:lnTo>
                    <a:pt x="4811" y="3273"/>
                  </a:lnTo>
                  <a:lnTo>
                    <a:pt x="4777" y="3281"/>
                  </a:lnTo>
                  <a:lnTo>
                    <a:pt x="4743" y="3291"/>
                  </a:lnTo>
                  <a:lnTo>
                    <a:pt x="4709" y="3301"/>
                  </a:lnTo>
                  <a:lnTo>
                    <a:pt x="4676" y="3312"/>
                  </a:lnTo>
                  <a:lnTo>
                    <a:pt x="4644" y="3325"/>
                  </a:lnTo>
                  <a:lnTo>
                    <a:pt x="4611" y="3339"/>
                  </a:lnTo>
                  <a:lnTo>
                    <a:pt x="4580" y="3353"/>
                  </a:lnTo>
                  <a:lnTo>
                    <a:pt x="4548" y="3369"/>
                  </a:lnTo>
                  <a:lnTo>
                    <a:pt x="4517" y="3386"/>
                  </a:lnTo>
                  <a:close/>
                </a:path>
              </a:pathLst>
            </a:custGeom>
            <a:grpFill/>
            <a:ln>
              <a:noFill/>
            </a:ln>
          </p:spPr>
          <p:txBody>
            <a:bodyPr/>
            <a:lstStyle/>
            <a:p>
              <a:endParaRPr/>
            </a:p>
          </p:txBody>
        </p:sp>
        <p:sp>
          <p:nvSpPr>
            <p:cNvPr id="38" name="Outline"/>
            <p:cNvSpPr/>
            <p:nvPr/>
          </p:nvSpPr>
          <p:spPr>
            <a:xfrm>
              <a:off x="9756372" y="1760267"/>
              <a:ext cx="633600" cy="633600"/>
            </a:xfrm>
            <a:custGeom>
              <a:avLst/>
              <a:gdLst/>
              <a:ahLst/>
              <a:cxnLst/>
              <a:rect l="0" t="0" r="10000" b="10000"/>
              <a:pathLst>
                <a:path w="10000" h="10000">
                  <a:moveTo>
                    <a:pt x="3093" y="2365"/>
                  </a:moveTo>
                  <a:lnTo>
                    <a:pt x="3052" y="2434"/>
                  </a:lnTo>
                  <a:lnTo>
                    <a:pt x="3034" y="2461"/>
                  </a:lnTo>
                  <a:lnTo>
                    <a:pt x="3012" y="2485"/>
                  </a:lnTo>
                  <a:lnTo>
                    <a:pt x="2988" y="2507"/>
                  </a:lnTo>
                  <a:lnTo>
                    <a:pt x="2960" y="2525"/>
                  </a:lnTo>
                  <a:lnTo>
                    <a:pt x="2931" y="2539"/>
                  </a:lnTo>
                  <a:lnTo>
                    <a:pt x="2900" y="2549"/>
                  </a:lnTo>
                  <a:lnTo>
                    <a:pt x="2868" y="2555"/>
                  </a:lnTo>
                  <a:lnTo>
                    <a:pt x="2835" y="2557"/>
                  </a:lnTo>
                  <a:lnTo>
                    <a:pt x="2802" y="2555"/>
                  </a:lnTo>
                  <a:lnTo>
                    <a:pt x="2770" y="2548"/>
                  </a:lnTo>
                  <a:lnTo>
                    <a:pt x="2739" y="2537"/>
                  </a:lnTo>
                  <a:lnTo>
                    <a:pt x="2710" y="2522"/>
                  </a:lnTo>
                  <a:lnTo>
                    <a:pt x="2683" y="2504"/>
                  </a:lnTo>
                  <a:lnTo>
                    <a:pt x="2659" y="2482"/>
                  </a:lnTo>
                  <a:lnTo>
                    <a:pt x="2637" y="2458"/>
                  </a:lnTo>
                  <a:lnTo>
                    <a:pt x="2619" y="2430"/>
                  </a:lnTo>
                  <a:lnTo>
                    <a:pt x="2605" y="2401"/>
                  </a:lnTo>
                  <a:lnTo>
                    <a:pt x="2595" y="2370"/>
                  </a:lnTo>
                  <a:lnTo>
                    <a:pt x="2589" y="2338"/>
                  </a:lnTo>
                  <a:lnTo>
                    <a:pt x="2587" y="2305"/>
                  </a:lnTo>
                  <a:lnTo>
                    <a:pt x="2589" y="2272"/>
                  </a:lnTo>
                  <a:lnTo>
                    <a:pt x="2596" y="2240"/>
                  </a:lnTo>
                  <a:lnTo>
                    <a:pt x="2607" y="2209"/>
                  </a:lnTo>
                  <a:lnTo>
                    <a:pt x="2622" y="2180"/>
                  </a:lnTo>
                  <a:lnTo>
                    <a:pt x="2665" y="2107"/>
                  </a:lnTo>
                  <a:lnTo>
                    <a:pt x="2670" y="2099"/>
                  </a:lnTo>
                  <a:lnTo>
                    <a:pt x="2716" y="2027"/>
                  </a:lnTo>
                  <a:lnTo>
                    <a:pt x="2721" y="2019"/>
                  </a:lnTo>
                  <a:lnTo>
                    <a:pt x="2769" y="1949"/>
                  </a:lnTo>
                  <a:lnTo>
                    <a:pt x="2775" y="1942"/>
                  </a:lnTo>
                  <a:lnTo>
                    <a:pt x="2826" y="1874"/>
                  </a:lnTo>
                  <a:lnTo>
                    <a:pt x="2831" y="1867"/>
                  </a:lnTo>
                  <a:lnTo>
                    <a:pt x="2885" y="1800"/>
                  </a:lnTo>
                  <a:lnTo>
                    <a:pt x="2891" y="1793"/>
                  </a:lnTo>
                  <a:lnTo>
                    <a:pt x="2947" y="1729"/>
                  </a:lnTo>
                  <a:lnTo>
                    <a:pt x="2953" y="1722"/>
                  </a:lnTo>
                  <a:lnTo>
                    <a:pt x="3012" y="1659"/>
                  </a:lnTo>
                  <a:lnTo>
                    <a:pt x="3018" y="1653"/>
                  </a:lnTo>
                  <a:lnTo>
                    <a:pt x="3079" y="1592"/>
                  </a:lnTo>
                  <a:lnTo>
                    <a:pt x="3085" y="1586"/>
                  </a:lnTo>
                  <a:lnTo>
                    <a:pt x="3149" y="1528"/>
                  </a:lnTo>
                  <a:lnTo>
                    <a:pt x="3155" y="1522"/>
                  </a:lnTo>
                  <a:lnTo>
                    <a:pt x="3221" y="1466"/>
                  </a:lnTo>
                  <a:lnTo>
                    <a:pt x="3228" y="1460"/>
                  </a:lnTo>
                  <a:lnTo>
                    <a:pt x="3295" y="1406"/>
                  </a:lnTo>
                  <a:lnTo>
                    <a:pt x="3302" y="1400"/>
                  </a:lnTo>
                  <a:lnTo>
                    <a:pt x="3372" y="1348"/>
                  </a:lnTo>
                  <a:lnTo>
                    <a:pt x="3379" y="1343"/>
                  </a:lnTo>
                  <a:lnTo>
                    <a:pt x="3451" y="1294"/>
                  </a:lnTo>
                  <a:lnTo>
                    <a:pt x="3458" y="1289"/>
                  </a:lnTo>
                  <a:lnTo>
                    <a:pt x="3532" y="1241"/>
                  </a:lnTo>
                  <a:lnTo>
                    <a:pt x="3540" y="1237"/>
                  </a:lnTo>
                  <a:lnTo>
                    <a:pt x="3616" y="1192"/>
                  </a:lnTo>
                  <a:lnTo>
                    <a:pt x="3623" y="1188"/>
                  </a:lnTo>
                  <a:lnTo>
                    <a:pt x="3700" y="1146"/>
                  </a:lnTo>
                  <a:lnTo>
                    <a:pt x="3708" y="1142"/>
                  </a:lnTo>
                  <a:lnTo>
                    <a:pt x="3787" y="1103"/>
                  </a:lnTo>
                  <a:lnTo>
                    <a:pt x="3794" y="1099"/>
                  </a:lnTo>
                  <a:lnTo>
                    <a:pt x="3874" y="1062"/>
                  </a:lnTo>
                  <a:lnTo>
                    <a:pt x="3882" y="1059"/>
                  </a:lnTo>
                  <a:lnTo>
                    <a:pt x="3964" y="1025"/>
                  </a:lnTo>
                  <a:lnTo>
                    <a:pt x="3971" y="1022"/>
                  </a:lnTo>
                  <a:lnTo>
                    <a:pt x="4054" y="991"/>
                  </a:lnTo>
                  <a:lnTo>
                    <a:pt x="4062" y="988"/>
                  </a:lnTo>
                  <a:lnTo>
                    <a:pt x="4145" y="960"/>
                  </a:lnTo>
                  <a:lnTo>
                    <a:pt x="4154" y="958"/>
                  </a:lnTo>
                  <a:lnTo>
                    <a:pt x="4238" y="932"/>
                  </a:lnTo>
                  <a:lnTo>
                    <a:pt x="4246" y="930"/>
                  </a:lnTo>
                  <a:lnTo>
                    <a:pt x="4332" y="907"/>
                  </a:lnTo>
                  <a:lnTo>
                    <a:pt x="4340" y="905"/>
                  </a:lnTo>
                  <a:lnTo>
                    <a:pt x="4426" y="886"/>
                  </a:lnTo>
                  <a:lnTo>
                    <a:pt x="4435" y="884"/>
                  </a:lnTo>
                  <a:lnTo>
                    <a:pt x="4522" y="867"/>
                  </a:lnTo>
                  <a:lnTo>
                    <a:pt x="4530" y="866"/>
                  </a:lnTo>
                  <a:lnTo>
                    <a:pt x="4618" y="852"/>
                  </a:lnTo>
                  <a:lnTo>
                    <a:pt x="4626" y="851"/>
                  </a:lnTo>
                  <a:lnTo>
                    <a:pt x="4714" y="840"/>
                  </a:lnTo>
                  <a:lnTo>
                    <a:pt x="4723" y="839"/>
                  </a:lnTo>
                  <a:lnTo>
                    <a:pt x="4812" y="831"/>
                  </a:lnTo>
                  <a:lnTo>
                    <a:pt x="4820" y="830"/>
                  </a:lnTo>
                  <a:lnTo>
                    <a:pt x="4910" y="825"/>
                  </a:lnTo>
                  <a:lnTo>
                    <a:pt x="4918" y="825"/>
                  </a:lnTo>
                  <a:lnTo>
                    <a:pt x="5007" y="823"/>
                  </a:lnTo>
                  <a:lnTo>
                    <a:pt x="5016" y="823"/>
                  </a:lnTo>
                  <a:lnTo>
                    <a:pt x="5105" y="824"/>
                  </a:lnTo>
                  <a:lnTo>
                    <a:pt x="5113" y="825"/>
                  </a:lnTo>
                  <a:lnTo>
                    <a:pt x="5202" y="829"/>
                  </a:lnTo>
                  <a:lnTo>
                    <a:pt x="5211" y="829"/>
                  </a:lnTo>
                  <a:lnTo>
                    <a:pt x="5299" y="837"/>
                  </a:lnTo>
                  <a:lnTo>
                    <a:pt x="5308" y="837"/>
                  </a:lnTo>
                  <a:lnTo>
                    <a:pt x="5396" y="848"/>
                  </a:lnTo>
                  <a:lnTo>
                    <a:pt x="5404" y="849"/>
                  </a:lnTo>
                  <a:lnTo>
                    <a:pt x="5492" y="862"/>
                  </a:lnTo>
                  <a:lnTo>
                    <a:pt x="5500" y="863"/>
                  </a:lnTo>
                  <a:lnTo>
                    <a:pt x="5587" y="879"/>
                  </a:lnTo>
                  <a:lnTo>
                    <a:pt x="5596" y="881"/>
                  </a:lnTo>
                  <a:lnTo>
                    <a:pt x="5682" y="900"/>
                  </a:lnTo>
                  <a:lnTo>
                    <a:pt x="5690" y="902"/>
                  </a:lnTo>
                  <a:lnTo>
                    <a:pt x="5776" y="924"/>
                  </a:lnTo>
                  <a:lnTo>
                    <a:pt x="5784" y="926"/>
                  </a:lnTo>
                  <a:lnTo>
                    <a:pt x="5869" y="951"/>
                  </a:lnTo>
                  <a:lnTo>
                    <a:pt x="5877" y="953"/>
                  </a:lnTo>
                  <a:lnTo>
                    <a:pt x="5961" y="981"/>
                  </a:lnTo>
                  <a:lnTo>
                    <a:pt x="5969" y="984"/>
                  </a:lnTo>
                  <a:lnTo>
                    <a:pt x="6052" y="1014"/>
                  </a:lnTo>
                  <a:lnTo>
                    <a:pt x="6060" y="1017"/>
                  </a:lnTo>
                  <a:lnTo>
                    <a:pt x="6142" y="1050"/>
                  </a:lnTo>
                  <a:lnTo>
                    <a:pt x="6150" y="1054"/>
                  </a:lnTo>
                  <a:lnTo>
                    <a:pt x="6231" y="1090"/>
                  </a:lnTo>
                  <a:lnTo>
                    <a:pt x="6239" y="1094"/>
                  </a:lnTo>
                  <a:lnTo>
                    <a:pt x="6318" y="1133"/>
                  </a:lnTo>
                  <a:lnTo>
                    <a:pt x="6326" y="1137"/>
                  </a:lnTo>
                  <a:lnTo>
                    <a:pt x="6403" y="1178"/>
                  </a:lnTo>
                  <a:lnTo>
                    <a:pt x="6411" y="1182"/>
                  </a:lnTo>
                  <a:lnTo>
                    <a:pt x="6486" y="1226"/>
                  </a:lnTo>
                  <a:lnTo>
                    <a:pt x="6494" y="1231"/>
                  </a:lnTo>
                  <a:lnTo>
                    <a:pt x="6568" y="1277"/>
                  </a:lnTo>
                  <a:lnTo>
                    <a:pt x="6575" y="1282"/>
                  </a:lnTo>
                  <a:lnTo>
                    <a:pt x="6647" y="1331"/>
                  </a:lnTo>
                  <a:lnTo>
                    <a:pt x="6654" y="1336"/>
                  </a:lnTo>
                  <a:lnTo>
                    <a:pt x="6724" y="1387"/>
                  </a:lnTo>
                  <a:lnTo>
                    <a:pt x="6731" y="1392"/>
                  </a:lnTo>
                  <a:lnTo>
                    <a:pt x="6799" y="1446"/>
                  </a:lnTo>
                  <a:lnTo>
                    <a:pt x="6806" y="1451"/>
                  </a:lnTo>
                  <a:lnTo>
                    <a:pt x="6872" y="1507"/>
                  </a:lnTo>
                  <a:lnTo>
                    <a:pt x="6879" y="1513"/>
                  </a:lnTo>
                  <a:lnTo>
                    <a:pt x="6943" y="1571"/>
                  </a:lnTo>
                  <a:lnTo>
                    <a:pt x="6949" y="1577"/>
                  </a:lnTo>
                  <a:lnTo>
                    <a:pt x="7011" y="1637"/>
                  </a:lnTo>
                  <a:lnTo>
                    <a:pt x="7017" y="1644"/>
                  </a:lnTo>
                  <a:lnTo>
                    <a:pt x="7076" y="1706"/>
                  </a:lnTo>
                  <a:lnTo>
                    <a:pt x="7082" y="1713"/>
                  </a:lnTo>
                  <a:lnTo>
                    <a:pt x="7139" y="1777"/>
                  </a:lnTo>
                  <a:lnTo>
                    <a:pt x="7145" y="1784"/>
                  </a:lnTo>
                  <a:lnTo>
                    <a:pt x="7200" y="1850"/>
                  </a:lnTo>
                  <a:lnTo>
                    <a:pt x="7206" y="1857"/>
                  </a:lnTo>
                  <a:lnTo>
                    <a:pt x="7258" y="1925"/>
                  </a:lnTo>
                  <a:lnTo>
                    <a:pt x="7263" y="1933"/>
                  </a:lnTo>
                  <a:lnTo>
                    <a:pt x="7312" y="2003"/>
                  </a:lnTo>
                  <a:lnTo>
                    <a:pt x="7318" y="2010"/>
                  </a:lnTo>
                  <a:lnTo>
                    <a:pt x="7364" y="2082"/>
                  </a:lnTo>
                  <a:lnTo>
                    <a:pt x="7369" y="2089"/>
                  </a:lnTo>
                  <a:lnTo>
                    <a:pt x="7413" y="2162"/>
                  </a:lnTo>
                  <a:lnTo>
                    <a:pt x="7417" y="2170"/>
                  </a:lnTo>
                  <a:lnTo>
                    <a:pt x="7458" y="2244"/>
                  </a:lnTo>
                  <a:lnTo>
                    <a:pt x="7462" y="2253"/>
                  </a:lnTo>
                  <a:lnTo>
                    <a:pt x="7500" y="2328"/>
                  </a:lnTo>
                  <a:lnTo>
                    <a:pt x="7504" y="2336"/>
                  </a:lnTo>
                  <a:lnTo>
                    <a:pt x="7539" y="2413"/>
                  </a:lnTo>
                  <a:lnTo>
                    <a:pt x="7543" y="2422"/>
                  </a:lnTo>
                  <a:lnTo>
                    <a:pt x="7575" y="2499"/>
                  </a:lnTo>
                  <a:lnTo>
                    <a:pt x="7578" y="2508"/>
                  </a:lnTo>
                  <a:lnTo>
                    <a:pt x="7607" y="2587"/>
                  </a:lnTo>
                  <a:lnTo>
                    <a:pt x="7611" y="2596"/>
                  </a:lnTo>
                  <a:lnTo>
                    <a:pt x="7637" y="2675"/>
                  </a:lnTo>
                  <a:lnTo>
                    <a:pt x="7639" y="2685"/>
                  </a:lnTo>
                  <a:lnTo>
                    <a:pt x="7662" y="2765"/>
                  </a:lnTo>
                  <a:lnTo>
                    <a:pt x="7665" y="2774"/>
                  </a:lnTo>
                  <a:lnTo>
                    <a:pt x="7685" y="2856"/>
                  </a:lnTo>
                  <a:lnTo>
                    <a:pt x="7687" y="2865"/>
                  </a:lnTo>
                  <a:lnTo>
                    <a:pt x="7703" y="2947"/>
                  </a:lnTo>
                  <a:lnTo>
                    <a:pt x="7705" y="2957"/>
                  </a:lnTo>
                  <a:lnTo>
                    <a:pt x="7719" y="3040"/>
                  </a:lnTo>
                  <a:lnTo>
                    <a:pt x="7722" y="3069"/>
                  </a:lnTo>
                  <a:lnTo>
                    <a:pt x="7721" y="3098"/>
                  </a:lnTo>
                  <a:lnTo>
                    <a:pt x="7701" y="3382"/>
                  </a:lnTo>
                  <a:lnTo>
                    <a:pt x="7696" y="3418"/>
                  </a:lnTo>
                  <a:lnTo>
                    <a:pt x="7638" y="3677"/>
                  </a:lnTo>
                  <a:lnTo>
                    <a:pt x="7628" y="3711"/>
                  </a:lnTo>
                  <a:lnTo>
                    <a:pt x="7539" y="3948"/>
                  </a:lnTo>
                  <a:lnTo>
                    <a:pt x="7525" y="3977"/>
                  </a:lnTo>
                  <a:lnTo>
                    <a:pt x="7410" y="4194"/>
                  </a:lnTo>
                  <a:lnTo>
                    <a:pt x="7396" y="4217"/>
                  </a:lnTo>
                  <a:lnTo>
                    <a:pt x="7259" y="4418"/>
                  </a:lnTo>
                  <a:lnTo>
                    <a:pt x="7247" y="4435"/>
                  </a:lnTo>
                  <a:lnTo>
                    <a:pt x="7094" y="4623"/>
                  </a:lnTo>
                  <a:lnTo>
                    <a:pt x="7085" y="4634"/>
                  </a:lnTo>
                  <a:lnTo>
                    <a:pt x="6922" y="4812"/>
                  </a:lnTo>
                  <a:lnTo>
                    <a:pt x="6917" y="4818"/>
                  </a:lnTo>
                  <a:lnTo>
                    <a:pt x="6749" y="4989"/>
                  </a:lnTo>
                  <a:lnTo>
                    <a:pt x="6748" y="4991"/>
                  </a:lnTo>
                  <a:lnTo>
                    <a:pt x="6583" y="5156"/>
                  </a:lnTo>
                  <a:lnTo>
                    <a:pt x="6428" y="5317"/>
                  </a:lnTo>
                  <a:lnTo>
                    <a:pt x="6288" y="5473"/>
                  </a:lnTo>
                  <a:lnTo>
                    <a:pt x="6170" y="5628"/>
                  </a:lnTo>
                  <a:lnTo>
                    <a:pt x="6077" y="5782"/>
                  </a:lnTo>
                  <a:lnTo>
                    <a:pt x="6009" y="5943"/>
                  </a:lnTo>
                  <a:lnTo>
                    <a:pt x="5961" y="6116"/>
                  </a:lnTo>
                  <a:lnTo>
                    <a:pt x="5928" y="6300"/>
                  </a:lnTo>
                  <a:lnTo>
                    <a:pt x="5908" y="6491"/>
                  </a:lnTo>
                  <a:lnTo>
                    <a:pt x="5896" y="6687"/>
                  </a:lnTo>
                  <a:lnTo>
                    <a:pt x="5888" y="6887"/>
                  </a:lnTo>
                  <a:lnTo>
                    <a:pt x="5880" y="7086"/>
                  </a:lnTo>
                  <a:lnTo>
                    <a:pt x="5880" y="7093"/>
                  </a:lnTo>
                  <a:lnTo>
                    <a:pt x="5867" y="7286"/>
                  </a:lnTo>
                  <a:lnTo>
                    <a:pt x="5866" y="7299"/>
                  </a:lnTo>
                  <a:lnTo>
                    <a:pt x="5844" y="7486"/>
                  </a:lnTo>
                  <a:lnTo>
                    <a:pt x="5841" y="7506"/>
                  </a:lnTo>
                  <a:lnTo>
                    <a:pt x="5804" y="7684"/>
                  </a:lnTo>
                  <a:lnTo>
                    <a:pt x="5797" y="7713"/>
                  </a:lnTo>
                  <a:lnTo>
                    <a:pt x="5742" y="7880"/>
                  </a:lnTo>
                  <a:lnTo>
                    <a:pt x="5727" y="7915"/>
                  </a:lnTo>
                  <a:lnTo>
                    <a:pt x="5648" y="8070"/>
                  </a:lnTo>
                  <a:lnTo>
                    <a:pt x="5625" y="8108"/>
                  </a:lnTo>
                  <a:lnTo>
                    <a:pt x="5518" y="8249"/>
                  </a:lnTo>
                  <a:lnTo>
                    <a:pt x="5485" y="8284"/>
                  </a:lnTo>
                  <a:lnTo>
                    <a:pt x="5345" y="8410"/>
                  </a:lnTo>
                  <a:lnTo>
                    <a:pt x="5308" y="8437"/>
                  </a:lnTo>
                  <a:lnTo>
                    <a:pt x="5130" y="8546"/>
                  </a:lnTo>
                  <a:lnTo>
                    <a:pt x="5108" y="8558"/>
                  </a:lnTo>
                  <a:lnTo>
                    <a:pt x="4874" y="8669"/>
                  </a:lnTo>
                  <a:lnTo>
                    <a:pt x="4839" y="8683"/>
                  </a:lnTo>
                  <a:lnTo>
                    <a:pt x="4603" y="8754"/>
                  </a:lnTo>
                  <a:lnTo>
                    <a:pt x="4565" y="8762"/>
                  </a:lnTo>
                  <a:lnTo>
                    <a:pt x="4330" y="8795"/>
                  </a:lnTo>
                  <a:lnTo>
                    <a:pt x="4292" y="8797"/>
                  </a:lnTo>
                  <a:lnTo>
                    <a:pt x="4060" y="8793"/>
                  </a:lnTo>
                  <a:lnTo>
                    <a:pt x="4022" y="8789"/>
                  </a:lnTo>
                  <a:lnTo>
                    <a:pt x="3797" y="8751"/>
                  </a:lnTo>
                  <a:lnTo>
                    <a:pt x="3761" y="8742"/>
                  </a:lnTo>
                  <a:lnTo>
                    <a:pt x="3544" y="8671"/>
                  </a:lnTo>
                  <a:lnTo>
                    <a:pt x="3511" y="8658"/>
                  </a:lnTo>
                  <a:lnTo>
                    <a:pt x="3306" y="8556"/>
                  </a:lnTo>
                  <a:lnTo>
                    <a:pt x="3276" y="8539"/>
                  </a:lnTo>
                  <a:lnTo>
                    <a:pt x="3085" y="8409"/>
                  </a:lnTo>
                  <a:lnTo>
                    <a:pt x="3059" y="8389"/>
                  </a:lnTo>
                  <a:lnTo>
                    <a:pt x="2885" y="8233"/>
                  </a:lnTo>
                  <a:lnTo>
                    <a:pt x="2862" y="8209"/>
                  </a:lnTo>
                  <a:lnTo>
                    <a:pt x="2707" y="8029"/>
                  </a:lnTo>
                  <a:lnTo>
                    <a:pt x="2687" y="8003"/>
                  </a:lnTo>
                  <a:lnTo>
                    <a:pt x="2555" y="7800"/>
                  </a:lnTo>
                  <a:lnTo>
                    <a:pt x="2539" y="7772"/>
                  </a:lnTo>
                  <a:lnTo>
                    <a:pt x="2432" y="7549"/>
                  </a:lnTo>
                  <a:lnTo>
                    <a:pt x="2420" y="7519"/>
                  </a:lnTo>
                  <a:lnTo>
                    <a:pt x="2340" y="7278"/>
                  </a:lnTo>
                  <a:lnTo>
                    <a:pt x="2332" y="7246"/>
                  </a:lnTo>
                  <a:lnTo>
                    <a:pt x="2282" y="6989"/>
                  </a:lnTo>
                  <a:lnTo>
                    <a:pt x="2278" y="6957"/>
                  </a:lnTo>
                  <a:lnTo>
                    <a:pt x="2279" y="6924"/>
                  </a:lnTo>
                  <a:lnTo>
                    <a:pt x="2283" y="6891"/>
                  </a:lnTo>
                  <a:lnTo>
                    <a:pt x="2292" y="6860"/>
                  </a:lnTo>
                  <a:lnTo>
                    <a:pt x="2305" y="6830"/>
                  </a:lnTo>
                  <a:lnTo>
                    <a:pt x="2321" y="6802"/>
                  </a:lnTo>
                  <a:lnTo>
                    <a:pt x="2341" y="6776"/>
                  </a:lnTo>
                  <a:lnTo>
                    <a:pt x="2364" y="6753"/>
                  </a:lnTo>
                  <a:lnTo>
                    <a:pt x="2391" y="6733"/>
                  </a:lnTo>
                  <a:lnTo>
                    <a:pt x="2419" y="6717"/>
                  </a:lnTo>
                  <a:lnTo>
                    <a:pt x="2449" y="6705"/>
                  </a:lnTo>
                  <a:lnTo>
                    <a:pt x="2481" y="6696"/>
                  </a:lnTo>
                  <a:lnTo>
                    <a:pt x="2513" y="6692"/>
                  </a:lnTo>
                  <a:lnTo>
                    <a:pt x="2546" y="6693"/>
                  </a:lnTo>
                  <a:lnTo>
                    <a:pt x="2579" y="6697"/>
                  </a:lnTo>
                  <a:lnTo>
                    <a:pt x="2610" y="6706"/>
                  </a:lnTo>
                  <a:lnTo>
                    <a:pt x="2640" y="6719"/>
                  </a:lnTo>
                  <a:lnTo>
                    <a:pt x="2668" y="6735"/>
                  </a:lnTo>
                  <a:lnTo>
                    <a:pt x="2694" y="6755"/>
                  </a:lnTo>
                  <a:lnTo>
                    <a:pt x="2717" y="6778"/>
                  </a:lnTo>
                  <a:lnTo>
                    <a:pt x="2737" y="6805"/>
                  </a:lnTo>
                  <a:lnTo>
                    <a:pt x="2753" y="6833"/>
                  </a:lnTo>
                  <a:lnTo>
                    <a:pt x="2765" y="6863"/>
                  </a:lnTo>
                  <a:lnTo>
                    <a:pt x="2774" y="6895"/>
                  </a:lnTo>
                  <a:lnTo>
                    <a:pt x="2820" y="7136"/>
                  </a:lnTo>
                  <a:lnTo>
                    <a:pt x="2889" y="7347"/>
                  </a:lnTo>
                  <a:lnTo>
                    <a:pt x="2983" y="7540"/>
                  </a:lnTo>
                  <a:lnTo>
                    <a:pt x="3097" y="7716"/>
                  </a:lnTo>
                  <a:lnTo>
                    <a:pt x="3230" y="7871"/>
                  </a:lnTo>
                  <a:lnTo>
                    <a:pt x="3380" y="8005"/>
                  </a:lnTo>
                  <a:lnTo>
                    <a:pt x="3543" y="8116"/>
                  </a:lnTo>
                  <a:lnTo>
                    <a:pt x="3717" y="8201"/>
                  </a:lnTo>
                  <a:lnTo>
                    <a:pt x="3899" y="8261"/>
                  </a:lnTo>
                  <a:lnTo>
                    <a:pt x="4088" y="8293"/>
                  </a:lnTo>
                  <a:lnTo>
                    <a:pt x="4281" y="8297"/>
                  </a:lnTo>
                  <a:lnTo>
                    <a:pt x="4477" y="8269"/>
                  </a:lnTo>
                  <a:lnTo>
                    <a:pt x="4676" y="8210"/>
                  </a:lnTo>
                  <a:lnTo>
                    <a:pt x="4881" y="8112"/>
                  </a:lnTo>
                  <a:lnTo>
                    <a:pt x="5028" y="8022"/>
                  </a:lnTo>
                  <a:lnTo>
                    <a:pt x="5134" y="7928"/>
                  </a:lnTo>
                  <a:lnTo>
                    <a:pt x="5213" y="7823"/>
                  </a:lnTo>
                  <a:lnTo>
                    <a:pt x="5273" y="7705"/>
                  </a:lnTo>
                  <a:lnTo>
                    <a:pt x="5317" y="7570"/>
                  </a:lnTo>
                  <a:lnTo>
                    <a:pt x="5349" y="7417"/>
                  </a:lnTo>
                  <a:lnTo>
                    <a:pt x="5369" y="7247"/>
                  </a:lnTo>
                  <a:lnTo>
                    <a:pt x="5381" y="7063"/>
                  </a:lnTo>
                  <a:lnTo>
                    <a:pt x="5388" y="6868"/>
                  </a:lnTo>
                  <a:lnTo>
                    <a:pt x="5396" y="6665"/>
                  </a:lnTo>
                  <a:lnTo>
                    <a:pt x="5396" y="6659"/>
                  </a:lnTo>
                  <a:lnTo>
                    <a:pt x="5409" y="6454"/>
                  </a:lnTo>
                  <a:lnTo>
                    <a:pt x="5410" y="6443"/>
                  </a:lnTo>
                  <a:lnTo>
                    <a:pt x="5432" y="6238"/>
                  </a:lnTo>
                  <a:lnTo>
                    <a:pt x="5434" y="6221"/>
                  </a:lnTo>
                  <a:lnTo>
                    <a:pt x="5471" y="6017"/>
                  </a:lnTo>
                  <a:lnTo>
                    <a:pt x="5476" y="5994"/>
                  </a:lnTo>
                  <a:lnTo>
                    <a:pt x="5531" y="5794"/>
                  </a:lnTo>
                  <a:lnTo>
                    <a:pt x="5542" y="5762"/>
                  </a:lnTo>
                  <a:lnTo>
                    <a:pt x="5624" y="5570"/>
                  </a:lnTo>
                  <a:lnTo>
                    <a:pt x="5640" y="5538"/>
                  </a:lnTo>
                  <a:lnTo>
                    <a:pt x="5750" y="5358"/>
                  </a:lnTo>
                  <a:lnTo>
                    <a:pt x="5765" y="5335"/>
                  </a:lnTo>
                  <a:lnTo>
                    <a:pt x="5897" y="5163"/>
                  </a:lnTo>
                  <a:lnTo>
                    <a:pt x="5908" y="5148"/>
                  </a:lnTo>
                  <a:lnTo>
                    <a:pt x="6057" y="4981"/>
                  </a:lnTo>
                  <a:lnTo>
                    <a:pt x="6064" y="4973"/>
                  </a:lnTo>
                  <a:lnTo>
                    <a:pt x="6225" y="4807"/>
                  </a:lnTo>
                  <a:lnTo>
                    <a:pt x="6228" y="4804"/>
                  </a:lnTo>
                  <a:lnTo>
                    <a:pt x="6393" y="4639"/>
                  </a:lnTo>
                  <a:lnTo>
                    <a:pt x="6556" y="4472"/>
                  </a:lnTo>
                  <a:lnTo>
                    <a:pt x="6711" y="4303"/>
                  </a:lnTo>
                  <a:lnTo>
                    <a:pt x="6852" y="4129"/>
                  </a:lnTo>
                  <a:lnTo>
                    <a:pt x="6975" y="3947"/>
                  </a:lnTo>
                  <a:lnTo>
                    <a:pt x="7077" y="3756"/>
                  </a:lnTo>
                  <a:lnTo>
                    <a:pt x="7154" y="3551"/>
                  </a:lnTo>
                  <a:lnTo>
                    <a:pt x="7204" y="3328"/>
                  </a:lnTo>
                  <a:lnTo>
                    <a:pt x="7221" y="3091"/>
                  </a:lnTo>
                  <a:lnTo>
                    <a:pt x="7212" y="3042"/>
                  </a:lnTo>
                  <a:lnTo>
                    <a:pt x="7198" y="2970"/>
                  </a:lnTo>
                  <a:lnTo>
                    <a:pt x="7180" y="2897"/>
                  </a:lnTo>
                  <a:lnTo>
                    <a:pt x="7160" y="2826"/>
                  </a:lnTo>
                  <a:lnTo>
                    <a:pt x="7137" y="2755"/>
                  </a:lnTo>
                  <a:lnTo>
                    <a:pt x="7111" y="2685"/>
                  </a:lnTo>
                  <a:lnTo>
                    <a:pt x="7083" y="2616"/>
                  </a:lnTo>
                  <a:lnTo>
                    <a:pt x="7051" y="2548"/>
                  </a:lnTo>
                  <a:lnTo>
                    <a:pt x="7018" y="2481"/>
                  </a:lnTo>
                  <a:lnTo>
                    <a:pt x="6982" y="2415"/>
                  </a:lnTo>
                  <a:lnTo>
                    <a:pt x="6943" y="2351"/>
                  </a:lnTo>
                  <a:lnTo>
                    <a:pt x="6901" y="2287"/>
                  </a:lnTo>
                  <a:lnTo>
                    <a:pt x="6857" y="2225"/>
                  </a:lnTo>
                  <a:lnTo>
                    <a:pt x="6811" y="2164"/>
                  </a:lnTo>
                  <a:lnTo>
                    <a:pt x="6762" y="2105"/>
                  </a:lnTo>
                  <a:lnTo>
                    <a:pt x="6711" y="2048"/>
                  </a:lnTo>
                  <a:lnTo>
                    <a:pt x="6658" y="1992"/>
                  </a:lnTo>
                  <a:lnTo>
                    <a:pt x="6603" y="1938"/>
                  </a:lnTo>
                  <a:lnTo>
                    <a:pt x="6546" y="1886"/>
                  </a:lnTo>
                  <a:lnTo>
                    <a:pt x="6487" y="1836"/>
                  </a:lnTo>
                  <a:lnTo>
                    <a:pt x="6426" y="1788"/>
                  </a:lnTo>
                  <a:lnTo>
                    <a:pt x="6363" y="1742"/>
                  </a:lnTo>
                  <a:lnTo>
                    <a:pt x="6298" y="1698"/>
                  </a:lnTo>
                  <a:lnTo>
                    <a:pt x="6231" y="1656"/>
                  </a:lnTo>
                  <a:lnTo>
                    <a:pt x="6163" y="1617"/>
                  </a:lnTo>
                  <a:lnTo>
                    <a:pt x="6094" y="1580"/>
                  </a:lnTo>
                  <a:lnTo>
                    <a:pt x="6022" y="1545"/>
                  </a:lnTo>
                  <a:lnTo>
                    <a:pt x="5950" y="1512"/>
                  </a:lnTo>
                  <a:lnTo>
                    <a:pt x="5876" y="1482"/>
                  </a:lnTo>
                  <a:lnTo>
                    <a:pt x="5801" y="1454"/>
                  </a:lnTo>
                  <a:lnTo>
                    <a:pt x="5725" y="1429"/>
                  </a:lnTo>
                  <a:lnTo>
                    <a:pt x="5648" y="1407"/>
                  </a:lnTo>
                  <a:lnTo>
                    <a:pt x="5571" y="1387"/>
                  </a:lnTo>
                  <a:lnTo>
                    <a:pt x="5493" y="1370"/>
                  </a:lnTo>
                  <a:lnTo>
                    <a:pt x="5414" y="1356"/>
                  </a:lnTo>
                  <a:lnTo>
                    <a:pt x="5334" y="1344"/>
                  </a:lnTo>
                  <a:lnTo>
                    <a:pt x="5255" y="1335"/>
                  </a:lnTo>
                  <a:lnTo>
                    <a:pt x="5175" y="1328"/>
                  </a:lnTo>
                  <a:lnTo>
                    <a:pt x="5094" y="1324"/>
                  </a:lnTo>
                  <a:lnTo>
                    <a:pt x="5014" y="1323"/>
                  </a:lnTo>
                  <a:lnTo>
                    <a:pt x="4933" y="1325"/>
                  </a:lnTo>
                  <a:lnTo>
                    <a:pt x="4852" y="1329"/>
                  </a:lnTo>
                  <a:lnTo>
                    <a:pt x="4771" y="1337"/>
                  </a:lnTo>
                  <a:lnTo>
                    <a:pt x="4691" y="1346"/>
                  </a:lnTo>
                  <a:lnTo>
                    <a:pt x="4612" y="1359"/>
                  </a:lnTo>
                  <a:lnTo>
                    <a:pt x="4533" y="1374"/>
                  </a:lnTo>
                  <a:lnTo>
                    <a:pt x="4455" y="1392"/>
                  </a:lnTo>
                  <a:lnTo>
                    <a:pt x="4378" y="1412"/>
                  </a:lnTo>
                  <a:lnTo>
                    <a:pt x="4301" y="1435"/>
                  </a:lnTo>
                  <a:lnTo>
                    <a:pt x="4226" y="1461"/>
                  </a:lnTo>
                  <a:lnTo>
                    <a:pt x="4151" y="1489"/>
                  </a:lnTo>
                  <a:lnTo>
                    <a:pt x="4078" y="1519"/>
                  </a:lnTo>
                  <a:lnTo>
                    <a:pt x="4006" y="1552"/>
                  </a:lnTo>
                  <a:lnTo>
                    <a:pt x="3935" y="1587"/>
                  </a:lnTo>
                  <a:lnTo>
                    <a:pt x="3866" y="1625"/>
                  </a:lnTo>
                  <a:lnTo>
                    <a:pt x="3798" y="1665"/>
                  </a:lnTo>
                  <a:lnTo>
                    <a:pt x="3732" y="1707"/>
                  </a:lnTo>
                  <a:lnTo>
                    <a:pt x="3667" y="1752"/>
                  </a:lnTo>
                  <a:lnTo>
                    <a:pt x="3604" y="1799"/>
                  </a:lnTo>
                  <a:lnTo>
                    <a:pt x="3544" y="1847"/>
                  </a:lnTo>
                  <a:lnTo>
                    <a:pt x="3485" y="1898"/>
                  </a:lnTo>
                  <a:lnTo>
                    <a:pt x="3428" y="1950"/>
                  </a:lnTo>
                  <a:lnTo>
                    <a:pt x="3374" y="2005"/>
                  </a:lnTo>
                  <a:lnTo>
                    <a:pt x="3321" y="2061"/>
                  </a:lnTo>
                  <a:lnTo>
                    <a:pt x="3271" y="2118"/>
                  </a:lnTo>
                  <a:lnTo>
                    <a:pt x="3223" y="2177"/>
                  </a:lnTo>
                  <a:lnTo>
                    <a:pt x="3177" y="2238"/>
                  </a:lnTo>
                  <a:lnTo>
                    <a:pt x="3134" y="2301"/>
                  </a:lnTo>
                  <a:lnTo>
                    <a:pt x="3093" y="2365"/>
                  </a:lnTo>
                  <a:close/>
                </a:path>
              </a:pathLst>
            </a:custGeom>
            <a:grpFill/>
            <a:ln>
              <a:noFill/>
            </a:ln>
          </p:spPr>
          <p:txBody>
            <a:bodyPr/>
            <a:lstStyle/>
            <a:p>
              <a:endParaRPr/>
            </a:p>
          </p:txBody>
        </p:sp>
      </p:grpSp>
      <p:grpSp>
        <p:nvGrpSpPr>
          <p:cNvPr id="39" name="Graphic 29"/>
          <p:cNvGrpSpPr/>
          <p:nvPr/>
        </p:nvGrpSpPr>
        <p:grpSpPr>
          <a:xfrm>
            <a:off x="4889077" y="4353512"/>
            <a:ext cx="545085" cy="545085"/>
            <a:chOff x="9756372" y="1760585"/>
            <a:chExt cx="633600" cy="633600"/>
          </a:xfrm>
          <a:solidFill>
            <a:srgbClr val="FFFFFF"/>
          </a:solidFill>
        </p:grpSpPr>
        <p:sp>
          <p:nvSpPr>
            <p:cNvPr id="40" name="Accent"/>
            <p:cNvSpPr/>
            <p:nvPr/>
          </p:nvSpPr>
          <p:spPr>
            <a:xfrm>
              <a:off x="9756372" y="1760585"/>
              <a:ext cx="633600" cy="633600"/>
            </a:xfrm>
            <a:custGeom>
              <a:avLst/>
              <a:gdLst/>
              <a:ahLst/>
              <a:cxnLst/>
              <a:rect l="0" t="0" r="10000" b="10000"/>
              <a:pathLst>
                <a:path w="10000" h="10000">
                  <a:moveTo>
                    <a:pt x="5000" y="3830"/>
                  </a:moveTo>
                  <a:lnTo>
                    <a:pt x="4449" y="4747"/>
                  </a:lnTo>
                  <a:lnTo>
                    <a:pt x="4431" y="4774"/>
                  </a:lnTo>
                  <a:lnTo>
                    <a:pt x="4409" y="4798"/>
                  </a:lnTo>
                  <a:lnTo>
                    <a:pt x="4384" y="4819"/>
                  </a:lnTo>
                  <a:lnTo>
                    <a:pt x="4356" y="4837"/>
                  </a:lnTo>
                  <a:lnTo>
                    <a:pt x="4327" y="4851"/>
                  </a:lnTo>
                  <a:lnTo>
                    <a:pt x="4296" y="4861"/>
                  </a:lnTo>
                  <a:lnTo>
                    <a:pt x="4263" y="4866"/>
                  </a:lnTo>
                  <a:lnTo>
                    <a:pt x="4231" y="4868"/>
                  </a:lnTo>
                  <a:lnTo>
                    <a:pt x="4198" y="4865"/>
                  </a:lnTo>
                  <a:lnTo>
                    <a:pt x="4166" y="4858"/>
                  </a:lnTo>
                  <a:lnTo>
                    <a:pt x="4135" y="4847"/>
                  </a:lnTo>
                  <a:lnTo>
                    <a:pt x="4106" y="4832"/>
                  </a:lnTo>
                  <a:lnTo>
                    <a:pt x="4079" y="4814"/>
                  </a:lnTo>
                  <a:lnTo>
                    <a:pt x="4055" y="4792"/>
                  </a:lnTo>
                  <a:lnTo>
                    <a:pt x="4034" y="4767"/>
                  </a:lnTo>
                  <a:lnTo>
                    <a:pt x="4016" y="4739"/>
                  </a:lnTo>
                  <a:lnTo>
                    <a:pt x="4002" y="4710"/>
                  </a:lnTo>
                  <a:lnTo>
                    <a:pt x="3992" y="4679"/>
                  </a:lnTo>
                  <a:lnTo>
                    <a:pt x="3987" y="4646"/>
                  </a:lnTo>
                  <a:lnTo>
                    <a:pt x="3985" y="4614"/>
                  </a:lnTo>
                  <a:lnTo>
                    <a:pt x="3988" y="4581"/>
                  </a:lnTo>
                  <a:lnTo>
                    <a:pt x="3995" y="4549"/>
                  </a:lnTo>
                  <a:lnTo>
                    <a:pt x="4006" y="4518"/>
                  </a:lnTo>
                  <a:lnTo>
                    <a:pt x="4021" y="4489"/>
                  </a:lnTo>
                  <a:lnTo>
                    <a:pt x="4786" y="3215"/>
                  </a:lnTo>
                  <a:lnTo>
                    <a:pt x="4804" y="3189"/>
                  </a:lnTo>
                  <a:lnTo>
                    <a:pt x="4826" y="3165"/>
                  </a:lnTo>
                  <a:lnTo>
                    <a:pt x="4850" y="3144"/>
                  </a:lnTo>
                  <a:lnTo>
                    <a:pt x="4877" y="3126"/>
                  </a:lnTo>
                  <a:lnTo>
                    <a:pt x="4906" y="3112"/>
                  </a:lnTo>
                  <a:lnTo>
                    <a:pt x="4936" y="3102"/>
                  </a:lnTo>
                  <a:lnTo>
                    <a:pt x="4968" y="3096"/>
                  </a:lnTo>
                  <a:lnTo>
                    <a:pt x="5000" y="3094"/>
                  </a:lnTo>
                  <a:lnTo>
                    <a:pt x="5032" y="3096"/>
                  </a:lnTo>
                  <a:lnTo>
                    <a:pt x="5064" y="3102"/>
                  </a:lnTo>
                  <a:lnTo>
                    <a:pt x="5094" y="3112"/>
                  </a:lnTo>
                  <a:lnTo>
                    <a:pt x="5123" y="3126"/>
                  </a:lnTo>
                  <a:lnTo>
                    <a:pt x="5150" y="3144"/>
                  </a:lnTo>
                  <a:lnTo>
                    <a:pt x="5174" y="3165"/>
                  </a:lnTo>
                  <a:lnTo>
                    <a:pt x="5196" y="3189"/>
                  </a:lnTo>
                  <a:lnTo>
                    <a:pt x="5214" y="3215"/>
                  </a:lnTo>
                  <a:lnTo>
                    <a:pt x="5979" y="4489"/>
                  </a:lnTo>
                  <a:lnTo>
                    <a:pt x="5994" y="4518"/>
                  </a:lnTo>
                  <a:lnTo>
                    <a:pt x="6005" y="4549"/>
                  </a:lnTo>
                  <a:lnTo>
                    <a:pt x="6012" y="4581"/>
                  </a:lnTo>
                  <a:lnTo>
                    <a:pt x="6015" y="4614"/>
                  </a:lnTo>
                  <a:lnTo>
                    <a:pt x="6013" y="4646"/>
                  </a:lnTo>
                  <a:lnTo>
                    <a:pt x="6008" y="4679"/>
                  </a:lnTo>
                  <a:lnTo>
                    <a:pt x="5998" y="4710"/>
                  </a:lnTo>
                  <a:lnTo>
                    <a:pt x="5984" y="4739"/>
                  </a:lnTo>
                  <a:lnTo>
                    <a:pt x="5966" y="4767"/>
                  </a:lnTo>
                  <a:lnTo>
                    <a:pt x="5945" y="4792"/>
                  </a:lnTo>
                  <a:lnTo>
                    <a:pt x="5921" y="4814"/>
                  </a:lnTo>
                  <a:lnTo>
                    <a:pt x="5894" y="4832"/>
                  </a:lnTo>
                  <a:lnTo>
                    <a:pt x="5865" y="4847"/>
                  </a:lnTo>
                  <a:lnTo>
                    <a:pt x="5834" y="4858"/>
                  </a:lnTo>
                  <a:lnTo>
                    <a:pt x="5802" y="4865"/>
                  </a:lnTo>
                  <a:lnTo>
                    <a:pt x="5769" y="4868"/>
                  </a:lnTo>
                  <a:lnTo>
                    <a:pt x="5737" y="4866"/>
                  </a:lnTo>
                  <a:lnTo>
                    <a:pt x="5704" y="4861"/>
                  </a:lnTo>
                  <a:lnTo>
                    <a:pt x="5673" y="4851"/>
                  </a:lnTo>
                  <a:lnTo>
                    <a:pt x="5644" y="4837"/>
                  </a:lnTo>
                  <a:lnTo>
                    <a:pt x="5616" y="4819"/>
                  </a:lnTo>
                  <a:lnTo>
                    <a:pt x="5591" y="4798"/>
                  </a:lnTo>
                  <a:lnTo>
                    <a:pt x="5569" y="4774"/>
                  </a:lnTo>
                  <a:lnTo>
                    <a:pt x="5551" y="4747"/>
                  </a:lnTo>
                  <a:lnTo>
                    <a:pt x="5000" y="3830"/>
                  </a:lnTo>
                  <a:close/>
                </a:path>
              </a:pathLst>
            </a:custGeom>
            <a:grpFill/>
            <a:ln>
              <a:noFill/>
            </a:ln>
          </p:spPr>
          <p:txBody>
            <a:bodyPr/>
            <a:lstStyle/>
            <a:p>
              <a:endParaRPr/>
            </a:p>
          </p:txBody>
        </p:sp>
        <p:sp>
          <p:nvSpPr>
            <p:cNvPr id="41" name="Outline"/>
            <p:cNvSpPr/>
            <p:nvPr/>
          </p:nvSpPr>
          <p:spPr>
            <a:xfrm>
              <a:off x="9756372" y="1760585"/>
              <a:ext cx="633600" cy="633600"/>
            </a:xfrm>
            <a:custGeom>
              <a:avLst/>
              <a:gdLst/>
              <a:ahLst/>
              <a:cxnLst/>
              <a:rect l="0" t="0" r="10000" b="10000"/>
              <a:pathLst>
                <a:path w="10000" h="10000">
                  <a:moveTo>
                    <a:pt x="4905" y="803"/>
                  </a:moveTo>
                  <a:lnTo>
                    <a:pt x="4993" y="800"/>
                  </a:lnTo>
                  <a:lnTo>
                    <a:pt x="5007" y="800"/>
                  </a:lnTo>
                  <a:lnTo>
                    <a:pt x="5095" y="803"/>
                  </a:lnTo>
                  <a:lnTo>
                    <a:pt x="5104" y="803"/>
                  </a:lnTo>
                  <a:lnTo>
                    <a:pt x="5192" y="809"/>
                  </a:lnTo>
                  <a:lnTo>
                    <a:pt x="5200" y="809"/>
                  </a:lnTo>
                  <a:lnTo>
                    <a:pt x="5287" y="818"/>
                  </a:lnTo>
                  <a:lnTo>
                    <a:pt x="5296" y="819"/>
                  </a:lnTo>
                  <a:lnTo>
                    <a:pt x="5383" y="831"/>
                  </a:lnTo>
                  <a:lnTo>
                    <a:pt x="5391" y="832"/>
                  </a:lnTo>
                  <a:lnTo>
                    <a:pt x="5478" y="846"/>
                  </a:lnTo>
                  <a:lnTo>
                    <a:pt x="5486" y="848"/>
                  </a:lnTo>
                  <a:lnTo>
                    <a:pt x="5572" y="865"/>
                  </a:lnTo>
                  <a:lnTo>
                    <a:pt x="5580" y="867"/>
                  </a:lnTo>
                  <a:lnTo>
                    <a:pt x="5665" y="887"/>
                  </a:lnTo>
                  <a:lnTo>
                    <a:pt x="5673" y="890"/>
                  </a:lnTo>
                  <a:lnTo>
                    <a:pt x="5758" y="913"/>
                  </a:lnTo>
                  <a:lnTo>
                    <a:pt x="5766" y="915"/>
                  </a:lnTo>
                  <a:lnTo>
                    <a:pt x="5849" y="941"/>
                  </a:lnTo>
                  <a:lnTo>
                    <a:pt x="5857" y="944"/>
                  </a:lnTo>
                  <a:lnTo>
                    <a:pt x="5940" y="973"/>
                  </a:lnTo>
                  <a:lnTo>
                    <a:pt x="5948" y="976"/>
                  </a:lnTo>
                  <a:lnTo>
                    <a:pt x="6030" y="1008"/>
                  </a:lnTo>
                  <a:lnTo>
                    <a:pt x="6038" y="1011"/>
                  </a:lnTo>
                  <a:lnTo>
                    <a:pt x="6118" y="1046"/>
                  </a:lnTo>
                  <a:lnTo>
                    <a:pt x="6126" y="1049"/>
                  </a:lnTo>
                  <a:lnTo>
                    <a:pt x="6205" y="1087"/>
                  </a:lnTo>
                  <a:lnTo>
                    <a:pt x="6213" y="1090"/>
                  </a:lnTo>
                  <a:lnTo>
                    <a:pt x="6291" y="1131"/>
                  </a:lnTo>
                  <a:lnTo>
                    <a:pt x="6299" y="1135"/>
                  </a:lnTo>
                  <a:lnTo>
                    <a:pt x="6376" y="1178"/>
                  </a:lnTo>
                  <a:lnTo>
                    <a:pt x="6383" y="1182"/>
                  </a:lnTo>
                  <a:lnTo>
                    <a:pt x="6459" y="1228"/>
                  </a:lnTo>
                  <a:lnTo>
                    <a:pt x="6466" y="1232"/>
                  </a:lnTo>
                  <a:lnTo>
                    <a:pt x="6539" y="1281"/>
                  </a:lnTo>
                  <a:lnTo>
                    <a:pt x="6546" y="1285"/>
                  </a:lnTo>
                  <a:lnTo>
                    <a:pt x="6618" y="1336"/>
                  </a:lnTo>
                  <a:lnTo>
                    <a:pt x="6625" y="1341"/>
                  </a:lnTo>
                  <a:lnTo>
                    <a:pt x="6695" y="1394"/>
                  </a:lnTo>
                  <a:lnTo>
                    <a:pt x="6701" y="1399"/>
                  </a:lnTo>
                  <a:lnTo>
                    <a:pt x="6769" y="1454"/>
                  </a:lnTo>
                  <a:lnTo>
                    <a:pt x="6776" y="1460"/>
                  </a:lnTo>
                  <a:lnTo>
                    <a:pt x="6842" y="1517"/>
                  </a:lnTo>
                  <a:lnTo>
                    <a:pt x="6848" y="1523"/>
                  </a:lnTo>
                  <a:lnTo>
                    <a:pt x="6912" y="1583"/>
                  </a:lnTo>
                  <a:lnTo>
                    <a:pt x="6918" y="1588"/>
                  </a:lnTo>
                  <a:lnTo>
                    <a:pt x="6980" y="1650"/>
                  </a:lnTo>
                  <a:lnTo>
                    <a:pt x="6986" y="1657"/>
                  </a:lnTo>
                  <a:lnTo>
                    <a:pt x="7046" y="1720"/>
                  </a:lnTo>
                  <a:lnTo>
                    <a:pt x="7051" y="1727"/>
                  </a:lnTo>
                  <a:lnTo>
                    <a:pt x="7109" y="1793"/>
                  </a:lnTo>
                  <a:lnTo>
                    <a:pt x="7115" y="1800"/>
                  </a:lnTo>
                  <a:lnTo>
                    <a:pt x="7170" y="1868"/>
                  </a:lnTo>
                  <a:lnTo>
                    <a:pt x="7175" y="1874"/>
                  </a:lnTo>
                  <a:lnTo>
                    <a:pt x="7228" y="1944"/>
                  </a:lnTo>
                  <a:lnTo>
                    <a:pt x="7233" y="1951"/>
                  </a:lnTo>
                  <a:lnTo>
                    <a:pt x="7284" y="2023"/>
                  </a:lnTo>
                  <a:lnTo>
                    <a:pt x="7288" y="2030"/>
                  </a:lnTo>
                  <a:lnTo>
                    <a:pt x="7336" y="2104"/>
                  </a:lnTo>
                  <a:lnTo>
                    <a:pt x="7341" y="2111"/>
                  </a:lnTo>
                  <a:lnTo>
                    <a:pt x="7387" y="2186"/>
                  </a:lnTo>
                  <a:lnTo>
                    <a:pt x="7391" y="2193"/>
                  </a:lnTo>
                  <a:lnTo>
                    <a:pt x="7434" y="2270"/>
                  </a:lnTo>
                  <a:lnTo>
                    <a:pt x="7438" y="2278"/>
                  </a:lnTo>
                  <a:lnTo>
                    <a:pt x="7478" y="2355"/>
                  </a:lnTo>
                  <a:lnTo>
                    <a:pt x="7482" y="2363"/>
                  </a:lnTo>
                  <a:lnTo>
                    <a:pt x="7519" y="2442"/>
                  </a:lnTo>
                  <a:lnTo>
                    <a:pt x="7523" y="2450"/>
                  </a:lnTo>
                  <a:lnTo>
                    <a:pt x="7558" y="2530"/>
                  </a:lnTo>
                  <a:lnTo>
                    <a:pt x="7561" y="2538"/>
                  </a:lnTo>
                  <a:lnTo>
                    <a:pt x="7593" y="2620"/>
                  </a:lnTo>
                  <a:lnTo>
                    <a:pt x="7596" y="2628"/>
                  </a:lnTo>
                  <a:lnTo>
                    <a:pt x="7625" y="2710"/>
                  </a:lnTo>
                  <a:lnTo>
                    <a:pt x="7628" y="2718"/>
                  </a:lnTo>
                  <a:lnTo>
                    <a:pt x="7654" y="2802"/>
                  </a:lnTo>
                  <a:lnTo>
                    <a:pt x="7656" y="2810"/>
                  </a:lnTo>
                  <a:lnTo>
                    <a:pt x="7680" y="2894"/>
                  </a:lnTo>
                  <a:lnTo>
                    <a:pt x="7682" y="2903"/>
                  </a:lnTo>
                  <a:lnTo>
                    <a:pt x="7702" y="2988"/>
                  </a:lnTo>
                  <a:lnTo>
                    <a:pt x="7704" y="2996"/>
                  </a:lnTo>
                  <a:lnTo>
                    <a:pt x="7722" y="3082"/>
                  </a:lnTo>
                  <a:lnTo>
                    <a:pt x="7723" y="3091"/>
                  </a:lnTo>
                  <a:lnTo>
                    <a:pt x="7738" y="3177"/>
                  </a:lnTo>
                  <a:lnTo>
                    <a:pt x="7739" y="3186"/>
                  </a:lnTo>
                  <a:lnTo>
                    <a:pt x="7751" y="3273"/>
                  </a:lnTo>
                  <a:lnTo>
                    <a:pt x="7752" y="3282"/>
                  </a:lnTo>
                  <a:lnTo>
                    <a:pt x="7760" y="3369"/>
                  </a:lnTo>
                  <a:lnTo>
                    <a:pt x="7761" y="3378"/>
                  </a:lnTo>
                  <a:lnTo>
                    <a:pt x="7767" y="3465"/>
                  </a:lnTo>
                  <a:lnTo>
                    <a:pt x="7767" y="3474"/>
                  </a:lnTo>
                  <a:lnTo>
                    <a:pt x="7769" y="3562"/>
                  </a:lnTo>
                  <a:lnTo>
                    <a:pt x="7769" y="3570"/>
                  </a:lnTo>
                  <a:lnTo>
                    <a:pt x="7769" y="3658"/>
                  </a:lnTo>
                  <a:lnTo>
                    <a:pt x="7769" y="3667"/>
                  </a:lnTo>
                  <a:lnTo>
                    <a:pt x="7765" y="3754"/>
                  </a:lnTo>
                  <a:lnTo>
                    <a:pt x="7765" y="3763"/>
                  </a:lnTo>
                  <a:lnTo>
                    <a:pt x="7758" y="3850"/>
                  </a:lnTo>
                  <a:lnTo>
                    <a:pt x="7757" y="3858"/>
                  </a:lnTo>
                  <a:lnTo>
                    <a:pt x="7748" y="3945"/>
                  </a:lnTo>
                  <a:lnTo>
                    <a:pt x="7747" y="3954"/>
                  </a:lnTo>
                  <a:lnTo>
                    <a:pt x="7734" y="4040"/>
                  </a:lnTo>
                  <a:lnTo>
                    <a:pt x="7733" y="4049"/>
                  </a:lnTo>
                  <a:lnTo>
                    <a:pt x="7717" y="4135"/>
                  </a:lnTo>
                  <a:lnTo>
                    <a:pt x="7716" y="4143"/>
                  </a:lnTo>
                  <a:lnTo>
                    <a:pt x="7697" y="4229"/>
                  </a:lnTo>
                  <a:lnTo>
                    <a:pt x="7695" y="4237"/>
                  </a:lnTo>
                  <a:lnTo>
                    <a:pt x="7674" y="4322"/>
                  </a:lnTo>
                  <a:lnTo>
                    <a:pt x="7672" y="4330"/>
                  </a:lnTo>
                  <a:lnTo>
                    <a:pt x="7647" y="4415"/>
                  </a:lnTo>
                  <a:lnTo>
                    <a:pt x="7645" y="4423"/>
                  </a:lnTo>
                  <a:lnTo>
                    <a:pt x="7618" y="4507"/>
                  </a:lnTo>
                  <a:lnTo>
                    <a:pt x="7615" y="4515"/>
                  </a:lnTo>
                  <a:lnTo>
                    <a:pt x="7585" y="4597"/>
                  </a:lnTo>
                  <a:lnTo>
                    <a:pt x="7582" y="4606"/>
                  </a:lnTo>
                  <a:lnTo>
                    <a:pt x="7549" y="4687"/>
                  </a:lnTo>
                  <a:lnTo>
                    <a:pt x="7546" y="4695"/>
                  </a:lnTo>
                  <a:lnTo>
                    <a:pt x="7510" y="4775"/>
                  </a:lnTo>
                  <a:lnTo>
                    <a:pt x="7506" y="4783"/>
                  </a:lnTo>
                  <a:lnTo>
                    <a:pt x="7468" y="4862"/>
                  </a:lnTo>
                  <a:lnTo>
                    <a:pt x="7464" y="4869"/>
                  </a:lnTo>
                  <a:lnTo>
                    <a:pt x="7423" y="4947"/>
                  </a:lnTo>
                  <a:lnTo>
                    <a:pt x="7419" y="4954"/>
                  </a:lnTo>
                  <a:lnTo>
                    <a:pt x="7375" y="5030"/>
                  </a:lnTo>
                  <a:lnTo>
                    <a:pt x="7371" y="5038"/>
                  </a:lnTo>
                  <a:lnTo>
                    <a:pt x="7325" y="5112"/>
                  </a:lnTo>
                  <a:lnTo>
                    <a:pt x="7320" y="5119"/>
                  </a:lnTo>
                  <a:lnTo>
                    <a:pt x="7271" y="5192"/>
                  </a:lnTo>
                  <a:lnTo>
                    <a:pt x="7267" y="5199"/>
                  </a:lnTo>
                  <a:lnTo>
                    <a:pt x="7215" y="5270"/>
                  </a:lnTo>
                  <a:lnTo>
                    <a:pt x="7210" y="5277"/>
                  </a:lnTo>
                  <a:lnTo>
                    <a:pt x="7157" y="5346"/>
                  </a:lnTo>
                  <a:lnTo>
                    <a:pt x="7151" y="5353"/>
                  </a:lnTo>
                  <a:lnTo>
                    <a:pt x="7095" y="5420"/>
                  </a:lnTo>
                  <a:lnTo>
                    <a:pt x="7090" y="5427"/>
                  </a:lnTo>
                  <a:lnTo>
                    <a:pt x="7031" y="5492"/>
                  </a:lnTo>
                  <a:lnTo>
                    <a:pt x="7025" y="5498"/>
                  </a:lnTo>
                  <a:lnTo>
                    <a:pt x="6965" y="5562"/>
                  </a:lnTo>
                  <a:lnTo>
                    <a:pt x="6959" y="5568"/>
                  </a:lnTo>
                  <a:lnTo>
                    <a:pt x="6896" y="5629"/>
                  </a:lnTo>
                  <a:lnTo>
                    <a:pt x="6890" y="5635"/>
                  </a:lnTo>
                  <a:lnTo>
                    <a:pt x="6824" y="5695"/>
                  </a:lnTo>
                  <a:lnTo>
                    <a:pt x="6801" y="5714"/>
                  </a:lnTo>
                  <a:lnTo>
                    <a:pt x="6727" y="5766"/>
                  </a:lnTo>
                  <a:lnTo>
                    <a:pt x="6662" y="5818"/>
                  </a:lnTo>
                  <a:lnTo>
                    <a:pt x="6603" y="5872"/>
                  </a:lnTo>
                  <a:lnTo>
                    <a:pt x="6547" y="5928"/>
                  </a:lnTo>
                  <a:lnTo>
                    <a:pt x="6497" y="5987"/>
                  </a:lnTo>
                  <a:lnTo>
                    <a:pt x="6451" y="6049"/>
                  </a:lnTo>
                  <a:lnTo>
                    <a:pt x="6410" y="6114"/>
                  </a:lnTo>
                  <a:lnTo>
                    <a:pt x="6374" y="6181"/>
                  </a:lnTo>
                  <a:lnTo>
                    <a:pt x="6343" y="6251"/>
                  </a:lnTo>
                  <a:lnTo>
                    <a:pt x="6317" y="6325"/>
                  </a:lnTo>
                  <a:lnTo>
                    <a:pt x="6297" y="6402"/>
                  </a:lnTo>
                  <a:lnTo>
                    <a:pt x="6282" y="6482"/>
                  </a:lnTo>
                  <a:lnTo>
                    <a:pt x="6272" y="6567"/>
                  </a:lnTo>
                  <a:lnTo>
                    <a:pt x="6269" y="6665"/>
                  </a:lnTo>
                  <a:lnTo>
                    <a:pt x="6266" y="6697"/>
                  </a:lnTo>
                  <a:lnTo>
                    <a:pt x="6258" y="6728"/>
                  </a:lnTo>
                  <a:lnTo>
                    <a:pt x="6247" y="6758"/>
                  </a:lnTo>
                  <a:lnTo>
                    <a:pt x="6232" y="6786"/>
                  </a:lnTo>
                  <a:lnTo>
                    <a:pt x="6214" y="6812"/>
                  </a:lnTo>
                  <a:lnTo>
                    <a:pt x="6193" y="6836"/>
                  </a:lnTo>
                  <a:lnTo>
                    <a:pt x="6168" y="6857"/>
                  </a:lnTo>
                  <a:lnTo>
                    <a:pt x="6141" y="6874"/>
                  </a:lnTo>
                  <a:lnTo>
                    <a:pt x="6113" y="6888"/>
                  </a:lnTo>
                  <a:lnTo>
                    <a:pt x="6082" y="6898"/>
                  </a:lnTo>
                  <a:lnTo>
                    <a:pt x="6051" y="6904"/>
                  </a:lnTo>
                  <a:lnTo>
                    <a:pt x="6019" y="6906"/>
                  </a:lnTo>
                  <a:lnTo>
                    <a:pt x="3981" y="6906"/>
                  </a:lnTo>
                  <a:lnTo>
                    <a:pt x="3949" y="6904"/>
                  </a:lnTo>
                  <a:lnTo>
                    <a:pt x="3918" y="6898"/>
                  </a:lnTo>
                  <a:lnTo>
                    <a:pt x="3887" y="6888"/>
                  </a:lnTo>
                  <a:lnTo>
                    <a:pt x="3859" y="6874"/>
                  </a:lnTo>
                  <a:lnTo>
                    <a:pt x="3832" y="6857"/>
                  </a:lnTo>
                  <a:lnTo>
                    <a:pt x="3807" y="6836"/>
                  </a:lnTo>
                  <a:lnTo>
                    <a:pt x="3786" y="6812"/>
                  </a:lnTo>
                  <a:lnTo>
                    <a:pt x="3768" y="6786"/>
                  </a:lnTo>
                  <a:lnTo>
                    <a:pt x="3753" y="6758"/>
                  </a:lnTo>
                  <a:lnTo>
                    <a:pt x="3742" y="6728"/>
                  </a:lnTo>
                  <a:lnTo>
                    <a:pt x="3734" y="6697"/>
                  </a:lnTo>
                  <a:lnTo>
                    <a:pt x="3731" y="6665"/>
                  </a:lnTo>
                  <a:lnTo>
                    <a:pt x="3728" y="6567"/>
                  </a:lnTo>
                  <a:lnTo>
                    <a:pt x="3718" y="6482"/>
                  </a:lnTo>
                  <a:lnTo>
                    <a:pt x="3703" y="6402"/>
                  </a:lnTo>
                  <a:lnTo>
                    <a:pt x="3683" y="6325"/>
                  </a:lnTo>
                  <a:lnTo>
                    <a:pt x="3657" y="6251"/>
                  </a:lnTo>
                  <a:lnTo>
                    <a:pt x="3626" y="6181"/>
                  </a:lnTo>
                  <a:lnTo>
                    <a:pt x="3590" y="6114"/>
                  </a:lnTo>
                  <a:lnTo>
                    <a:pt x="3549" y="6049"/>
                  </a:lnTo>
                  <a:lnTo>
                    <a:pt x="3503" y="5987"/>
                  </a:lnTo>
                  <a:lnTo>
                    <a:pt x="3453" y="5928"/>
                  </a:lnTo>
                  <a:lnTo>
                    <a:pt x="3397" y="5872"/>
                  </a:lnTo>
                  <a:lnTo>
                    <a:pt x="3338" y="5818"/>
                  </a:lnTo>
                  <a:lnTo>
                    <a:pt x="3273" y="5766"/>
                  </a:lnTo>
                  <a:lnTo>
                    <a:pt x="3199" y="5714"/>
                  </a:lnTo>
                  <a:lnTo>
                    <a:pt x="3176" y="5695"/>
                  </a:lnTo>
                  <a:lnTo>
                    <a:pt x="3110" y="5635"/>
                  </a:lnTo>
                  <a:lnTo>
                    <a:pt x="3104" y="5629"/>
                  </a:lnTo>
                  <a:lnTo>
                    <a:pt x="3041" y="5568"/>
                  </a:lnTo>
                  <a:lnTo>
                    <a:pt x="3035" y="5562"/>
                  </a:lnTo>
                  <a:lnTo>
                    <a:pt x="2975" y="5498"/>
                  </a:lnTo>
                  <a:lnTo>
                    <a:pt x="2969" y="5492"/>
                  </a:lnTo>
                  <a:lnTo>
                    <a:pt x="2910" y="5427"/>
                  </a:lnTo>
                  <a:lnTo>
                    <a:pt x="2905" y="5420"/>
                  </a:lnTo>
                  <a:lnTo>
                    <a:pt x="2849" y="5353"/>
                  </a:lnTo>
                  <a:lnTo>
                    <a:pt x="2843" y="5346"/>
                  </a:lnTo>
                  <a:lnTo>
                    <a:pt x="2790" y="5277"/>
                  </a:lnTo>
                  <a:lnTo>
                    <a:pt x="2785" y="5270"/>
                  </a:lnTo>
                  <a:lnTo>
                    <a:pt x="2733" y="5199"/>
                  </a:lnTo>
                  <a:lnTo>
                    <a:pt x="2729" y="5192"/>
                  </a:lnTo>
                  <a:lnTo>
                    <a:pt x="2680" y="5119"/>
                  </a:lnTo>
                  <a:lnTo>
                    <a:pt x="2675" y="5112"/>
                  </a:lnTo>
                  <a:lnTo>
                    <a:pt x="2629" y="5038"/>
                  </a:lnTo>
                  <a:lnTo>
                    <a:pt x="2625" y="5030"/>
                  </a:lnTo>
                  <a:lnTo>
                    <a:pt x="2581" y="4954"/>
                  </a:lnTo>
                  <a:lnTo>
                    <a:pt x="2577" y="4947"/>
                  </a:lnTo>
                  <a:lnTo>
                    <a:pt x="2536" y="4869"/>
                  </a:lnTo>
                  <a:lnTo>
                    <a:pt x="2532" y="4862"/>
                  </a:lnTo>
                  <a:lnTo>
                    <a:pt x="2494" y="4783"/>
                  </a:lnTo>
                  <a:lnTo>
                    <a:pt x="2490" y="4775"/>
                  </a:lnTo>
                  <a:lnTo>
                    <a:pt x="2454" y="4695"/>
                  </a:lnTo>
                  <a:lnTo>
                    <a:pt x="2451" y="4687"/>
                  </a:lnTo>
                  <a:lnTo>
                    <a:pt x="2418" y="4606"/>
                  </a:lnTo>
                  <a:lnTo>
                    <a:pt x="2415" y="4597"/>
                  </a:lnTo>
                  <a:lnTo>
                    <a:pt x="2385" y="4515"/>
                  </a:lnTo>
                  <a:lnTo>
                    <a:pt x="2382" y="4507"/>
                  </a:lnTo>
                  <a:lnTo>
                    <a:pt x="2355" y="4423"/>
                  </a:lnTo>
                  <a:lnTo>
                    <a:pt x="2353" y="4415"/>
                  </a:lnTo>
                  <a:lnTo>
                    <a:pt x="2328" y="4330"/>
                  </a:lnTo>
                  <a:lnTo>
                    <a:pt x="2326" y="4322"/>
                  </a:lnTo>
                  <a:lnTo>
                    <a:pt x="2305" y="4237"/>
                  </a:lnTo>
                  <a:lnTo>
                    <a:pt x="2303" y="4229"/>
                  </a:lnTo>
                  <a:lnTo>
                    <a:pt x="2284" y="4143"/>
                  </a:lnTo>
                  <a:lnTo>
                    <a:pt x="2283" y="4135"/>
                  </a:lnTo>
                  <a:lnTo>
                    <a:pt x="2267" y="4049"/>
                  </a:lnTo>
                  <a:lnTo>
                    <a:pt x="2266" y="4040"/>
                  </a:lnTo>
                  <a:lnTo>
                    <a:pt x="2253" y="3954"/>
                  </a:lnTo>
                  <a:lnTo>
                    <a:pt x="2252" y="3945"/>
                  </a:lnTo>
                  <a:lnTo>
                    <a:pt x="2243" y="3858"/>
                  </a:lnTo>
                  <a:lnTo>
                    <a:pt x="2242" y="3850"/>
                  </a:lnTo>
                  <a:lnTo>
                    <a:pt x="2235" y="3763"/>
                  </a:lnTo>
                  <a:lnTo>
                    <a:pt x="2235" y="3754"/>
                  </a:lnTo>
                  <a:lnTo>
                    <a:pt x="2231" y="3667"/>
                  </a:lnTo>
                  <a:lnTo>
                    <a:pt x="2231" y="3658"/>
                  </a:lnTo>
                  <a:lnTo>
                    <a:pt x="2231" y="3570"/>
                  </a:lnTo>
                  <a:lnTo>
                    <a:pt x="2231" y="3562"/>
                  </a:lnTo>
                  <a:lnTo>
                    <a:pt x="2233" y="3474"/>
                  </a:lnTo>
                  <a:lnTo>
                    <a:pt x="2233" y="3465"/>
                  </a:lnTo>
                  <a:lnTo>
                    <a:pt x="2239" y="3378"/>
                  </a:lnTo>
                  <a:lnTo>
                    <a:pt x="2240" y="3369"/>
                  </a:lnTo>
                  <a:lnTo>
                    <a:pt x="2248" y="3282"/>
                  </a:lnTo>
                  <a:lnTo>
                    <a:pt x="2249" y="3273"/>
                  </a:lnTo>
                  <a:lnTo>
                    <a:pt x="2261" y="3186"/>
                  </a:lnTo>
                  <a:lnTo>
                    <a:pt x="2262" y="3177"/>
                  </a:lnTo>
                  <a:lnTo>
                    <a:pt x="2277" y="3091"/>
                  </a:lnTo>
                  <a:lnTo>
                    <a:pt x="2278" y="3082"/>
                  </a:lnTo>
                  <a:lnTo>
                    <a:pt x="2296" y="2996"/>
                  </a:lnTo>
                  <a:lnTo>
                    <a:pt x="2298" y="2988"/>
                  </a:lnTo>
                  <a:lnTo>
                    <a:pt x="2318" y="2903"/>
                  </a:lnTo>
                  <a:lnTo>
                    <a:pt x="2320" y="2894"/>
                  </a:lnTo>
                  <a:lnTo>
                    <a:pt x="2344" y="2810"/>
                  </a:lnTo>
                  <a:lnTo>
                    <a:pt x="2346" y="2802"/>
                  </a:lnTo>
                  <a:lnTo>
                    <a:pt x="2372" y="2718"/>
                  </a:lnTo>
                  <a:lnTo>
                    <a:pt x="2375" y="2710"/>
                  </a:lnTo>
                  <a:lnTo>
                    <a:pt x="2404" y="2628"/>
                  </a:lnTo>
                  <a:lnTo>
                    <a:pt x="2407" y="2620"/>
                  </a:lnTo>
                  <a:lnTo>
                    <a:pt x="2439" y="2538"/>
                  </a:lnTo>
                  <a:lnTo>
                    <a:pt x="2442" y="2530"/>
                  </a:lnTo>
                  <a:lnTo>
                    <a:pt x="2477" y="2450"/>
                  </a:lnTo>
                  <a:lnTo>
                    <a:pt x="2481" y="2442"/>
                  </a:lnTo>
                  <a:lnTo>
                    <a:pt x="2518" y="2363"/>
                  </a:lnTo>
                  <a:lnTo>
                    <a:pt x="2522" y="2355"/>
                  </a:lnTo>
                  <a:lnTo>
                    <a:pt x="2562" y="2278"/>
                  </a:lnTo>
                  <a:lnTo>
                    <a:pt x="2566" y="2270"/>
                  </a:lnTo>
                  <a:lnTo>
                    <a:pt x="2609" y="2193"/>
                  </a:lnTo>
                  <a:lnTo>
                    <a:pt x="2613" y="2186"/>
                  </a:lnTo>
                  <a:lnTo>
                    <a:pt x="2659" y="2111"/>
                  </a:lnTo>
                  <a:lnTo>
                    <a:pt x="2664" y="2104"/>
                  </a:lnTo>
                  <a:lnTo>
                    <a:pt x="2712" y="2030"/>
                  </a:lnTo>
                  <a:lnTo>
                    <a:pt x="2716" y="2023"/>
                  </a:lnTo>
                  <a:lnTo>
                    <a:pt x="2767" y="1951"/>
                  </a:lnTo>
                  <a:lnTo>
                    <a:pt x="2772" y="1944"/>
                  </a:lnTo>
                  <a:lnTo>
                    <a:pt x="2825" y="1874"/>
                  </a:lnTo>
                  <a:lnTo>
                    <a:pt x="2830" y="1868"/>
                  </a:lnTo>
                  <a:lnTo>
                    <a:pt x="2885" y="1800"/>
                  </a:lnTo>
                  <a:lnTo>
                    <a:pt x="2891" y="1793"/>
                  </a:lnTo>
                  <a:lnTo>
                    <a:pt x="2949" y="1727"/>
                  </a:lnTo>
                  <a:lnTo>
                    <a:pt x="2954" y="1720"/>
                  </a:lnTo>
                  <a:lnTo>
                    <a:pt x="3014" y="1657"/>
                  </a:lnTo>
                  <a:lnTo>
                    <a:pt x="3020" y="1650"/>
                  </a:lnTo>
                  <a:lnTo>
                    <a:pt x="3082" y="1588"/>
                  </a:lnTo>
                  <a:lnTo>
                    <a:pt x="3088" y="1583"/>
                  </a:lnTo>
                  <a:lnTo>
                    <a:pt x="3152" y="1523"/>
                  </a:lnTo>
                  <a:lnTo>
                    <a:pt x="3158" y="1517"/>
                  </a:lnTo>
                  <a:lnTo>
                    <a:pt x="3224" y="1460"/>
                  </a:lnTo>
                  <a:lnTo>
                    <a:pt x="3231" y="1454"/>
                  </a:lnTo>
                  <a:lnTo>
                    <a:pt x="3299" y="1399"/>
                  </a:lnTo>
                  <a:lnTo>
                    <a:pt x="3305" y="1394"/>
                  </a:lnTo>
                  <a:lnTo>
                    <a:pt x="3375" y="1341"/>
                  </a:lnTo>
                  <a:lnTo>
                    <a:pt x="3382" y="1336"/>
                  </a:lnTo>
                  <a:lnTo>
                    <a:pt x="3454" y="1285"/>
                  </a:lnTo>
                  <a:lnTo>
                    <a:pt x="3461" y="1281"/>
                  </a:lnTo>
                  <a:lnTo>
                    <a:pt x="3534" y="1232"/>
                  </a:lnTo>
                  <a:lnTo>
                    <a:pt x="3541" y="1228"/>
                  </a:lnTo>
                  <a:lnTo>
                    <a:pt x="3617" y="1182"/>
                  </a:lnTo>
                  <a:lnTo>
                    <a:pt x="3624" y="1178"/>
                  </a:lnTo>
                  <a:lnTo>
                    <a:pt x="3701" y="1135"/>
                  </a:lnTo>
                  <a:lnTo>
                    <a:pt x="3709" y="1131"/>
                  </a:lnTo>
                  <a:lnTo>
                    <a:pt x="3787" y="1090"/>
                  </a:lnTo>
                  <a:lnTo>
                    <a:pt x="3795" y="1087"/>
                  </a:lnTo>
                  <a:lnTo>
                    <a:pt x="3874" y="1049"/>
                  </a:lnTo>
                  <a:lnTo>
                    <a:pt x="3882" y="1046"/>
                  </a:lnTo>
                  <a:lnTo>
                    <a:pt x="3962" y="1011"/>
                  </a:lnTo>
                  <a:lnTo>
                    <a:pt x="3970" y="1008"/>
                  </a:lnTo>
                  <a:lnTo>
                    <a:pt x="4052" y="976"/>
                  </a:lnTo>
                  <a:lnTo>
                    <a:pt x="4060" y="973"/>
                  </a:lnTo>
                  <a:lnTo>
                    <a:pt x="4143" y="944"/>
                  </a:lnTo>
                  <a:lnTo>
                    <a:pt x="4151" y="941"/>
                  </a:lnTo>
                  <a:lnTo>
                    <a:pt x="4234" y="915"/>
                  </a:lnTo>
                  <a:lnTo>
                    <a:pt x="4242" y="913"/>
                  </a:lnTo>
                  <a:lnTo>
                    <a:pt x="4327" y="890"/>
                  </a:lnTo>
                  <a:lnTo>
                    <a:pt x="4335" y="887"/>
                  </a:lnTo>
                  <a:lnTo>
                    <a:pt x="4420" y="867"/>
                  </a:lnTo>
                  <a:lnTo>
                    <a:pt x="4428" y="865"/>
                  </a:lnTo>
                  <a:lnTo>
                    <a:pt x="4514" y="848"/>
                  </a:lnTo>
                  <a:lnTo>
                    <a:pt x="4522" y="846"/>
                  </a:lnTo>
                  <a:lnTo>
                    <a:pt x="4609" y="832"/>
                  </a:lnTo>
                  <a:lnTo>
                    <a:pt x="4617" y="831"/>
                  </a:lnTo>
                  <a:lnTo>
                    <a:pt x="4704" y="819"/>
                  </a:lnTo>
                  <a:lnTo>
                    <a:pt x="4713" y="818"/>
                  </a:lnTo>
                  <a:lnTo>
                    <a:pt x="4800" y="809"/>
                  </a:lnTo>
                  <a:lnTo>
                    <a:pt x="4808" y="809"/>
                  </a:lnTo>
                  <a:lnTo>
                    <a:pt x="4896" y="803"/>
                  </a:lnTo>
                  <a:lnTo>
                    <a:pt x="4905" y="803"/>
                  </a:lnTo>
                  <a:close/>
                  <a:moveTo>
                    <a:pt x="4211" y="6400"/>
                  </a:moveTo>
                  <a:lnTo>
                    <a:pt x="4212" y="6406"/>
                  </a:lnTo>
                  <a:lnTo>
                    <a:pt x="5788" y="6406"/>
                  </a:lnTo>
                  <a:lnTo>
                    <a:pt x="5789" y="6400"/>
                  </a:lnTo>
                  <a:lnTo>
                    <a:pt x="5807" y="6300"/>
                  </a:lnTo>
                  <a:lnTo>
                    <a:pt x="5811" y="6282"/>
                  </a:lnTo>
                  <a:lnTo>
                    <a:pt x="5837" y="6186"/>
                  </a:lnTo>
                  <a:lnTo>
                    <a:pt x="5843" y="6168"/>
                  </a:lnTo>
                  <a:lnTo>
                    <a:pt x="5875" y="6076"/>
                  </a:lnTo>
                  <a:lnTo>
                    <a:pt x="5882" y="6058"/>
                  </a:lnTo>
                  <a:lnTo>
                    <a:pt x="5921" y="5971"/>
                  </a:lnTo>
                  <a:lnTo>
                    <a:pt x="5929" y="5954"/>
                  </a:lnTo>
                  <a:lnTo>
                    <a:pt x="5974" y="5870"/>
                  </a:lnTo>
                  <a:lnTo>
                    <a:pt x="5983" y="5854"/>
                  </a:lnTo>
                  <a:lnTo>
                    <a:pt x="6034" y="5774"/>
                  </a:lnTo>
                  <a:lnTo>
                    <a:pt x="6044" y="5759"/>
                  </a:lnTo>
                  <a:lnTo>
                    <a:pt x="6100" y="5683"/>
                  </a:lnTo>
                  <a:lnTo>
                    <a:pt x="6111" y="5670"/>
                  </a:lnTo>
                  <a:lnTo>
                    <a:pt x="6172" y="5597"/>
                  </a:lnTo>
                  <a:lnTo>
                    <a:pt x="6184" y="5585"/>
                  </a:lnTo>
                  <a:lnTo>
                    <a:pt x="6250" y="5517"/>
                  </a:lnTo>
                  <a:lnTo>
                    <a:pt x="6262" y="5506"/>
                  </a:lnTo>
                  <a:lnTo>
                    <a:pt x="6333" y="5442"/>
                  </a:lnTo>
                  <a:lnTo>
                    <a:pt x="6344" y="5432"/>
                  </a:lnTo>
                  <a:lnTo>
                    <a:pt x="6420" y="5371"/>
                  </a:lnTo>
                  <a:lnTo>
                    <a:pt x="6432" y="5363"/>
                  </a:lnTo>
                  <a:lnTo>
                    <a:pt x="6499" y="5315"/>
                  </a:lnTo>
                  <a:lnTo>
                    <a:pt x="6549" y="5269"/>
                  </a:lnTo>
                  <a:lnTo>
                    <a:pt x="6606" y="5213"/>
                  </a:lnTo>
                  <a:lnTo>
                    <a:pt x="6661" y="5156"/>
                  </a:lnTo>
                  <a:lnTo>
                    <a:pt x="6713" y="5097"/>
                  </a:lnTo>
                  <a:lnTo>
                    <a:pt x="6764" y="5036"/>
                  </a:lnTo>
                  <a:lnTo>
                    <a:pt x="6812" y="4974"/>
                  </a:lnTo>
                  <a:lnTo>
                    <a:pt x="6858" y="4910"/>
                  </a:lnTo>
                  <a:lnTo>
                    <a:pt x="6902" y="4844"/>
                  </a:lnTo>
                  <a:lnTo>
                    <a:pt x="6944" y="4777"/>
                  </a:lnTo>
                  <a:lnTo>
                    <a:pt x="6983" y="4709"/>
                  </a:lnTo>
                  <a:lnTo>
                    <a:pt x="7020" y="4639"/>
                  </a:lnTo>
                  <a:lnTo>
                    <a:pt x="7055" y="4568"/>
                  </a:lnTo>
                  <a:lnTo>
                    <a:pt x="7087" y="4496"/>
                  </a:lnTo>
                  <a:lnTo>
                    <a:pt x="7117" y="4422"/>
                  </a:lnTo>
                  <a:lnTo>
                    <a:pt x="7144" y="4348"/>
                  </a:lnTo>
                  <a:lnTo>
                    <a:pt x="7168" y="4272"/>
                  </a:lnTo>
                  <a:lnTo>
                    <a:pt x="7190" y="4196"/>
                  </a:lnTo>
                  <a:lnTo>
                    <a:pt x="7209" y="4120"/>
                  </a:lnTo>
                  <a:lnTo>
                    <a:pt x="7226" y="4042"/>
                  </a:lnTo>
                  <a:lnTo>
                    <a:pt x="7240" y="3965"/>
                  </a:lnTo>
                  <a:lnTo>
                    <a:pt x="7251" y="3886"/>
                  </a:lnTo>
                  <a:lnTo>
                    <a:pt x="7260" y="3808"/>
                  </a:lnTo>
                  <a:lnTo>
                    <a:pt x="7266" y="3729"/>
                  </a:lnTo>
                  <a:lnTo>
                    <a:pt x="7269" y="3650"/>
                  </a:lnTo>
                  <a:lnTo>
                    <a:pt x="7269" y="3571"/>
                  </a:lnTo>
                  <a:lnTo>
                    <a:pt x="7267" y="3492"/>
                  </a:lnTo>
                  <a:lnTo>
                    <a:pt x="7262" y="3413"/>
                  </a:lnTo>
                  <a:lnTo>
                    <a:pt x="7255" y="3335"/>
                  </a:lnTo>
                  <a:lnTo>
                    <a:pt x="7244" y="3256"/>
                  </a:lnTo>
                  <a:lnTo>
                    <a:pt x="7231" y="3178"/>
                  </a:lnTo>
                  <a:lnTo>
                    <a:pt x="7215" y="3101"/>
                  </a:lnTo>
                  <a:lnTo>
                    <a:pt x="7197" y="3024"/>
                  </a:lnTo>
                  <a:lnTo>
                    <a:pt x="7176" y="2948"/>
                  </a:lnTo>
                  <a:lnTo>
                    <a:pt x="7152" y="2873"/>
                  </a:lnTo>
                  <a:lnTo>
                    <a:pt x="7126" y="2798"/>
                  </a:lnTo>
                  <a:lnTo>
                    <a:pt x="7097" y="2725"/>
                  </a:lnTo>
                  <a:lnTo>
                    <a:pt x="7066" y="2652"/>
                  </a:lnTo>
                  <a:lnTo>
                    <a:pt x="7032" y="2581"/>
                  </a:lnTo>
                  <a:lnTo>
                    <a:pt x="6995" y="2511"/>
                  </a:lnTo>
                  <a:lnTo>
                    <a:pt x="6957" y="2442"/>
                  </a:lnTo>
                  <a:lnTo>
                    <a:pt x="6916" y="2374"/>
                  </a:lnTo>
                  <a:lnTo>
                    <a:pt x="6872" y="2307"/>
                  </a:lnTo>
                  <a:lnTo>
                    <a:pt x="6826" y="2242"/>
                  </a:lnTo>
                  <a:lnTo>
                    <a:pt x="6779" y="2179"/>
                  </a:lnTo>
                  <a:lnTo>
                    <a:pt x="6729" y="2118"/>
                  </a:lnTo>
                  <a:lnTo>
                    <a:pt x="6677" y="2058"/>
                  </a:lnTo>
                  <a:lnTo>
                    <a:pt x="6623" y="2001"/>
                  </a:lnTo>
                  <a:lnTo>
                    <a:pt x="6568" y="1945"/>
                  </a:lnTo>
                  <a:lnTo>
                    <a:pt x="6510" y="1891"/>
                  </a:lnTo>
                  <a:lnTo>
                    <a:pt x="6451" y="1840"/>
                  </a:lnTo>
                  <a:lnTo>
                    <a:pt x="6389" y="1790"/>
                  </a:lnTo>
                  <a:lnTo>
                    <a:pt x="6326" y="1742"/>
                  </a:lnTo>
                  <a:lnTo>
                    <a:pt x="6262" y="1697"/>
                  </a:lnTo>
                  <a:lnTo>
                    <a:pt x="6196" y="1653"/>
                  </a:lnTo>
                  <a:lnTo>
                    <a:pt x="6128" y="1612"/>
                  </a:lnTo>
                  <a:lnTo>
                    <a:pt x="6059" y="1573"/>
                  </a:lnTo>
                  <a:lnTo>
                    <a:pt x="5988" y="1537"/>
                  </a:lnTo>
                  <a:lnTo>
                    <a:pt x="5917" y="1503"/>
                  </a:lnTo>
                  <a:lnTo>
                    <a:pt x="5844" y="1472"/>
                  </a:lnTo>
                  <a:lnTo>
                    <a:pt x="5770" y="1443"/>
                  </a:lnTo>
                  <a:lnTo>
                    <a:pt x="5696" y="1417"/>
                  </a:lnTo>
                  <a:lnTo>
                    <a:pt x="5621" y="1394"/>
                  </a:lnTo>
                  <a:lnTo>
                    <a:pt x="5545" y="1373"/>
                  </a:lnTo>
                  <a:lnTo>
                    <a:pt x="5468" y="1354"/>
                  </a:lnTo>
                  <a:lnTo>
                    <a:pt x="5390" y="1339"/>
                  </a:lnTo>
                  <a:lnTo>
                    <a:pt x="5313" y="1326"/>
                  </a:lnTo>
                  <a:lnTo>
                    <a:pt x="5234" y="1315"/>
                  </a:lnTo>
                  <a:lnTo>
                    <a:pt x="5155" y="1307"/>
                  </a:lnTo>
                  <a:lnTo>
                    <a:pt x="5076" y="1302"/>
                  </a:lnTo>
                  <a:lnTo>
                    <a:pt x="5000" y="1300"/>
                  </a:lnTo>
                  <a:lnTo>
                    <a:pt x="4924" y="1302"/>
                  </a:lnTo>
                  <a:lnTo>
                    <a:pt x="4845" y="1307"/>
                  </a:lnTo>
                  <a:lnTo>
                    <a:pt x="4766" y="1315"/>
                  </a:lnTo>
                  <a:lnTo>
                    <a:pt x="4687" y="1326"/>
                  </a:lnTo>
                  <a:lnTo>
                    <a:pt x="4610" y="1339"/>
                  </a:lnTo>
                  <a:lnTo>
                    <a:pt x="4532" y="1354"/>
                  </a:lnTo>
                  <a:lnTo>
                    <a:pt x="4455" y="1373"/>
                  </a:lnTo>
                  <a:lnTo>
                    <a:pt x="4379" y="1394"/>
                  </a:lnTo>
                  <a:lnTo>
                    <a:pt x="4304" y="1417"/>
                  </a:lnTo>
                  <a:lnTo>
                    <a:pt x="4230" y="1443"/>
                  </a:lnTo>
                  <a:lnTo>
                    <a:pt x="4156" y="1472"/>
                  </a:lnTo>
                  <a:lnTo>
                    <a:pt x="4083" y="1503"/>
                  </a:lnTo>
                  <a:lnTo>
                    <a:pt x="4012" y="1537"/>
                  </a:lnTo>
                  <a:lnTo>
                    <a:pt x="3941" y="1573"/>
                  </a:lnTo>
                  <a:lnTo>
                    <a:pt x="3872" y="1612"/>
                  </a:lnTo>
                  <a:lnTo>
                    <a:pt x="3804" y="1653"/>
                  </a:lnTo>
                  <a:lnTo>
                    <a:pt x="3738" y="1697"/>
                  </a:lnTo>
                  <a:lnTo>
                    <a:pt x="3674" y="1742"/>
                  </a:lnTo>
                  <a:lnTo>
                    <a:pt x="3611" y="1790"/>
                  </a:lnTo>
                  <a:lnTo>
                    <a:pt x="3549" y="1840"/>
                  </a:lnTo>
                  <a:lnTo>
                    <a:pt x="3490" y="1891"/>
                  </a:lnTo>
                  <a:lnTo>
                    <a:pt x="3432" y="1945"/>
                  </a:lnTo>
                  <a:lnTo>
                    <a:pt x="3377" y="2001"/>
                  </a:lnTo>
                  <a:lnTo>
                    <a:pt x="3323" y="2058"/>
                  </a:lnTo>
                  <a:lnTo>
                    <a:pt x="3271" y="2118"/>
                  </a:lnTo>
                  <a:lnTo>
                    <a:pt x="3221" y="2179"/>
                  </a:lnTo>
                  <a:lnTo>
                    <a:pt x="3174" y="2242"/>
                  </a:lnTo>
                  <a:lnTo>
                    <a:pt x="3128" y="2307"/>
                  </a:lnTo>
                  <a:lnTo>
                    <a:pt x="3084" y="2374"/>
                  </a:lnTo>
                  <a:lnTo>
                    <a:pt x="3043" y="2442"/>
                  </a:lnTo>
                  <a:lnTo>
                    <a:pt x="3005" y="2511"/>
                  </a:lnTo>
                  <a:lnTo>
                    <a:pt x="2968" y="2581"/>
                  </a:lnTo>
                  <a:lnTo>
                    <a:pt x="2934" y="2652"/>
                  </a:lnTo>
                  <a:lnTo>
                    <a:pt x="2903" y="2725"/>
                  </a:lnTo>
                  <a:lnTo>
                    <a:pt x="2874" y="2798"/>
                  </a:lnTo>
                  <a:lnTo>
                    <a:pt x="2848" y="2873"/>
                  </a:lnTo>
                  <a:lnTo>
                    <a:pt x="2824" y="2948"/>
                  </a:lnTo>
                  <a:lnTo>
                    <a:pt x="2803" y="3024"/>
                  </a:lnTo>
                  <a:lnTo>
                    <a:pt x="2785" y="3101"/>
                  </a:lnTo>
                  <a:lnTo>
                    <a:pt x="2769" y="3178"/>
                  </a:lnTo>
                  <a:lnTo>
                    <a:pt x="2756" y="3256"/>
                  </a:lnTo>
                  <a:lnTo>
                    <a:pt x="2745" y="3335"/>
                  </a:lnTo>
                  <a:lnTo>
                    <a:pt x="2738" y="3413"/>
                  </a:lnTo>
                  <a:lnTo>
                    <a:pt x="2733" y="3492"/>
                  </a:lnTo>
                  <a:lnTo>
                    <a:pt x="2731" y="3571"/>
                  </a:lnTo>
                  <a:lnTo>
                    <a:pt x="2731" y="3650"/>
                  </a:lnTo>
                  <a:lnTo>
                    <a:pt x="2734" y="3729"/>
                  </a:lnTo>
                  <a:lnTo>
                    <a:pt x="2740" y="3808"/>
                  </a:lnTo>
                  <a:lnTo>
                    <a:pt x="2749" y="3886"/>
                  </a:lnTo>
                  <a:lnTo>
                    <a:pt x="2760" y="3965"/>
                  </a:lnTo>
                  <a:lnTo>
                    <a:pt x="2774" y="4042"/>
                  </a:lnTo>
                  <a:lnTo>
                    <a:pt x="2791" y="4120"/>
                  </a:lnTo>
                  <a:lnTo>
                    <a:pt x="2810" y="4196"/>
                  </a:lnTo>
                  <a:lnTo>
                    <a:pt x="2832" y="4272"/>
                  </a:lnTo>
                  <a:lnTo>
                    <a:pt x="2856" y="4348"/>
                  </a:lnTo>
                  <a:lnTo>
                    <a:pt x="2883" y="4422"/>
                  </a:lnTo>
                  <a:lnTo>
                    <a:pt x="2913" y="4496"/>
                  </a:lnTo>
                  <a:lnTo>
                    <a:pt x="2945" y="4568"/>
                  </a:lnTo>
                  <a:lnTo>
                    <a:pt x="2980" y="4639"/>
                  </a:lnTo>
                  <a:lnTo>
                    <a:pt x="3017" y="4709"/>
                  </a:lnTo>
                  <a:lnTo>
                    <a:pt x="3056" y="4777"/>
                  </a:lnTo>
                  <a:lnTo>
                    <a:pt x="3098" y="4844"/>
                  </a:lnTo>
                  <a:lnTo>
                    <a:pt x="3142" y="4910"/>
                  </a:lnTo>
                  <a:lnTo>
                    <a:pt x="3188" y="4974"/>
                  </a:lnTo>
                  <a:lnTo>
                    <a:pt x="3236" y="5036"/>
                  </a:lnTo>
                  <a:lnTo>
                    <a:pt x="3287" y="5097"/>
                  </a:lnTo>
                  <a:lnTo>
                    <a:pt x="3339" y="5156"/>
                  </a:lnTo>
                  <a:lnTo>
                    <a:pt x="3394" y="5213"/>
                  </a:lnTo>
                  <a:lnTo>
                    <a:pt x="3451" y="5269"/>
                  </a:lnTo>
                  <a:lnTo>
                    <a:pt x="3501" y="5315"/>
                  </a:lnTo>
                  <a:lnTo>
                    <a:pt x="3568" y="5363"/>
                  </a:lnTo>
                  <a:lnTo>
                    <a:pt x="3580" y="5371"/>
                  </a:lnTo>
                  <a:lnTo>
                    <a:pt x="3656" y="5432"/>
                  </a:lnTo>
                  <a:lnTo>
                    <a:pt x="3667" y="5442"/>
                  </a:lnTo>
                  <a:lnTo>
                    <a:pt x="3738" y="5506"/>
                  </a:lnTo>
                  <a:lnTo>
                    <a:pt x="3750" y="5517"/>
                  </a:lnTo>
                  <a:lnTo>
                    <a:pt x="3816" y="5585"/>
                  </a:lnTo>
                  <a:lnTo>
                    <a:pt x="3828" y="5597"/>
                  </a:lnTo>
                  <a:lnTo>
                    <a:pt x="3889" y="5670"/>
                  </a:lnTo>
                  <a:lnTo>
                    <a:pt x="3900" y="5683"/>
                  </a:lnTo>
                  <a:lnTo>
                    <a:pt x="3956" y="5759"/>
                  </a:lnTo>
                  <a:lnTo>
                    <a:pt x="3966" y="5774"/>
                  </a:lnTo>
                  <a:lnTo>
                    <a:pt x="4017" y="5854"/>
                  </a:lnTo>
                  <a:lnTo>
                    <a:pt x="4026" y="5870"/>
                  </a:lnTo>
                  <a:lnTo>
                    <a:pt x="4071" y="5954"/>
                  </a:lnTo>
                  <a:lnTo>
                    <a:pt x="4079" y="5971"/>
                  </a:lnTo>
                  <a:lnTo>
                    <a:pt x="4118" y="6058"/>
                  </a:lnTo>
                  <a:lnTo>
                    <a:pt x="4125" y="6076"/>
                  </a:lnTo>
                  <a:lnTo>
                    <a:pt x="4157" y="6168"/>
                  </a:lnTo>
                  <a:lnTo>
                    <a:pt x="4163" y="6186"/>
                  </a:lnTo>
                  <a:lnTo>
                    <a:pt x="4189" y="6282"/>
                  </a:lnTo>
                  <a:lnTo>
                    <a:pt x="4193" y="6300"/>
                  </a:lnTo>
                  <a:lnTo>
                    <a:pt x="4211" y="6400"/>
                  </a:lnTo>
                  <a:close/>
                  <a:moveTo>
                    <a:pt x="6084" y="8172"/>
                  </a:moveTo>
                  <a:lnTo>
                    <a:pt x="6052" y="8179"/>
                  </a:lnTo>
                  <a:lnTo>
                    <a:pt x="6019" y="8181"/>
                  </a:lnTo>
                  <a:lnTo>
                    <a:pt x="3981" y="8181"/>
                  </a:lnTo>
                  <a:lnTo>
                    <a:pt x="3948" y="8179"/>
                  </a:lnTo>
                  <a:lnTo>
                    <a:pt x="3916" y="8172"/>
                  </a:lnTo>
                  <a:lnTo>
                    <a:pt x="3885" y="8162"/>
                  </a:lnTo>
                  <a:lnTo>
                    <a:pt x="3856" y="8148"/>
                  </a:lnTo>
                  <a:lnTo>
                    <a:pt x="3829" y="8129"/>
                  </a:lnTo>
                  <a:lnTo>
                    <a:pt x="3804" y="8108"/>
                  </a:lnTo>
                  <a:lnTo>
                    <a:pt x="3783" y="8083"/>
                  </a:lnTo>
                  <a:lnTo>
                    <a:pt x="3764" y="8056"/>
                  </a:lnTo>
                  <a:lnTo>
                    <a:pt x="3750" y="8027"/>
                  </a:lnTo>
                  <a:lnTo>
                    <a:pt x="3740" y="7996"/>
                  </a:lnTo>
                  <a:lnTo>
                    <a:pt x="3733" y="7964"/>
                  </a:lnTo>
                  <a:lnTo>
                    <a:pt x="3731" y="7931"/>
                  </a:lnTo>
                  <a:lnTo>
                    <a:pt x="3733" y="7898"/>
                  </a:lnTo>
                  <a:lnTo>
                    <a:pt x="3740" y="7866"/>
                  </a:lnTo>
                  <a:lnTo>
                    <a:pt x="3750" y="7835"/>
                  </a:lnTo>
                  <a:lnTo>
                    <a:pt x="3764" y="7806"/>
                  </a:lnTo>
                  <a:lnTo>
                    <a:pt x="3783" y="7779"/>
                  </a:lnTo>
                  <a:lnTo>
                    <a:pt x="3804" y="7754"/>
                  </a:lnTo>
                  <a:lnTo>
                    <a:pt x="3829" y="7733"/>
                  </a:lnTo>
                  <a:lnTo>
                    <a:pt x="3856" y="7714"/>
                  </a:lnTo>
                  <a:lnTo>
                    <a:pt x="3885" y="7700"/>
                  </a:lnTo>
                  <a:lnTo>
                    <a:pt x="3916" y="7690"/>
                  </a:lnTo>
                  <a:lnTo>
                    <a:pt x="3948" y="7683"/>
                  </a:lnTo>
                  <a:lnTo>
                    <a:pt x="3981" y="7681"/>
                  </a:lnTo>
                  <a:lnTo>
                    <a:pt x="6019" y="7681"/>
                  </a:lnTo>
                  <a:lnTo>
                    <a:pt x="6052" y="7683"/>
                  </a:lnTo>
                  <a:lnTo>
                    <a:pt x="6084" y="7690"/>
                  </a:lnTo>
                  <a:lnTo>
                    <a:pt x="6115" y="7700"/>
                  </a:lnTo>
                  <a:lnTo>
                    <a:pt x="6144" y="7714"/>
                  </a:lnTo>
                  <a:lnTo>
                    <a:pt x="6171" y="7733"/>
                  </a:lnTo>
                  <a:lnTo>
                    <a:pt x="6196" y="7754"/>
                  </a:lnTo>
                  <a:lnTo>
                    <a:pt x="6217" y="7779"/>
                  </a:lnTo>
                  <a:lnTo>
                    <a:pt x="6236" y="7806"/>
                  </a:lnTo>
                  <a:lnTo>
                    <a:pt x="6250" y="7835"/>
                  </a:lnTo>
                  <a:lnTo>
                    <a:pt x="6260" y="7866"/>
                  </a:lnTo>
                  <a:lnTo>
                    <a:pt x="6267" y="7898"/>
                  </a:lnTo>
                  <a:lnTo>
                    <a:pt x="6269" y="7931"/>
                  </a:lnTo>
                  <a:lnTo>
                    <a:pt x="6267" y="7964"/>
                  </a:lnTo>
                  <a:lnTo>
                    <a:pt x="6260" y="7996"/>
                  </a:lnTo>
                  <a:lnTo>
                    <a:pt x="6250" y="8027"/>
                  </a:lnTo>
                  <a:lnTo>
                    <a:pt x="6236" y="8056"/>
                  </a:lnTo>
                  <a:lnTo>
                    <a:pt x="6217" y="8083"/>
                  </a:lnTo>
                  <a:lnTo>
                    <a:pt x="6196" y="8108"/>
                  </a:lnTo>
                  <a:lnTo>
                    <a:pt x="6171" y="8129"/>
                  </a:lnTo>
                  <a:lnTo>
                    <a:pt x="6144" y="8148"/>
                  </a:lnTo>
                  <a:lnTo>
                    <a:pt x="6115" y="8162"/>
                  </a:lnTo>
                  <a:lnTo>
                    <a:pt x="6084" y="8172"/>
                  </a:lnTo>
                  <a:close/>
                  <a:moveTo>
                    <a:pt x="5702" y="9191"/>
                  </a:moveTo>
                  <a:lnTo>
                    <a:pt x="5670" y="9198"/>
                  </a:lnTo>
                  <a:lnTo>
                    <a:pt x="5637" y="9200"/>
                  </a:lnTo>
                  <a:lnTo>
                    <a:pt x="4363" y="9200"/>
                  </a:lnTo>
                  <a:lnTo>
                    <a:pt x="4330" y="9198"/>
                  </a:lnTo>
                  <a:lnTo>
                    <a:pt x="4298" y="9191"/>
                  </a:lnTo>
                  <a:lnTo>
                    <a:pt x="4267" y="9181"/>
                  </a:lnTo>
                  <a:lnTo>
                    <a:pt x="4238" y="9167"/>
                  </a:lnTo>
                  <a:lnTo>
                    <a:pt x="4211" y="9148"/>
                  </a:lnTo>
                  <a:lnTo>
                    <a:pt x="4186" y="9127"/>
                  </a:lnTo>
                  <a:lnTo>
                    <a:pt x="4165" y="9102"/>
                  </a:lnTo>
                  <a:lnTo>
                    <a:pt x="4146" y="9075"/>
                  </a:lnTo>
                  <a:lnTo>
                    <a:pt x="4132" y="9046"/>
                  </a:lnTo>
                  <a:lnTo>
                    <a:pt x="4122" y="9015"/>
                  </a:lnTo>
                  <a:lnTo>
                    <a:pt x="4115" y="8983"/>
                  </a:lnTo>
                  <a:lnTo>
                    <a:pt x="4113" y="8950"/>
                  </a:lnTo>
                  <a:lnTo>
                    <a:pt x="4115" y="8917"/>
                  </a:lnTo>
                  <a:lnTo>
                    <a:pt x="4122" y="8885"/>
                  </a:lnTo>
                  <a:lnTo>
                    <a:pt x="4132" y="8854"/>
                  </a:lnTo>
                  <a:lnTo>
                    <a:pt x="4146" y="8825"/>
                  </a:lnTo>
                  <a:lnTo>
                    <a:pt x="4165" y="8798"/>
                  </a:lnTo>
                  <a:lnTo>
                    <a:pt x="4186" y="8773"/>
                  </a:lnTo>
                  <a:lnTo>
                    <a:pt x="4211" y="8752"/>
                  </a:lnTo>
                  <a:lnTo>
                    <a:pt x="4238" y="8733"/>
                  </a:lnTo>
                  <a:lnTo>
                    <a:pt x="4267" y="8719"/>
                  </a:lnTo>
                  <a:lnTo>
                    <a:pt x="4298" y="8709"/>
                  </a:lnTo>
                  <a:lnTo>
                    <a:pt x="4330" y="8702"/>
                  </a:lnTo>
                  <a:lnTo>
                    <a:pt x="4363" y="8700"/>
                  </a:lnTo>
                  <a:lnTo>
                    <a:pt x="5637" y="8700"/>
                  </a:lnTo>
                  <a:lnTo>
                    <a:pt x="5670" y="8702"/>
                  </a:lnTo>
                  <a:lnTo>
                    <a:pt x="5702" y="8709"/>
                  </a:lnTo>
                  <a:lnTo>
                    <a:pt x="5733" y="8719"/>
                  </a:lnTo>
                  <a:lnTo>
                    <a:pt x="5762" y="8733"/>
                  </a:lnTo>
                  <a:lnTo>
                    <a:pt x="5789" y="8752"/>
                  </a:lnTo>
                  <a:lnTo>
                    <a:pt x="5814" y="8773"/>
                  </a:lnTo>
                  <a:lnTo>
                    <a:pt x="5835" y="8798"/>
                  </a:lnTo>
                  <a:lnTo>
                    <a:pt x="5854" y="8825"/>
                  </a:lnTo>
                  <a:lnTo>
                    <a:pt x="5868" y="8854"/>
                  </a:lnTo>
                  <a:lnTo>
                    <a:pt x="5878" y="8885"/>
                  </a:lnTo>
                  <a:lnTo>
                    <a:pt x="5885" y="8917"/>
                  </a:lnTo>
                  <a:lnTo>
                    <a:pt x="5887" y="8950"/>
                  </a:lnTo>
                  <a:lnTo>
                    <a:pt x="5885" y="8983"/>
                  </a:lnTo>
                  <a:lnTo>
                    <a:pt x="5878" y="9015"/>
                  </a:lnTo>
                  <a:lnTo>
                    <a:pt x="5868" y="9046"/>
                  </a:lnTo>
                  <a:lnTo>
                    <a:pt x="5854" y="9075"/>
                  </a:lnTo>
                  <a:lnTo>
                    <a:pt x="5835" y="9102"/>
                  </a:lnTo>
                  <a:lnTo>
                    <a:pt x="5814" y="9127"/>
                  </a:lnTo>
                  <a:lnTo>
                    <a:pt x="5789" y="9148"/>
                  </a:lnTo>
                  <a:lnTo>
                    <a:pt x="5762" y="9167"/>
                  </a:lnTo>
                  <a:lnTo>
                    <a:pt x="5733" y="9181"/>
                  </a:lnTo>
                  <a:lnTo>
                    <a:pt x="5702" y="9191"/>
                  </a:lnTo>
                  <a:close/>
                </a:path>
              </a:pathLst>
            </a:custGeom>
            <a:grpFill/>
            <a:ln>
              <a:noFill/>
            </a:ln>
          </p:spPr>
          <p:txBody>
            <a:bodyPr/>
            <a:lstStyle/>
            <a:p>
              <a:endParaRPr/>
            </a:p>
          </p:txBody>
        </p:sp>
      </p:grpSp>
      <p:grpSp>
        <p:nvGrpSpPr>
          <p:cNvPr id="42" name="Graphic 30"/>
          <p:cNvGrpSpPr/>
          <p:nvPr/>
        </p:nvGrpSpPr>
        <p:grpSpPr>
          <a:xfrm>
            <a:off x="6809351" y="4283174"/>
            <a:ext cx="545085" cy="545085"/>
            <a:chOff x="6359457" y="860662"/>
            <a:chExt cx="633600" cy="633600"/>
          </a:xfrm>
          <a:solidFill>
            <a:srgbClr val="FFFFFF"/>
          </a:solidFill>
        </p:grpSpPr>
        <p:sp>
          <p:nvSpPr>
            <p:cNvPr id="43" name="Accent"/>
            <p:cNvSpPr/>
            <p:nvPr/>
          </p:nvSpPr>
          <p:spPr>
            <a:xfrm>
              <a:off x="6359457" y="860662"/>
              <a:ext cx="633600" cy="633600"/>
            </a:xfrm>
            <a:custGeom>
              <a:avLst/>
              <a:gdLst/>
              <a:ahLst/>
              <a:cxnLst/>
              <a:rect l="0" t="0" r="10000" b="10000"/>
              <a:pathLst>
                <a:path w="10000" h="10000">
                  <a:moveTo>
                    <a:pt x="1350" y="8650"/>
                  </a:moveTo>
                  <a:lnTo>
                    <a:pt x="2323" y="6703"/>
                  </a:lnTo>
                  <a:lnTo>
                    <a:pt x="3297" y="7677"/>
                  </a:lnTo>
                  <a:lnTo>
                    <a:pt x="1350" y="8650"/>
                  </a:lnTo>
                  <a:close/>
                </a:path>
              </a:pathLst>
            </a:custGeom>
            <a:grpFill/>
            <a:ln>
              <a:noFill/>
            </a:ln>
          </p:spPr>
          <p:txBody>
            <a:bodyPr/>
            <a:lstStyle/>
            <a:p>
              <a:endParaRPr/>
            </a:p>
          </p:txBody>
        </p:sp>
        <p:sp>
          <p:nvSpPr>
            <p:cNvPr id="44" name="Outline"/>
            <p:cNvSpPr/>
            <p:nvPr/>
          </p:nvSpPr>
          <p:spPr>
            <a:xfrm>
              <a:off x="6359457" y="860662"/>
              <a:ext cx="633600" cy="633600"/>
            </a:xfrm>
            <a:custGeom>
              <a:avLst/>
              <a:gdLst/>
              <a:ahLst/>
              <a:cxnLst/>
              <a:rect l="0" t="0" r="10000" b="10000"/>
              <a:pathLst>
                <a:path w="10000" h="10000">
                  <a:moveTo>
                    <a:pt x="7854" y="3474"/>
                  </a:moveTo>
                  <a:lnTo>
                    <a:pt x="7854" y="3474"/>
                  </a:lnTo>
                  <a:lnTo>
                    <a:pt x="7854" y="3474"/>
                  </a:lnTo>
                  <a:lnTo>
                    <a:pt x="3474" y="7854"/>
                  </a:lnTo>
                  <a:lnTo>
                    <a:pt x="3449" y="7875"/>
                  </a:lnTo>
                  <a:lnTo>
                    <a:pt x="3422" y="7894"/>
                  </a:lnTo>
                  <a:lnTo>
                    <a:pt x="3393" y="7908"/>
                  </a:lnTo>
                  <a:lnTo>
                    <a:pt x="3362" y="7918"/>
                  </a:lnTo>
                  <a:lnTo>
                    <a:pt x="3330" y="7925"/>
                  </a:lnTo>
                  <a:lnTo>
                    <a:pt x="3297" y="7927"/>
                  </a:lnTo>
                  <a:lnTo>
                    <a:pt x="3264" y="7925"/>
                  </a:lnTo>
                  <a:lnTo>
                    <a:pt x="3232" y="7918"/>
                  </a:lnTo>
                  <a:lnTo>
                    <a:pt x="3201" y="7908"/>
                  </a:lnTo>
                  <a:lnTo>
                    <a:pt x="3186" y="7900"/>
                  </a:lnTo>
                  <a:lnTo>
                    <a:pt x="1417" y="8784"/>
                  </a:lnTo>
                  <a:lnTo>
                    <a:pt x="1399" y="8792"/>
                  </a:lnTo>
                  <a:lnTo>
                    <a:pt x="1380" y="8797"/>
                  </a:lnTo>
                  <a:lnTo>
                    <a:pt x="1360" y="8800"/>
                  </a:lnTo>
                  <a:lnTo>
                    <a:pt x="1341" y="8800"/>
                  </a:lnTo>
                  <a:lnTo>
                    <a:pt x="1321" y="8797"/>
                  </a:lnTo>
                  <a:lnTo>
                    <a:pt x="1302" y="8792"/>
                  </a:lnTo>
                  <a:lnTo>
                    <a:pt x="1284" y="8785"/>
                  </a:lnTo>
                  <a:lnTo>
                    <a:pt x="1267" y="8775"/>
                  </a:lnTo>
                  <a:lnTo>
                    <a:pt x="1251" y="8763"/>
                  </a:lnTo>
                  <a:lnTo>
                    <a:pt x="1237" y="8749"/>
                  </a:lnTo>
                  <a:lnTo>
                    <a:pt x="1225" y="8733"/>
                  </a:lnTo>
                  <a:lnTo>
                    <a:pt x="1215" y="8716"/>
                  </a:lnTo>
                  <a:lnTo>
                    <a:pt x="1208" y="8698"/>
                  </a:lnTo>
                  <a:lnTo>
                    <a:pt x="1203" y="8679"/>
                  </a:lnTo>
                  <a:lnTo>
                    <a:pt x="1200" y="8659"/>
                  </a:lnTo>
                  <a:lnTo>
                    <a:pt x="1200" y="8640"/>
                  </a:lnTo>
                  <a:lnTo>
                    <a:pt x="1203" y="8620"/>
                  </a:lnTo>
                  <a:lnTo>
                    <a:pt x="1208" y="8601"/>
                  </a:lnTo>
                  <a:lnTo>
                    <a:pt x="1216" y="8583"/>
                  </a:lnTo>
                  <a:lnTo>
                    <a:pt x="2100" y="6814"/>
                  </a:lnTo>
                  <a:lnTo>
                    <a:pt x="2092" y="6799"/>
                  </a:lnTo>
                  <a:lnTo>
                    <a:pt x="2082" y="6768"/>
                  </a:lnTo>
                  <a:lnTo>
                    <a:pt x="2075" y="6736"/>
                  </a:lnTo>
                  <a:lnTo>
                    <a:pt x="2073" y="6703"/>
                  </a:lnTo>
                  <a:lnTo>
                    <a:pt x="2075" y="6670"/>
                  </a:lnTo>
                  <a:lnTo>
                    <a:pt x="2082" y="6638"/>
                  </a:lnTo>
                  <a:lnTo>
                    <a:pt x="2092" y="6607"/>
                  </a:lnTo>
                  <a:lnTo>
                    <a:pt x="2106" y="6578"/>
                  </a:lnTo>
                  <a:lnTo>
                    <a:pt x="2125" y="6551"/>
                  </a:lnTo>
                  <a:lnTo>
                    <a:pt x="2146" y="6526"/>
                  </a:lnTo>
                  <a:lnTo>
                    <a:pt x="6526" y="2146"/>
                  </a:lnTo>
                  <a:lnTo>
                    <a:pt x="6526" y="2146"/>
                  </a:lnTo>
                  <a:lnTo>
                    <a:pt x="6526" y="2146"/>
                  </a:lnTo>
                  <a:lnTo>
                    <a:pt x="7500" y="1173"/>
                  </a:lnTo>
                  <a:lnTo>
                    <a:pt x="7525" y="1152"/>
                  </a:lnTo>
                  <a:lnTo>
                    <a:pt x="7552" y="1133"/>
                  </a:lnTo>
                  <a:lnTo>
                    <a:pt x="7581" y="1119"/>
                  </a:lnTo>
                  <a:lnTo>
                    <a:pt x="7612" y="1108"/>
                  </a:lnTo>
                  <a:lnTo>
                    <a:pt x="7644" y="1102"/>
                  </a:lnTo>
                  <a:lnTo>
                    <a:pt x="7677" y="1100"/>
                  </a:lnTo>
                  <a:lnTo>
                    <a:pt x="7710" y="1102"/>
                  </a:lnTo>
                  <a:lnTo>
                    <a:pt x="7742" y="1109"/>
                  </a:lnTo>
                  <a:lnTo>
                    <a:pt x="7773" y="1119"/>
                  </a:lnTo>
                  <a:lnTo>
                    <a:pt x="7802" y="1134"/>
                  </a:lnTo>
                  <a:lnTo>
                    <a:pt x="7829" y="1152"/>
                  </a:lnTo>
                  <a:lnTo>
                    <a:pt x="7854" y="1173"/>
                  </a:lnTo>
                  <a:lnTo>
                    <a:pt x="8827" y="2146"/>
                  </a:lnTo>
                  <a:lnTo>
                    <a:pt x="8848" y="2171"/>
                  </a:lnTo>
                  <a:lnTo>
                    <a:pt x="8866" y="2198"/>
                  </a:lnTo>
                  <a:lnTo>
                    <a:pt x="8881" y="2227"/>
                  </a:lnTo>
                  <a:lnTo>
                    <a:pt x="8891" y="2258"/>
                  </a:lnTo>
                  <a:lnTo>
                    <a:pt x="8898" y="2290"/>
                  </a:lnTo>
                  <a:lnTo>
                    <a:pt x="8900" y="2323"/>
                  </a:lnTo>
                  <a:lnTo>
                    <a:pt x="8898" y="2356"/>
                  </a:lnTo>
                  <a:lnTo>
                    <a:pt x="8892" y="2388"/>
                  </a:lnTo>
                  <a:lnTo>
                    <a:pt x="8881" y="2419"/>
                  </a:lnTo>
                  <a:lnTo>
                    <a:pt x="8867" y="2448"/>
                  </a:lnTo>
                  <a:lnTo>
                    <a:pt x="8848" y="2475"/>
                  </a:lnTo>
                  <a:lnTo>
                    <a:pt x="8827" y="2500"/>
                  </a:lnTo>
                  <a:lnTo>
                    <a:pt x="7854" y="3474"/>
                  </a:lnTo>
                  <a:close/>
                  <a:moveTo>
                    <a:pt x="8297" y="2323"/>
                  </a:moveTo>
                  <a:lnTo>
                    <a:pt x="7677" y="1703"/>
                  </a:lnTo>
                  <a:lnTo>
                    <a:pt x="7057" y="2323"/>
                  </a:lnTo>
                  <a:lnTo>
                    <a:pt x="7677" y="2943"/>
                  </a:lnTo>
                  <a:lnTo>
                    <a:pt x="8297" y="2323"/>
                  </a:lnTo>
                  <a:close/>
                  <a:moveTo>
                    <a:pt x="7013" y="2987"/>
                  </a:moveTo>
                  <a:lnTo>
                    <a:pt x="6703" y="2677"/>
                  </a:lnTo>
                  <a:lnTo>
                    <a:pt x="6499" y="2880"/>
                  </a:lnTo>
                  <a:lnTo>
                    <a:pt x="7120" y="3501"/>
                  </a:lnTo>
                  <a:lnTo>
                    <a:pt x="7323" y="3297"/>
                  </a:lnTo>
                  <a:lnTo>
                    <a:pt x="7013" y="2987"/>
                  </a:lnTo>
                  <a:close/>
                  <a:moveTo>
                    <a:pt x="6908" y="3713"/>
                  </a:moveTo>
                  <a:lnTo>
                    <a:pt x="6287" y="3092"/>
                  </a:lnTo>
                  <a:lnTo>
                    <a:pt x="2677" y="6703"/>
                  </a:lnTo>
                  <a:lnTo>
                    <a:pt x="3297" y="7323"/>
                  </a:lnTo>
                  <a:lnTo>
                    <a:pt x="6908" y="3713"/>
                  </a:lnTo>
                  <a:close/>
                  <a:moveTo>
                    <a:pt x="1685" y="8315"/>
                  </a:moveTo>
                  <a:lnTo>
                    <a:pt x="2949" y="7683"/>
                  </a:lnTo>
                  <a:lnTo>
                    <a:pt x="2317" y="7051"/>
                  </a:lnTo>
                  <a:lnTo>
                    <a:pt x="1685" y="8315"/>
                  </a:lnTo>
                  <a:close/>
                </a:path>
              </a:pathLst>
            </a:custGeom>
            <a:grpFill/>
            <a:ln>
              <a:noFill/>
            </a:ln>
          </p:spPr>
          <p:txBody>
            <a:bodyPr/>
            <a:lstStyle/>
            <a:p>
              <a:endParaRPr/>
            </a:p>
          </p:txBody>
        </p:sp>
      </p:grpSp>
      <p:sp>
        <p:nvSpPr>
          <p:cNvPr id="32" name="TextBox 31">
            <a:extLst>
              <a:ext uri="{FF2B5EF4-FFF2-40B4-BE49-F238E27FC236}">
                <a16:creationId xmlns:a16="http://schemas.microsoft.com/office/drawing/2014/main" id="{32AC5BA2-7E98-4F3C-B88C-63C381397E10}"/>
              </a:ext>
            </a:extLst>
          </p:cNvPr>
          <p:cNvSpPr txBox="1"/>
          <p:nvPr/>
        </p:nvSpPr>
        <p:spPr>
          <a:xfrm>
            <a:off x="5336409" y="3198102"/>
            <a:ext cx="1519182" cy="984885"/>
          </a:xfrm>
          <a:prstGeom prst="rect">
            <a:avLst/>
          </a:prstGeom>
          <a:noFill/>
        </p:spPr>
        <p:txBody>
          <a:bodyPr wrap="square" lIns="0" tIns="0" rIns="0" bIns="0" rtlCol="0">
            <a:spAutoFit/>
          </a:bodyPr>
          <a:lstStyle/>
          <a:p>
            <a:pPr algn="ctr"/>
            <a:r>
              <a:rPr lang="en-US" sz="4400" b="1" dirty="0">
                <a:latin typeface="Arial" panose="020B0604020202020204" pitchFamily="34" charset="0"/>
              </a:rPr>
              <a:t>4</a:t>
            </a:r>
          </a:p>
          <a:p>
            <a:pPr algn="ctr"/>
            <a:r>
              <a:rPr lang="en-US" sz="2000" dirty="0">
                <a:latin typeface="Arial" panose="020B0604020202020204" pitchFamily="34" charset="0"/>
              </a:rPr>
              <a:t>Our Cycle</a:t>
            </a:r>
            <a:endParaRPr lang="en-PH" sz="2000" dirty="0">
              <a:latin typeface="Arial" panose="020B0604020202020204" pitchFamily="34" charset="0"/>
            </a:endParaRPr>
          </a:p>
        </p:txBody>
      </p:sp>
    </p:spTree>
    <p:extLst>
      <p:ext uri="{BB962C8B-B14F-4D97-AF65-F5344CB8AC3E}">
        <p14:creationId xmlns:p14="http://schemas.microsoft.com/office/powerpoint/2010/main" val="6961288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E8900-6D94-4170-B3D1-D08684869C1D}"/>
              </a:ext>
            </a:extLst>
          </p:cNvPr>
          <p:cNvSpPr>
            <a:spLocks noGrp="1"/>
          </p:cNvSpPr>
          <p:nvPr>
            <p:ph type="ctrTitle"/>
          </p:nvPr>
        </p:nvSpPr>
        <p:spPr/>
        <p:txBody>
          <a:bodyPr/>
          <a:lstStyle/>
          <a:p>
            <a:r>
              <a:rPr lang="en-PH" dirty="0"/>
              <a:t>Our Programs</a:t>
            </a:r>
          </a:p>
        </p:txBody>
      </p:sp>
      <p:sp>
        <p:nvSpPr>
          <p:cNvPr id="3" name="Slide Number Placeholder 2">
            <a:extLst>
              <a:ext uri="{FF2B5EF4-FFF2-40B4-BE49-F238E27FC236}">
                <a16:creationId xmlns:a16="http://schemas.microsoft.com/office/drawing/2014/main" id="{93D34645-C533-4AD0-9815-B4AB5817587C}"/>
              </a:ext>
            </a:extLst>
          </p:cNvPr>
          <p:cNvSpPr>
            <a:spLocks noGrp="1"/>
          </p:cNvSpPr>
          <p:nvPr>
            <p:ph type="sldNum" sz="quarter" idx="12"/>
          </p:nvPr>
        </p:nvSpPr>
        <p:spPr/>
        <p:txBody>
          <a:bodyPr/>
          <a:lstStyle/>
          <a:p>
            <a:fld id="{40FCC99B-2112-4769-A0F7-9B55781EDC8A}" type="slidenum">
              <a:rPr lang="en-PH" smtClean="0"/>
              <a:t>25</a:t>
            </a:fld>
            <a:endParaRPr lang="en-PH" dirty="0"/>
          </a:p>
        </p:txBody>
      </p:sp>
      <p:sp>
        <p:nvSpPr>
          <p:cNvPr id="5" name="Subtitle 4">
            <a:extLst>
              <a:ext uri="{FF2B5EF4-FFF2-40B4-BE49-F238E27FC236}">
                <a16:creationId xmlns:a16="http://schemas.microsoft.com/office/drawing/2014/main" id="{F52E5309-476A-4C4B-BE87-1B6AFC3D4216}"/>
              </a:ext>
            </a:extLst>
          </p:cNvPr>
          <p:cNvSpPr>
            <a:spLocks noGrp="1"/>
          </p:cNvSpPr>
          <p:nvPr>
            <p:ph type="subTitle" idx="1"/>
          </p:nvPr>
        </p:nvSpPr>
        <p:spPr/>
        <p:txBody>
          <a:bodyPr/>
          <a:lstStyle/>
          <a:p>
            <a:endParaRPr lang="en-PH" dirty="0"/>
          </a:p>
        </p:txBody>
      </p:sp>
    </p:spTree>
    <p:extLst>
      <p:ext uri="{BB962C8B-B14F-4D97-AF65-F5344CB8AC3E}">
        <p14:creationId xmlns:p14="http://schemas.microsoft.com/office/powerpoint/2010/main" val="10947840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58448-A60D-48EE-959B-B6DBE9AF9ED2}"/>
              </a:ext>
            </a:extLst>
          </p:cNvPr>
          <p:cNvSpPr>
            <a:spLocks noGrp="1"/>
          </p:cNvSpPr>
          <p:nvPr>
            <p:ph type="title"/>
          </p:nvPr>
        </p:nvSpPr>
        <p:spPr/>
        <p:txBody>
          <a:bodyPr/>
          <a:lstStyle/>
          <a:p>
            <a:r>
              <a:rPr lang="en-PH" dirty="0"/>
              <a:t>Three Core Programs</a:t>
            </a:r>
          </a:p>
        </p:txBody>
      </p:sp>
      <p:sp>
        <p:nvSpPr>
          <p:cNvPr id="3" name="Slide Number Placeholder 2">
            <a:extLst>
              <a:ext uri="{FF2B5EF4-FFF2-40B4-BE49-F238E27FC236}">
                <a16:creationId xmlns:a16="http://schemas.microsoft.com/office/drawing/2014/main" id="{90C8D811-D092-4BC2-A27D-FF50BCB740A7}"/>
              </a:ext>
            </a:extLst>
          </p:cNvPr>
          <p:cNvSpPr>
            <a:spLocks noGrp="1"/>
          </p:cNvSpPr>
          <p:nvPr>
            <p:ph type="sldNum" sz="quarter" idx="12"/>
          </p:nvPr>
        </p:nvSpPr>
        <p:spPr/>
        <p:txBody>
          <a:bodyPr/>
          <a:lstStyle/>
          <a:p>
            <a:fld id="{40FCC99B-2112-4769-A0F7-9B55781EDC8A}" type="slidenum">
              <a:rPr lang="en-PH" smtClean="0"/>
              <a:t>26</a:t>
            </a:fld>
            <a:endParaRPr lang="en-PH" dirty="0"/>
          </a:p>
        </p:txBody>
      </p:sp>
      <p:sp>
        <p:nvSpPr>
          <p:cNvPr id="4" name="ee4pHeader1">
            <a:extLst>
              <a:ext uri="{FF2B5EF4-FFF2-40B4-BE49-F238E27FC236}">
                <a16:creationId xmlns:a16="http://schemas.microsoft.com/office/drawing/2014/main" id="{09E6D320-D719-44B7-B395-E8BCC7663B32}"/>
              </a:ext>
            </a:extLst>
          </p:cNvPr>
          <p:cNvSpPr txBox="1"/>
          <p:nvPr/>
        </p:nvSpPr>
        <p:spPr>
          <a:xfrm>
            <a:off x="8136391" y="1639440"/>
            <a:ext cx="3283600" cy="623698"/>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defPPr>
              <a:defRPr lang="en-US"/>
            </a:defPPr>
            <a:lvl1pPr lvl="0" algn="ctr">
              <a:lnSpc>
                <a:spcPct val="95000"/>
              </a:lnSpc>
              <a:defRPr b="1" kern="0">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lvl="3" algn="ctr"/>
            <a:r>
              <a:rPr lang="en-US" sz="1400" dirty="0">
                <a:solidFill>
                  <a:schemeClr val="bg1"/>
                </a:solidFill>
                <a:latin typeface="Arial" panose="020B0604020202020204" pitchFamily="34" charset="0"/>
                <a:cs typeface="Roboto" pitchFamily="2" charset="0"/>
              </a:rPr>
              <a:t>Launch · Grades 11+</a:t>
            </a:r>
            <a:endParaRPr lang="en-US" sz="1400" spc="-20" dirty="0">
              <a:solidFill>
                <a:schemeClr val="bg1"/>
              </a:solidFill>
              <a:latin typeface="Arial" panose="020B0604020202020204" pitchFamily="34" charset="0"/>
            </a:endParaRPr>
          </a:p>
        </p:txBody>
      </p:sp>
      <p:sp>
        <p:nvSpPr>
          <p:cNvPr id="5" name="Rectangle 4">
            <a:extLst>
              <a:ext uri="{FF2B5EF4-FFF2-40B4-BE49-F238E27FC236}">
                <a16:creationId xmlns:a16="http://schemas.microsoft.com/office/drawing/2014/main" id="{F8AD6817-C801-4C80-919D-937421E5CBBE}"/>
              </a:ext>
            </a:extLst>
          </p:cNvPr>
          <p:cNvSpPr/>
          <p:nvPr/>
        </p:nvSpPr>
        <p:spPr>
          <a:xfrm flipV="1">
            <a:off x="8001001" y="2263138"/>
            <a:ext cx="3562350" cy="4005581"/>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6" name="Right Triangle 5">
            <a:extLst>
              <a:ext uri="{FF2B5EF4-FFF2-40B4-BE49-F238E27FC236}">
                <a16:creationId xmlns:a16="http://schemas.microsoft.com/office/drawing/2014/main" id="{73000266-C1E7-423A-83A6-CED7B7AB9EE9}"/>
              </a:ext>
            </a:extLst>
          </p:cNvPr>
          <p:cNvSpPr/>
          <p:nvPr/>
        </p:nvSpPr>
        <p:spPr>
          <a:xfrm flipH="1">
            <a:off x="8001000" y="2108718"/>
            <a:ext cx="135391" cy="153812"/>
          </a:xfrm>
          <a:prstGeom prst="rtTriangle">
            <a:avLst/>
          </a:prstGeom>
          <a:solidFill>
            <a:schemeClr val="accent3"/>
          </a:solidFill>
          <a:ln w="9525" cap="rnd" cmpd="sng" algn="ctr">
            <a:solidFill>
              <a:schemeClr val="accent3"/>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7" name="Right Triangle 6">
            <a:extLst>
              <a:ext uri="{FF2B5EF4-FFF2-40B4-BE49-F238E27FC236}">
                <a16:creationId xmlns:a16="http://schemas.microsoft.com/office/drawing/2014/main" id="{FD3B7D2B-B056-4ADB-A6AD-FB4F363FA3EE}"/>
              </a:ext>
            </a:extLst>
          </p:cNvPr>
          <p:cNvSpPr/>
          <p:nvPr/>
        </p:nvSpPr>
        <p:spPr>
          <a:xfrm>
            <a:off x="11419991" y="2108718"/>
            <a:ext cx="135391" cy="153812"/>
          </a:xfrm>
          <a:prstGeom prst="rtTriangle">
            <a:avLst/>
          </a:prstGeom>
          <a:solidFill>
            <a:schemeClr val="accent3"/>
          </a:solidFill>
          <a:ln w="9525" cap="rnd" cmpd="sng" algn="ctr">
            <a:solidFill>
              <a:schemeClr val="accent3"/>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9" name="ee4pHeader1">
            <a:extLst>
              <a:ext uri="{FF2B5EF4-FFF2-40B4-BE49-F238E27FC236}">
                <a16:creationId xmlns:a16="http://schemas.microsoft.com/office/drawing/2014/main" id="{9D1DEB48-87C0-491D-9B9A-73240BEE5684}"/>
              </a:ext>
            </a:extLst>
          </p:cNvPr>
          <p:cNvSpPr txBox="1"/>
          <p:nvPr/>
        </p:nvSpPr>
        <p:spPr>
          <a:xfrm>
            <a:off x="4450216" y="1639440"/>
            <a:ext cx="3283600" cy="623698"/>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defPPr>
              <a:defRPr lang="en-US"/>
            </a:defPPr>
            <a:lvl1pPr lvl="0" algn="ctr">
              <a:lnSpc>
                <a:spcPct val="95000"/>
              </a:lnSpc>
              <a:defRPr b="1" kern="0">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lvl="3" algn="ctr"/>
            <a:r>
              <a:rPr lang="en-US" sz="1400" dirty="0">
                <a:solidFill>
                  <a:schemeClr val="bg1"/>
                </a:solidFill>
                <a:latin typeface="Arial" panose="020B0604020202020204" pitchFamily="34" charset="0"/>
                <a:cs typeface="Roboto" pitchFamily="2" charset="0"/>
              </a:rPr>
              <a:t>Pathways · Grades 9–12</a:t>
            </a:r>
            <a:endParaRPr lang="en-US" sz="1400" spc="-20" dirty="0">
              <a:solidFill>
                <a:schemeClr val="bg1"/>
              </a:solidFill>
              <a:latin typeface="Arial" panose="020B0604020202020204" pitchFamily="34" charset="0"/>
            </a:endParaRPr>
          </a:p>
        </p:txBody>
      </p:sp>
      <p:sp>
        <p:nvSpPr>
          <p:cNvPr id="10" name="Rectangle 9">
            <a:extLst>
              <a:ext uri="{FF2B5EF4-FFF2-40B4-BE49-F238E27FC236}">
                <a16:creationId xmlns:a16="http://schemas.microsoft.com/office/drawing/2014/main" id="{89F77B18-D6DC-4E28-85E4-B2E9C1436DA3}"/>
              </a:ext>
            </a:extLst>
          </p:cNvPr>
          <p:cNvSpPr/>
          <p:nvPr/>
        </p:nvSpPr>
        <p:spPr>
          <a:xfrm flipV="1">
            <a:off x="4314826" y="2263138"/>
            <a:ext cx="3562350" cy="4005581"/>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1" name="Right Triangle 10">
            <a:extLst>
              <a:ext uri="{FF2B5EF4-FFF2-40B4-BE49-F238E27FC236}">
                <a16:creationId xmlns:a16="http://schemas.microsoft.com/office/drawing/2014/main" id="{37F7BF3D-ED6D-4104-B9D2-705FCE6E4E07}"/>
              </a:ext>
            </a:extLst>
          </p:cNvPr>
          <p:cNvSpPr/>
          <p:nvPr/>
        </p:nvSpPr>
        <p:spPr>
          <a:xfrm flipH="1">
            <a:off x="4314825" y="2108718"/>
            <a:ext cx="135391" cy="153812"/>
          </a:xfrm>
          <a:prstGeom prst="rtTriangle">
            <a:avLst/>
          </a:prstGeom>
          <a:solidFill>
            <a:schemeClr val="accent3"/>
          </a:solidFill>
          <a:ln w="9525" cap="rnd" cmpd="sng" algn="ctr">
            <a:solidFill>
              <a:schemeClr val="accent3"/>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2" name="Right Triangle 11">
            <a:extLst>
              <a:ext uri="{FF2B5EF4-FFF2-40B4-BE49-F238E27FC236}">
                <a16:creationId xmlns:a16="http://schemas.microsoft.com/office/drawing/2014/main" id="{1E80F392-EF0B-4182-98A9-4E261C739F42}"/>
              </a:ext>
            </a:extLst>
          </p:cNvPr>
          <p:cNvSpPr/>
          <p:nvPr/>
        </p:nvSpPr>
        <p:spPr>
          <a:xfrm>
            <a:off x="7733816" y="2108718"/>
            <a:ext cx="135391" cy="153812"/>
          </a:xfrm>
          <a:prstGeom prst="rtTriangle">
            <a:avLst/>
          </a:prstGeom>
          <a:solidFill>
            <a:schemeClr val="accent3"/>
          </a:solidFill>
          <a:ln w="9525" cap="rnd" cmpd="sng" algn="ctr">
            <a:solidFill>
              <a:schemeClr val="accent3"/>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4" name="ee4pHeader1">
            <a:extLst>
              <a:ext uri="{FF2B5EF4-FFF2-40B4-BE49-F238E27FC236}">
                <a16:creationId xmlns:a16="http://schemas.microsoft.com/office/drawing/2014/main" id="{B1A6D077-9098-45DA-8EBD-FE51A111BBB2}"/>
              </a:ext>
            </a:extLst>
          </p:cNvPr>
          <p:cNvSpPr txBox="1"/>
          <p:nvPr/>
        </p:nvSpPr>
        <p:spPr>
          <a:xfrm>
            <a:off x="764041" y="1639440"/>
            <a:ext cx="3283600" cy="623698"/>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defPPr>
              <a:defRPr lang="en-US"/>
            </a:defPPr>
            <a:lvl1pPr lvl="0" algn="ctr">
              <a:lnSpc>
                <a:spcPct val="95000"/>
              </a:lnSpc>
              <a:defRPr b="1" kern="0">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lvl="3" algn="ctr"/>
            <a:r>
              <a:rPr lang="en-US" sz="1400" dirty="0">
                <a:solidFill>
                  <a:schemeClr val="bg1"/>
                </a:solidFill>
                <a:latin typeface="Arial" panose="020B0604020202020204" pitchFamily="34" charset="0"/>
                <a:cs typeface="Roboto" pitchFamily="2" charset="0"/>
              </a:rPr>
              <a:t>Learning Labs · Grades 3–8</a:t>
            </a:r>
            <a:endParaRPr lang="en-US" sz="1400" spc="-20" dirty="0">
              <a:solidFill>
                <a:schemeClr val="bg1"/>
              </a:solidFill>
              <a:latin typeface="Arial" panose="020B0604020202020204" pitchFamily="34" charset="0"/>
            </a:endParaRPr>
          </a:p>
        </p:txBody>
      </p:sp>
      <p:sp>
        <p:nvSpPr>
          <p:cNvPr id="15" name="Rectangle 14">
            <a:extLst>
              <a:ext uri="{FF2B5EF4-FFF2-40B4-BE49-F238E27FC236}">
                <a16:creationId xmlns:a16="http://schemas.microsoft.com/office/drawing/2014/main" id="{F473DFEE-6E90-4758-B37C-D5BF2C9F2114}"/>
              </a:ext>
            </a:extLst>
          </p:cNvPr>
          <p:cNvSpPr/>
          <p:nvPr/>
        </p:nvSpPr>
        <p:spPr>
          <a:xfrm flipV="1">
            <a:off x="628651" y="2263138"/>
            <a:ext cx="3562350" cy="4005581"/>
          </a:xfrm>
          <a:prstGeom prst="rect">
            <a:avLst/>
          </a:prstGeom>
          <a:solidFill>
            <a:schemeClr val="bg1"/>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6" name="Right Triangle 15">
            <a:extLst>
              <a:ext uri="{FF2B5EF4-FFF2-40B4-BE49-F238E27FC236}">
                <a16:creationId xmlns:a16="http://schemas.microsoft.com/office/drawing/2014/main" id="{8EC335F2-E342-41FA-9C11-81F12E9ECC17}"/>
              </a:ext>
            </a:extLst>
          </p:cNvPr>
          <p:cNvSpPr/>
          <p:nvPr/>
        </p:nvSpPr>
        <p:spPr>
          <a:xfrm flipH="1">
            <a:off x="628650" y="2108718"/>
            <a:ext cx="135391" cy="153812"/>
          </a:xfrm>
          <a:prstGeom prst="rtTriangle">
            <a:avLst/>
          </a:prstGeom>
          <a:solidFill>
            <a:schemeClr val="accent3"/>
          </a:solidFill>
          <a:ln w="9525" cap="rnd" cmpd="sng" algn="ctr">
            <a:solidFill>
              <a:schemeClr val="accent3"/>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7" name="Right Triangle 16">
            <a:extLst>
              <a:ext uri="{FF2B5EF4-FFF2-40B4-BE49-F238E27FC236}">
                <a16:creationId xmlns:a16="http://schemas.microsoft.com/office/drawing/2014/main" id="{827E256B-74D9-4F3A-A296-854D15FD359C}"/>
              </a:ext>
            </a:extLst>
          </p:cNvPr>
          <p:cNvSpPr/>
          <p:nvPr/>
        </p:nvSpPr>
        <p:spPr>
          <a:xfrm>
            <a:off x="4047641" y="2108718"/>
            <a:ext cx="135391" cy="153812"/>
          </a:xfrm>
          <a:prstGeom prst="rtTriangle">
            <a:avLst/>
          </a:prstGeom>
          <a:solidFill>
            <a:schemeClr val="accent3"/>
          </a:solidFill>
          <a:ln w="9525" cap="rnd" cmpd="sng" algn="ctr">
            <a:solidFill>
              <a:schemeClr val="accent3"/>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9" name="ee4pContent1">
            <a:extLst>
              <a:ext uri="{FF2B5EF4-FFF2-40B4-BE49-F238E27FC236}">
                <a16:creationId xmlns:a16="http://schemas.microsoft.com/office/drawing/2014/main" id="{DEE13FFD-E757-44E6-B052-2BA1FEBB555C}"/>
              </a:ext>
            </a:extLst>
          </p:cNvPr>
          <p:cNvSpPr txBox="1">
            <a:spLocks/>
          </p:cNvSpPr>
          <p:nvPr/>
        </p:nvSpPr>
        <p:spPr>
          <a:xfrm>
            <a:off x="687558" y="2391043"/>
            <a:ext cx="3444537" cy="1792695"/>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108000" lvl="1" indent="0">
              <a:spcAft>
                <a:spcPts val="300"/>
              </a:spcAft>
              <a:buClr>
                <a:schemeClr val="tx2"/>
              </a:buClr>
              <a:buNone/>
            </a:pPr>
            <a:r>
              <a:rPr lang="en-US" b="1" dirty="0">
                <a:solidFill>
                  <a:schemeClr val="accent1"/>
                </a:solidFill>
                <a:latin typeface="Arial" panose="020B0604020202020204" pitchFamily="34" charset="0"/>
                <a:cs typeface="Roboto" pitchFamily="2" charset="0"/>
              </a:rPr>
              <a:t>What We Do</a:t>
            </a:r>
          </a:p>
          <a:p>
            <a:pPr marL="323850" lvl="1" indent="-141288">
              <a:buClr>
                <a:schemeClr val="accent1"/>
              </a:buClr>
            </a:pPr>
            <a:r>
              <a:rPr lang="en-US" dirty="0">
                <a:solidFill>
                  <a:schemeClr val="tx1"/>
                </a:solidFill>
                <a:latin typeface="Arial" panose="020B0604020202020204" pitchFamily="34" charset="0"/>
                <a:cs typeface="Roboto" pitchFamily="2" charset="0"/>
              </a:rPr>
              <a:t>High-dosage tutoring in reading and math, 3x weekly</a:t>
            </a:r>
          </a:p>
          <a:p>
            <a:pPr marL="323850" lvl="1" indent="-141288">
              <a:buClr>
                <a:schemeClr val="accent1"/>
              </a:buClr>
            </a:pPr>
            <a:r>
              <a:rPr lang="en-US" dirty="0">
                <a:solidFill>
                  <a:schemeClr val="tx1"/>
                </a:solidFill>
                <a:latin typeface="Arial" panose="020B0604020202020204" pitchFamily="34" charset="0"/>
                <a:cs typeface="Roboto" pitchFamily="2" charset="0"/>
              </a:rPr>
              <a:t>Hands-on STEM and arts enrichment every Friday</a:t>
            </a:r>
          </a:p>
          <a:p>
            <a:pPr marL="323850" lvl="1" indent="-141288">
              <a:buClr>
                <a:schemeClr val="accent1"/>
              </a:buClr>
            </a:pPr>
            <a:r>
              <a:rPr lang="en-US" dirty="0">
                <a:solidFill>
                  <a:schemeClr val="tx1"/>
                </a:solidFill>
                <a:latin typeface="Arial" panose="020B0604020202020204" pitchFamily="34" charset="0"/>
                <a:cs typeface="Roboto" pitchFamily="2" charset="0"/>
              </a:rPr>
              <a:t>Family workshops each semester</a:t>
            </a:r>
          </a:p>
          <a:p>
            <a:pPr marL="323850" lvl="1" indent="-141288">
              <a:buClr>
                <a:schemeClr val="accent1"/>
              </a:buClr>
            </a:pPr>
            <a:r>
              <a:rPr lang="en-US" dirty="0">
                <a:solidFill>
                  <a:schemeClr val="tx1"/>
                </a:solidFill>
                <a:latin typeface="Arial" panose="020B0604020202020204" pitchFamily="34" charset="0"/>
                <a:cs typeface="Roboto" pitchFamily="2" charset="0"/>
              </a:rPr>
              <a:t>Summer learning camp to stop slide</a:t>
            </a:r>
          </a:p>
        </p:txBody>
      </p:sp>
      <p:sp>
        <p:nvSpPr>
          <p:cNvPr id="20" name="ee4pContent1">
            <a:extLst>
              <a:ext uri="{FF2B5EF4-FFF2-40B4-BE49-F238E27FC236}">
                <a16:creationId xmlns:a16="http://schemas.microsoft.com/office/drawing/2014/main" id="{18063DFA-7C37-4030-B070-FFD53C9EBFAE}"/>
              </a:ext>
            </a:extLst>
          </p:cNvPr>
          <p:cNvSpPr txBox="1"/>
          <p:nvPr/>
        </p:nvSpPr>
        <p:spPr>
          <a:xfrm>
            <a:off x="687558" y="4271970"/>
            <a:ext cx="3444537" cy="777136"/>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108000" lvl="1" indent="0">
              <a:spcAft>
                <a:spcPts val="300"/>
              </a:spcAft>
              <a:buClr>
                <a:schemeClr val="tx2"/>
              </a:buClr>
              <a:buNone/>
            </a:pPr>
            <a:r>
              <a:rPr lang="en-US" b="1" dirty="0">
                <a:solidFill>
                  <a:schemeClr val="accent1"/>
                </a:solidFill>
                <a:latin typeface="Arial" panose="020B0604020202020204" pitchFamily="34" charset="0"/>
                <a:cs typeface="Roboto" pitchFamily="2" charset="0"/>
              </a:rPr>
              <a:t>Who We Serve</a:t>
            </a:r>
          </a:p>
          <a:p>
            <a:pPr marL="323850" lvl="1" indent="-141288">
              <a:buClr>
                <a:schemeClr val="accent1"/>
              </a:buClr>
            </a:pPr>
            <a:r>
              <a:rPr lang="en-US" dirty="0">
                <a:solidFill>
                  <a:schemeClr val="tx1"/>
                </a:solidFill>
                <a:latin typeface="Arial" panose="020B0604020202020204" pitchFamily="34" charset="0"/>
                <a:cs typeface="Roboto" pitchFamily="2" charset="0"/>
              </a:rPr>
              <a:t>2,400 students across 24 elementary and middle schools</a:t>
            </a:r>
          </a:p>
        </p:txBody>
      </p:sp>
      <p:sp>
        <p:nvSpPr>
          <p:cNvPr id="21" name="ee4pContent1">
            <a:extLst>
              <a:ext uri="{FF2B5EF4-FFF2-40B4-BE49-F238E27FC236}">
                <a16:creationId xmlns:a16="http://schemas.microsoft.com/office/drawing/2014/main" id="{7DD0B983-1256-4167-9E71-1E22295F7D5D}"/>
              </a:ext>
            </a:extLst>
          </p:cNvPr>
          <p:cNvSpPr txBox="1"/>
          <p:nvPr/>
        </p:nvSpPr>
        <p:spPr>
          <a:xfrm>
            <a:off x="687558" y="5137339"/>
            <a:ext cx="3444537" cy="1000274"/>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108000" lvl="1" indent="0">
              <a:spcAft>
                <a:spcPts val="300"/>
              </a:spcAft>
              <a:buClr>
                <a:schemeClr val="tx2"/>
              </a:buClr>
              <a:buNone/>
            </a:pPr>
            <a:r>
              <a:rPr lang="en-US" b="1" dirty="0">
                <a:solidFill>
                  <a:schemeClr val="accent1"/>
                </a:solidFill>
                <a:latin typeface="Arial" panose="020B0604020202020204" pitchFamily="34" charset="0"/>
                <a:cs typeface="Roboto" pitchFamily="2" charset="0"/>
              </a:rPr>
              <a:t>Results</a:t>
            </a:r>
          </a:p>
          <a:p>
            <a:pPr marL="323850" lvl="1" indent="-141288">
              <a:buClr>
                <a:schemeClr val="accent1"/>
              </a:buClr>
            </a:pPr>
            <a:r>
              <a:rPr lang="en-US" dirty="0">
                <a:solidFill>
                  <a:schemeClr val="tx1"/>
                </a:solidFill>
                <a:latin typeface="Arial" panose="020B0604020202020204" pitchFamily="34" charset="0"/>
                <a:cs typeface="Roboto" pitchFamily="2" charset="0"/>
              </a:rPr>
              <a:t>+2.4 grade levels of growth per program year</a:t>
            </a:r>
          </a:p>
          <a:p>
            <a:pPr marL="323850" lvl="1" indent="-141288">
              <a:buClr>
                <a:schemeClr val="accent1"/>
              </a:buClr>
            </a:pPr>
            <a:r>
              <a:rPr lang="en-US" dirty="0">
                <a:solidFill>
                  <a:schemeClr val="tx1"/>
                </a:solidFill>
                <a:latin typeface="Arial" panose="020B0604020202020204" pitchFamily="34" charset="0"/>
                <a:cs typeface="Roboto" pitchFamily="2" charset="0"/>
              </a:rPr>
              <a:t>92% completion; 96% teacher-reported confidence gains</a:t>
            </a:r>
          </a:p>
        </p:txBody>
      </p:sp>
      <p:sp>
        <p:nvSpPr>
          <p:cNvPr id="28" name="ee4pContent1">
            <a:extLst>
              <a:ext uri="{FF2B5EF4-FFF2-40B4-BE49-F238E27FC236}">
                <a16:creationId xmlns:a16="http://schemas.microsoft.com/office/drawing/2014/main" id="{36BD9119-189A-4F8F-8D96-3E4C8896CDDC}"/>
              </a:ext>
            </a:extLst>
          </p:cNvPr>
          <p:cNvSpPr txBox="1">
            <a:spLocks/>
          </p:cNvSpPr>
          <p:nvPr/>
        </p:nvSpPr>
        <p:spPr>
          <a:xfrm>
            <a:off x="4373733" y="2391043"/>
            <a:ext cx="3444537" cy="1792695"/>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108000" lvl="1" indent="0">
              <a:spcAft>
                <a:spcPts val="300"/>
              </a:spcAft>
              <a:buClr>
                <a:schemeClr val="tx2"/>
              </a:buClr>
              <a:buNone/>
            </a:pPr>
            <a:r>
              <a:rPr lang="en-US" b="1" dirty="0">
                <a:solidFill>
                  <a:schemeClr val="accent1"/>
                </a:solidFill>
                <a:latin typeface="Arial" panose="020B0604020202020204" pitchFamily="34" charset="0"/>
                <a:cs typeface="Roboto" pitchFamily="2" charset="0"/>
              </a:rPr>
              <a:t>What We Do</a:t>
            </a:r>
          </a:p>
          <a:p>
            <a:pPr marL="323850" lvl="1" indent="-141288">
              <a:buClr>
                <a:schemeClr val="accent1"/>
              </a:buClr>
            </a:pPr>
            <a:r>
              <a:rPr lang="en-US" dirty="0">
                <a:solidFill>
                  <a:schemeClr val="tx1"/>
                </a:solidFill>
                <a:latin typeface="Arial" panose="020B0604020202020204" pitchFamily="34" charset="0"/>
                <a:cs typeface="Roboto" pitchFamily="2" charset="0"/>
              </a:rPr>
              <a:t>1:1 mentoring matched for the full high-school journey</a:t>
            </a:r>
          </a:p>
          <a:p>
            <a:pPr marL="323850" lvl="1" indent="-141288">
              <a:buClr>
                <a:schemeClr val="accent1"/>
              </a:buClr>
            </a:pPr>
            <a:r>
              <a:rPr lang="en-US" dirty="0">
                <a:solidFill>
                  <a:schemeClr val="tx1"/>
                </a:solidFill>
                <a:latin typeface="Arial" panose="020B0604020202020204" pitchFamily="34" charset="0"/>
                <a:cs typeface="Roboto" pitchFamily="2" charset="0"/>
              </a:rPr>
              <a:t>Weekly small-group academic check-ins</a:t>
            </a:r>
          </a:p>
          <a:p>
            <a:pPr marL="323850" lvl="1" indent="-141288">
              <a:buClr>
                <a:schemeClr val="accent1"/>
              </a:buClr>
            </a:pPr>
            <a:r>
              <a:rPr lang="en-US" dirty="0">
                <a:solidFill>
                  <a:schemeClr val="tx1"/>
                </a:solidFill>
                <a:latin typeface="Arial" panose="020B0604020202020204" pitchFamily="34" charset="0"/>
                <a:cs typeface="Roboto" pitchFamily="2" charset="0"/>
              </a:rPr>
              <a:t>Service projects and leadership roles</a:t>
            </a:r>
          </a:p>
          <a:p>
            <a:pPr marL="323850" lvl="1" indent="-141288">
              <a:buClr>
                <a:schemeClr val="accent1"/>
              </a:buClr>
            </a:pPr>
            <a:r>
              <a:rPr lang="en-US" dirty="0">
                <a:solidFill>
                  <a:schemeClr val="tx1"/>
                </a:solidFill>
                <a:latin typeface="Arial" panose="020B0604020202020204" pitchFamily="34" charset="0"/>
                <a:cs typeface="Roboto" pitchFamily="2" charset="0"/>
              </a:rPr>
              <a:t>Paid summer internships with 60 employers</a:t>
            </a:r>
          </a:p>
        </p:txBody>
      </p:sp>
      <p:sp>
        <p:nvSpPr>
          <p:cNvPr id="29" name="ee4pContent1">
            <a:extLst>
              <a:ext uri="{FF2B5EF4-FFF2-40B4-BE49-F238E27FC236}">
                <a16:creationId xmlns:a16="http://schemas.microsoft.com/office/drawing/2014/main" id="{2116039E-FAEF-4316-94B9-4A7B8B90FE7D}"/>
              </a:ext>
            </a:extLst>
          </p:cNvPr>
          <p:cNvSpPr txBox="1"/>
          <p:nvPr/>
        </p:nvSpPr>
        <p:spPr>
          <a:xfrm>
            <a:off x="4373733" y="4271970"/>
            <a:ext cx="3444537" cy="777136"/>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108000" lvl="1" indent="0">
              <a:spcAft>
                <a:spcPts val="300"/>
              </a:spcAft>
              <a:buClr>
                <a:schemeClr val="tx2"/>
              </a:buClr>
              <a:buNone/>
            </a:pPr>
            <a:r>
              <a:rPr lang="en-US" b="1" dirty="0">
                <a:solidFill>
                  <a:schemeClr val="accent1"/>
                </a:solidFill>
                <a:latin typeface="Arial" panose="020B0604020202020204" pitchFamily="34" charset="0"/>
                <a:cs typeface="Roboto" pitchFamily="2" charset="0"/>
              </a:rPr>
              <a:t>Who We Serve</a:t>
            </a:r>
          </a:p>
          <a:p>
            <a:pPr marL="323850" lvl="1" indent="-141288">
              <a:buClr>
                <a:schemeClr val="accent1"/>
              </a:buClr>
            </a:pPr>
            <a:r>
              <a:rPr lang="en-US" dirty="0">
                <a:solidFill>
                  <a:schemeClr val="tx1"/>
                </a:solidFill>
                <a:latin typeface="Arial" panose="020B0604020202020204" pitchFamily="34" charset="0"/>
                <a:cs typeface="Roboto" pitchFamily="2" charset="0"/>
              </a:rPr>
              <a:t>1,200 students in 10 high schools</a:t>
            </a:r>
          </a:p>
        </p:txBody>
      </p:sp>
      <p:sp>
        <p:nvSpPr>
          <p:cNvPr id="30" name="ee4pContent1">
            <a:extLst>
              <a:ext uri="{FF2B5EF4-FFF2-40B4-BE49-F238E27FC236}">
                <a16:creationId xmlns:a16="http://schemas.microsoft.com/office/drawing/2014/main" id="{C1CBA2D2-94B5-491F-9477-373489C35F59}"/>
              </a:ext>
            </a:extLst>
          </p:cNvPr>
          <p:cNvSpPr txBox="1"/>
          <p:nvPr/>
        </p:nvSpPr>
        <p:spPr>
          <a:xfrm>
            <a:off x="4373733" y="5137339"/>
            <a:ext cx="3444537" cy="1000274"/>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108000" lvl="1" indent="0">
              <a:spcAft>
                <a:spcPts val="300"/>
              </a:spcAft>
              <a:buClr>
                <a:schemeClr val="tx2"/>
              </a:buClr>
              <a:buNone/>
            </a:pPr>
            <a:r>
              <a:rPr lang="en-US" b="1" dirty="0">
                <a:solidFill>
                  <a:schemeClr val="accent1"/>
                </a:solidFill>
                <a:latin typeface="Arial" panose="020B0604020202020204" pitchFamily="34" charset="0"/>
                <a:cs typeface="Roboto" pitchFamily="2" charset="0"/>
              </a:rPr>
              <a:t>Results</a:t>
            </a:r>
          </a:p>
          <a:p>
            <a:pPr marL="323850" lvl="1" indent="-141288">
              <a:buClr>
                <a:schemeClr val="accent1"/>
              </a:buClr>
            </a:pPr>
            <a:r>
              <a:rPr lang="en-US" dirty="0">
                <a:solidFill>
                  <a:schemeClr val="tx1"/>
                </a:solidFill>
                <a:latin typeface="Arial" panose="020B0604020202020204" pitchFamily="34" charset="0"/>
                <a:cs typeface="Roboto" pitchFamily="2" charset="0"/>
              </a:rPr>
              <a:t>88% match retention; 2.7-year average match</a:t>
            </a:r>
          </a:p>
          <a:p>
            <a:pPr marL="323850" lvl="1" indent="-141288">
              <a:buClr>
                <a:schemeClr val="accent1"/>
              </a:buClr>
            </a:pPr>
            <a:r>
              <a:rPr lang="en-US" dirty="0">
                <a:solidFill>
                  <a:schemeClr val="tx1"/>
                </a:solidFill>
                <a:latin typeface="Arial" panose="020B0604020202020204" pitchFamily="34" charset="0"/>
                <a:cs typeface="Roboto" pitchFamily="2" charset="0"/>
              </a:rPr>
              <a:t>94% on-time graduation vs 71% district rate</a:t>
            </a:r>
          </a:p>
        </p:txBody>
      </p:sp>
      <p:sp>
        <p:nvSpPr>
          <p:cNvPr id="31" name="ee4pContent1">
            <a:extLst>
              <a:ext uri="{FF2B5EF4-FFF2-40B4-BE49-F238E27FC236}">
                <a16:creationId xmlns:a16="http://schemas.microsoft.com/office/drawing/2014/main" id="{CA88FEB7-9D01-4536-A9C1-B16105BFA700}"/>
              </a:ext>
            </a:extLst>
          </p:cNvPr>
          <p:cNvSpPr txBox="1">
            <a:spLocks/>
          </p:cNvSpPr>
          <p:nvPr/>
        </p:nvSpPr>
        <p:spPr>
          <a:xfrm>
            <a:off x="8059908" y="2391043"/>
            <a:ext cx="3444537" cy="1792695"/>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108000" lvl="1" indent="0">
              <a:spcAft>
                <a:spcPts val="300"/>
              </a:spcAft>
              <a:buClr>
                <a:schemeClr val="tx2"/>
              </a:buClr>
              <a:buNone/>
            </a:pPr>
            <a:r>
              <a:rPr lang="en-US" b="1" dirty="0">
                <a:solidFill>
                  <a:schemeClr val="accent1"/>
                </a:solidFill>
                <a:latin typeface="Arial" panose="020B0604020202020204" pitchFamily="34" charset="0"/>
                <a:cs typeface="Roboto" pitchFamily="2" charset="0"/>
              </a:rPr>
              <a:t>What We Do</a:t>
            </a:r>
          </a:p>
          <a:p>
            <a:pPr marL="323850" lvl="1" indent="-141288">
              <a:buClr>
                <a:schemeClr val="accent1"/>
              </a:buClr>
            </a:pPr>
            <a:r>
              <a:rPr lang="en-US" dirty="0">
                <a:solidFill>
                  <a:schemeClr val="tx1"/>
                </a:solidFill>
                <a:latin typeface="Arial" panose="020B0604020202020204" pitchFamily="34" charset="0"/>
                <a:cs typeface="Roboto" pitchFamily="2" charset="0"/>
              </a:rPr>
              <a:t>College visits, essays, FAFSA, and application coaching</a:t>
            </a:r>
          </a:p>
          <a:p>
            <a:pPr marL="323850" lvl="1" indent="-141288">
              <a:buClr>
                <a:schemeClr val="accent1"/>
              </a:buClr>
            </a:pPr>
            <a:r>
              <a:rPr lang="en-US" dirty="0">
                <a:solidFill>
                  <a:schemeClr val="tx1"/>
                </a:solidFill>
                <a:latin typeface="Arial" panose="020B0604020202020204" pitchFamily="34" charset="0"/>
                <a:cs typeface="Roboto" pitchFamily="2" charset="0"/>
              </a:rPr>
              <a:t>Career exposure and credential pathways</a:t>
            </a:r>
          </a:p>
          <a:p>
            <a:pPr marL="323850" lvl="1" indent="-141288">
              <a:buClr>
                <a:schemeClr val="accent1"/>
              </a:buClr>
            </a:pPr>
            <a:r>
              <a:rPr lang="en-US" dirty="0">
                <a:solidFill>
                  <a:schemeClr val="tx1"/>
                </a:solidFill>
                <a:latin typeface="Arial" panose="020B0604020202020204" pitchFamily="34" charset="0"/>
                <a:cs typeface="Roboto" pitchFamily="2" charset="0"/>
              </a:rPr>
              <a:t>Scholarship navigation — $4.1M won by students</a:t>
            </a:r>
          </a:p>
          <a:p>
            <a:pPr marL="323850" lvl="1" indent="-141288">
              <a:buClr>
                <a:schemeClr val="accent1"/>
              </a:buClr>
            </a:pPr>
            <a:r>
              <a:rPr lang="en-US" dirty="0">
                <a:solidFill>
                  <a:schemeClr val="tx1"/>
                </a:solidFill>
                <a:latin typeface="Arial" panose="020B0604020202020204" pitchFamily="34" charset="0"/>
                <a:cs typeface="Roboto" pitchFamily="2" charset="0"/>
              </a:rPr>
              <a:t>Alumni support through first job</a:t>
            </a:r>
          </a:p>
        </p:txBody>
      </p:sp>
      <p:sp>
        <p:nvSpPr>
          <p:cNvPr id="32" name="ee4pContent1">
            <a:extLst>
              <a:ext uri="{FF2B5EF4-FFF2-40B4-BE49-F238E27FC236}">
                <a16:creationId xmlns:a16="http://schemas.microsoft.com/office/drawing/2014/main" id="{FB8F8293-52E4-4633-B90A-64BF618ED46B}"/>
              </a:ext>
            </a:extLst>
          </p:cNvPr>
          <p:cNvSpPr txBox="1"/>
          <p:nvPr/>
        </p:nvSpPr>
        <p:spPr>
          <a:xfrm>
            <a:off x="8059908" y="4271970"/>
            <a:ext cx="3444537" cy="777136"/>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108000" lvl="1" indent="0">
              <a:spcAft>
                <a:spcPts val="300"/>
              </a:spcAft>
              <a:buClr>
                <a:schemeClr val="tx2"/>
              </a:buClr>
              <a:buNone/>
            </a:pPr>
            <a:r>
              <a:rPr lang="en-US" b="1" dirty="0">
                <a:solidFill>
                  <a:schemeClr val="accent1"/>
                </a:solidFill>
                <a:latin typeface="Arial" panose="020B0604020202020204" pitchFamily="34" charset="0"/>
                <a:cs typeface="Roboto" pitchFamily="2" charset="0"/>
              </a:rPr>
              <a:t>Who We Serve</a:t>
            </a:r>
          </a:p>
          <a:p>
            <a:pPr marL="323850" lvl="1" indent="-141288">
              <a:buClr>
                <a:schemeClr val="accent1"/>
              </a:buClr>
            </a:pPr>
            <a:r>
              <a:rPr lang="en-US" dirty="0">
                <a:solidFill>
                  <a:schemeClr val="tx1"/>
                </a:solidFill>
                <a:latin typeface="Arial" panose="020B0604020202020204" pitchFamily="34" charset="0"/>
                <a:cs typeface="Roboto" pitchFamily="2" charset="0"/>
              </a:rPr>
              <a:t>600 juniors, seniors, and recent alumni</a:t>
            </a:r>
          </a:p>
        </p:txBody>
      </p:sp>
      <p:sp>
        <p:nvSpPr>
          <p:cNvPr id="33" name="ee4pContent1">
            <a:extLst>
              <a:ext uri="{FF2B5EF4-FFF2-40B4-BE49-F238E27FC236}">
                <a16:creationId xmlns:a16="http://schemas.microsoft.com/office/drawing/2014/main" id="{C0D909BA-F86E-4F4C-97CE-5BF1C2CA132B}"/>
              </a:ext>
            </a:extLst>
          </p:cNvPr>
          <p:cNvSpPr txBox="1"/>
          <p:nvPr/>
        </p:nvSpPr>
        <p:spPr>
          <a:xfrm>
            <a:off x="8059908" y="5137339"/>
            <a:ext cx="3444537" cy="1000274"/>
          </a:xfrm>
          <a:prstGeom prst="rect">
            <a:avLst/>
          </a:prstGeom>
          <a:noFill/>
          <a:ln w="9525" cap="flat" cmpd="sng" algn="ctr">
            <a:noFill/>
            <a:prstDash val="solid"/>
          </a:ln>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defPPr>
              <a:defRPr lang="en-US"/>
            </a:defPPr>
            <a:lvl1pPr>
              <a:buClr>
                <a:srgbClr val="3A6B96"/>
              </a:buClr>
              <a:buSzPct val="100000"/>
              <a:buFont typeface="Trebuchet MS" panose="020B0603020202020204" pitchFamily="34" charset="0"/>
              <a:buChar char="​"/>
              <a:defRPr sz="1200">
                <a:solidFill>
                  <a:srgbClr val="012639"/>
                </a:solidFill>
                <a:latin typeface="Roboto" pitchFamily="2" charset="0"/>
                <a:ea typeface="Roboto" pitchFamily="2" charset="0"/>
                <a:cs typeface="Arial" pitchFamily="34" charset="0"/>
              </a:defRPr>
            </a:lvl1pPr>
            <a:lvl2pPr marL="324000" lvl="1"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2pPr>
            <a:lvl3pPr marL="648000" lvl="2" indent="-216000">
              <a:buClr>
                <a:srgbClr val="012639"/>
              </a:buClr>
              <a:buSzPct val="100000"/>
              <a:buFont typeface="Trebuchet MS" panose="020B0603020202020204" pitchFamily="34" charset="0"/>
              <a:buChar char="–"/>
              <a:defRPr sz="1200">
                <a:solidFill>
                  <a:srgbClr val="012639"/>
                </a:solidFill>
                <a:latin typeface="Roboto" pitchFamily="2" charset="0"/>
                <a:ea typeface="Roboto" pitchFamily="2" charset="0"/>
              </a:defRPr>
            </a:lvl3pPr>
            <a:lvl4pPr marL="0" lvl="3">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4pPr>
            <a:lvl5pPr marL="0" lvl="4">
              <a:buClr>
                <a:srgbClr val="3A6B96"/>
              </a:buClr>
              <a:buSzPct val="100000"/>
              <a:buFont typeface="Trebuchet MS" panose="020B0603020202020204" pitchFamily="34" charset="0"/>
              <a:buChar char="​"/>
              <a:defRPr sz="1600" b="1">
                <a:solidFill>
                  <a:srgbClr val="012639"/>
                </a:solidFill>
                <a:latin typeface="Roboto" pitchFamily="2" charset="0"/>
                <a:ea typeface="Roboto" pitchFamily="2" charset="0"/>
              </a:defRPr>
            </a:lvl5pPr>
            <a:lvl6pPr marL="324000" lvl="5" indent="-216000">
              <a:buClr>
                <a:srgbClr val="012639"/>
              </a:buClr>
              <a:buSzPct val="100000"/>
              <a:buFont typeface="Trebuchet MS" panose="020B0603020202020204" pitchFamily="34" charset="0"/>
              <a:buChar char="•"/>
              <a:defRPr sz="1600">
                <a:solidFill>
                  <a:srgbClr val="012639"/>
                </a:solidFill>
                <a:latin typeface="Roboto" pitchFamily="2" charset="0"/>
                <a:ea typeface="Roboto" pitchFamily="2" charset="0"/>
              </a:defRPr>
            </a:lvl6pPr>
            <a:lvl7pPr marL="0" lvl="6">
              <a:buClr>
                <a:srgbClr val="3A6B96"/>
              </a:buClr>
              <a:buSzPct val="100000"/>
              <a:buFont typeface="Trebuchet MS" panose="020B0603020202020204" pitchFamily="34" charset="0"/>
              <a:buChar char="​"/>
              <a:defRPr sz="4400">
                <a:solidFill>
                  <a:srgbClr val="012639"/>
                </a:solidFill>
                <a:latin typeface="Roboto" pitchFamily="2" charset="0"/>
                <a:ea typeface="Roboto" pitchFamily="2" charset="0"/>
              </a:defRPr>
            </a:lvl7pPr>
            <a:lvl8pPr marL="0" lvl="7">
              <a:buClr>
                <a:srgbClr val="3A6B96"/>
              </a:buClr>
              <a:buSzPct val="100000"/>
              <a:buFont typeface="Trebuchet MS" panose="020B0603020202020204" pitchFamily="34" charset="0"/>
              <a:buChar char="​"/>
              <a:defRPr sz="5400" b="1">
                <a:solidFill>
                  <a:srgbClr val="012639"/>
                </a:solidFill>
                <a:latin typeface="Roboto" pitchFamily="2" charset="0"/>
                <a:ea typeface="Roboto" pitchFamily="2" charset="0"/>
              </a:defRPr>
            </a:lvl8pPr>
            <a:lvl9pPr marL="0" lvl="8">
              <a:buClr>
                <a:srgbClr val="3A6B96"/>
              </a:buClr>
              <a:buSzPct val="100000"/>
              <a:buFont typeface="Trebuchet MS" panose="020B0603020202020204" pitchFamily="34" charset="0"/>
              <a:buChar char="​"/>
              <a:defRPr sz="2400" b="1">
                <a:solidFill>
                  <a:srgbClr val="012639"/>
                </a:solidFill>
                <a:latin typeface="Roboto" pitchFamily="2" charset="0"/>
                <a:ea typeface="Roboto" pitchFamily="2" charset="0"/>
              </a:defRPr>
            </a:lvl9pPr>
          </a:lstStyle>
          <a:p>
            <a:pPr marL="108000" lvl="1" indent="0">
              <a:spcAft>
                <a:spcPts val="300"/>
              </a:spcAft>
              <a:buClr>
                <a:schemeClr val="tx2"/>
              </a:buClr>
              <a:buNone/>
            </a:pPr>
            <a:r>
              <a:rPr lang="en-US" b="1" dirty="0">
                <a:solidFill>
                  <a:schemeClr val="accent1"/>
                </a:solidFill>
                <a:latin typeface="Arial" panose="020B0604020202020204" pitchFamily="34" charset="0"/>
                <a:cs typeface="Roboto" pitchFamily="2" charset="0"/>
              </a:rPr>
              <a:t>Results</a:t>
            </a:r>
          </a:p>
          <a:p>
            <a:pPr marL="323850" lvl="1" indent="-141288">
              <a:buClr>
                <a:schemeClr val="accent1"/>
              </a:buClr>
            </a:pPr>
            <a:r>
              <a:rPr lang="en-US" dirty="0">
                <a:solidFill>
                  <a:schemeClr val="tx1"/>
                </a:solidFill>
                <a:latin typeface="Arial" panose="020B0604020202020204" pitchFamily="34" charset="0"/>
                <a:cs typeface="Roboto" pitchFamily="2" charset="0"/>
              </a:rPr>
              <a:t>87% college enrollment vs 54% district</a:t>
            </a:r>
          </a:p>
          <a:p>
            <a:pPr marL="323850" lvl="1" indent="-141288">
              <a:buClr>
                <a:schemeClr val="accent1"/>
              </a:buClr>
            </a:pPr>
            <a:r>
              <a:rPr lang="en-US" dirty="0">
                <a:solidFill>
                  <a:schemeClr val="tx1"/>
                </a:solidFill>
                <a:latin typeface="Arial" panose="020B0604020202020204" pitchFamily="34" charset="0"/>
                <a:cs typeface="Roboto" pitchFamily="2" charset="0"/>
              </a:rPr>
              <a:t>71% persist to second year of college</a:t>
            </a:r>
          </a:p>
        </p:txBody>
      </p:sp>
    </p:spTree>
    <p:extLst>
      <p:ext uri="{BB962C8B-B14F-4D97-AF65-F5344CB8AC3E}">
        <p14:creationId xmlns:p14="http://schemas.microsoft.com/office/powerpoint/2010/main" val="2326311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122753-4A52-43E0-8FE7-8903650D4888}"/>
              </a:ext>
            </a:extLst>
          </p:cNvPr>
          <p:cNvSpPr>
            <a:spLocks noGrp="1"/>
          </p:cNvSpPr>
          <p:nvPr>
            <p:ph type="title"/>
          </p:nvPr>
        </p:nvSpPr>
        <p:spPr/>
        <p:txBody>
          <a:bodyPr/>
          <a:lstStyle/>
          <a:p>
            <a:r>
              <a:rPr lang="en-PH" dirty="0"/>
              <a:t>Learning Labs in Depth</a:t>
            </a:r>
          </a:p>
        </p:txBody>
      </p:sp>
      <p:sp>
        <p:nvSpPr>
          <p:cNvPr id="4" name="Slide Number Placeholder 3">
            <a:extLst>
              <a:ext uri="{FF2B5EF4-FFF2-40B4-BE49-F238E27FC236}">
                <a16:creationId xmlns:a16="http://schemas.microsoft.com/office/drawing/2014/main" id="{78419A85-9FA2-46AA-81D6-BEDDD08D515E}"/>
              </a:ext>
            </a:extLst>
          </p:cNvPr>
          <p:cNvSpPr>
            <a:spLocks noGrp="1"/>
          </p:cNvSpPr>
          <p:nvPr>
            <p:ph type="sldNum" sz="quarter" idx="12"/>
          </p:nvPr>
        </p:nvSpPr>
        <p:spPr/>
        <p:txBody>
          <a:bodyPr/>
          <a:lstStyle/>
          <a:p>
            <a:fld id="{40FCC99B-2112-4769-A0F7-9B55781EDC8A}" type="slidenum">
              <a:rPr lang="en-PH" smtClean="0"/>
              <a:t>27</a:t>
            </a:fld>
            <a:endParaRPr lang="en-PH" dirty="0"/>
          </a:p>
        </p:txBody>
      </p:sp>
      <p:sp>
        <p:nvSpPr>
          <p:cNvPr id="7" name="Text Placeholder 8">
            <a:extLst>
              <a:ext uri="{FF2B5EF4-FFF2-40B4-BE49-F238E27FC236}">
                <a16:creationId xmlns:a16="http://schemas.microsoft.com/office/drawing/2014/main" id="{624EDDDD-CC4F-4FBD-B9BD-3D077EA036A0}"/>
              </a:ext>
            </a:extLst>
          </p:cNvPr>
          <p:cNvSpPr txBox="1">
            <a:spLocks/>
          </p:cNvSpPr>
          <p:nvPr/>
        </p:nvSpPr>
        <p:spPr>
          <a:xfrm>
            <a:off x="571169" y="1789470"/>
            <a:ext cx="7323301" cy="431762"/>
          </a:xfrm>
          <a:prstGeom prst="rect">
            <a:avLst/>
          </a:prstGeom>
        </p:spPr>
        <p:txBody>
          <a:bodyPr lIns="0" tIns="0" rIns="0" bIns="0" anchor="b"/>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accent1"/>
                </a:solidFill>
                <a:latin typeface="Arial" panose="020B0604020202020204" pitchFamily="34" charset="0"/>
              </a:rPr>
              <a:t>How It W</a:t>
            </a:r>
            <a:r>
              <a:rPr lang="en-PH" sz="2400" dirty="0">
                <a:solidFill>
                  <a:schemeClr val="accent1"/>
                </a:solidFill>
                <a:latin typeface="Arial" panose="020B0604020202020204" pitchFamily="34" charset="0"/>
              </a:rPr>
              <a:t>orks</a:t>
            </a:r>
          </a:p>
        </p:txBody>
      </p:sp>
      <p:sp>
        <p:nvSpPr>
          <p:cNvPr id="8" name="Text Placeholder 10">
            <a:extLst>
              <a:ext uri="{FF2B5EF4-FFF2-40B4-BE49-F238E27FC236}">
                <a16:creationId xmlns:a16="http://schemas.microsoft.com/office/drawing/2014/main" id="{817A93BE-6748-438D-A227-459258418DE7}"/>
              </a:ext>
            </a:extLst>
          </p:cNvPr>
          <p:cNvSpPr txBox="1">
            <a:spLocks/>
          </p:cNvSpPr>
          <p:nvPr/>
        </p:nvSpPr>
        <p:spPr>
          <a:xfrm>
            <a:off x="571020" y="2395824"/>
            <a:ext cx="7147304" cy="3405208"/>
          </a:xfrm>
          <a:prstGeom prst="rect">
            <a:avLst/>
          </a:prstGeom>
        </p:spPr>
        <p:txBody>
          <a:bodyPr lIns="0" tIns="0" rIns="0" bIns="0"/>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dirty="0">
                <a:latin typeface="Arial" panose="020B0604020202020204" pitchFamily="34" charset="0"/>
              </a:rPr>
              <a:t>Learning Labs run inside partner schools every Monday, Wednesday, and Thursday from dismissal to 5:30pm. Certified site leads supervise trained volunteer tutors who work with the same two students all year, using a curriculum aligned to classroom instruction. Fridays add hands-on STEM and arts blocks, and summers bring a six-week camp.</a:t>
            </a:r>
          </a:p>
          <a:p>
            <a:pPr marL="541338" indent="-182563"/>
            <a:r>
              <a:rPr lang="en-PH" sz="1600" dirty="0">
                <a:latin typeface="Arial" panose="020B0604020202020204" pitchFamily="34" charset="0"/>
              </a:rPr>
              <a:t>Each student receives 240+ hours of structured support yearly — the dosage research links to real academic gains.</a:t>
            </a:r>
          </a:p>
          <a:p>
            <a:pPr marL="541338" indent="-182563"/>
            <a:r>
              <a:rPr lang="en-PH" sz="1600" dirty="0">
                <a:latin typeface="Arial" panose="020B0604020202020204" pitchFamily="34" charset="0"/>
              </a:rPr>
              <a:t>Site leads meet teachers monthly to align tutoring with what is happening in class.</a:t>
            </a:r>
          </a:p>
          <a:p>
            <a:pPr marL="541338" indent="-182563"/>
            <a:r>
              <a:rPr lang="en-PH" sz="1600" dirty="0">
                <a:latin typeface="Arial" panose="020B0604020202020204" pitchFamily="34" charset="0"/>
              </a:rPr>
              <a:t>Transportation home and a healthy snack remove the two biggest attendance barriers.</a:t>
            </a:r>
          </a:p>
          <a:p>
            <a:pPr marL="274638" indent="-182563"/>
            <a:endParaRPr lang="en-PH" sz="1600" dirty="0">
              <a:latin typeface="Arial" panose="020B0604020202020204" pitchFamily="34" charset="0"/>
            </a:endParaRPr>
          </a:p>
        </p:txBody>
      </p:sp>
      <p:sp>
        <p:nvSpPr>
          <p:cNvPr id="9" name="Text Placeholder 8">
            <a:extLst>
              <a:ext uri="{FF2B5EF4-FFF2-40B4-BE49-F238E27FC236}">
                <a16:creationId xmlns:a16="http://schemas.microsoft.com/office/drawing/2014/main" id="{BE4D84FD-1B1B-4E24-98DF-135C40C0C249}"/>
              </a:ext>
            </a:extLst>
          </p:cNvPr>
          <p:cNvSpPr txBox="1">
            <a:spLocks/>
          </p:cNvSpPr>
          <p:nvPr/>
        </p:nvSpPr>
        <p:spPr>
          <a:xfrm>
            <a:off x="8397570" y="1789470"/>
            <a:ext cx="3520110" cy="431762"/>
          </a:xfrm>
          <a:prstGeom prst="rect">
            <a:avLst/>
          </a:prstGeom>
        </p:spPr>
        <p:txBody>
          <a:bodyPr lIns="0" tIns="0" rIns="0" bIns="0" anchor="b"/>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accent4"/>
                </a:solidFill>
                <a:latin typeface="Arial" panose="020B0604020202020204" pitchFamily="34" charset="0"/>
              </a:rPr>
              <a:t>Why It W</a:t>
            </a:r>
            <a:r>
              <a:rPr lang="en-PH" sz="2400" dirty="0">
                <a:solidFill>
                  <a:schemeClr val="accent4"/>
                </a:solidFill>
                <a:latin typeface="Arial" panose="020B0604020202020204" pitchFamily="34" charset="0"/>
              </a:rPr>
              <a:t>ins</a:t>
            </a:r>
          </a:p>
        </p:txBody>
      </p:sp>
      <p:sp>
        <p:nvSpPr>
          <p:cNvPr id="10" name="Text Placeholder 10">
            <a:extLst>
              <a:ext uri="{FF2B5EF4-FFF2-40B4-BE49-F238E27FC236}">
                <a16:creationId xmlns:a16="http://schemas.microsoft.com/office/drawing/2014/main" id="{10F07A67-0E85-449D-9D0C-75511C735353}"/>
              </a:ext>
            </a:extLst>
          </p:cNvPr>
          <p:cNvSpPr txBox="1">
            <a:spLocks/>
          </p:cNvSpPr>
          <p:nvPr/>
        </p:nvSpPr>
        <p:spPr>
          <a:xfrm>
            <a:off x="8397499" y="2395824"/>
            <a:ext cx="3223482" cy="3405208"/>
          </a:xfrm>
          <a:prstGeom prst="rect">
            <a:avLst/>
          </a:prstGeom>
        </p:spPr>
        <p:txBody>
          <a:bodyPr lIns="0" tIns="0" rIns="0" bIns="0"/>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600" dirty="0">
                <a:solidFill>
                  <a:schemeClr val="bg1"/>
                </a:solidFill>
                <a:latin typeface="Arial" panose="020B0604020202020204" pitchFamily="34" charset="0"/>
              </a:rPr>
              <a:t>Independent evaluation by Riverton University found Learning Labs students gained 2.4 grade levels per year versus 1.0 for matched peers — with the strongest effects for students starting furthest behind. The model now anchors our expansion plan.</a:t>
            </a:r>
          </a:p>
          <a:p>
            <a:pPr marL="0" indent="0">
              <a:buNone/>
            </a:pPr>
            <a:r>
              <a:rPr lang="en-PH" sz="1600" dirty="0">
                <a:solidFill>
                  <a:schemeClr val="bg1"/>
                </a:solidFill>
                <a:latin typeface="Arial" panose="020B0604020202020204" pitchFamily="34" charset="0"/>
              </a:rPr>
              <a:t>Cost per student is $1,850 a year — roughly a tenth of private tutoring at equivalent dosage — thanks to our volunteer corps.</a:t>
            </a:r>
          </a:p>
        </p:txBody>
      </p:sp>
      <p:sp>
        <p:nvSpPr>
          <p:cNvPr id="11" name="Right Triangle 10">
            <a:extLst>
              <a:ext uri="{FF2B5EF4-FFF2-40B4-BE49-F238E27FC236}">
                <a16:creationId xmlns:a16="http://schemas.microsoft.com/office/drawing/2014/main" id="{E1E5EBE1-2D62-4B99-A632-6E5E73829653}"/>
              </a:ext>
            </a:extLst>
          </p:cNvPr>
          <p:cNvSpPr/>
          <p:nvPr/>
        </p:nvSpPr>
        <p:spPr>
          <a:xfrm flipH="1" flipV="1">
            <a:off x="11277599" y="-3"/>
            <a:ext cx="900429" cy="943899"/>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12" name="TextBox 11">
            <a:extLst>
              <a:ext uri="{FF2B5EF4-FFF2-40B4-BE49-F238E27FC236}">
                <a16:creationId xmlns:a16="http://schemas.microsoft.com/office/drawing/2014/main" id="{A952B679-1B22-460B-BC98-4BE4353F00FC}"/>
              </a:ext>
            </a:extLst>
          </p:cNvPr>
          <p:cNvSpPr txBox="1"/>
          <p:nvPr/>
        </p:nvSpPr>
        <p:spPr>
          <a:xfrm>
            <a:off x="9965646" y="164169"/>
            <a:ext cx="1450428" cy="307777"/>
          </a:xfrm>
          <a:prstGeom prst="rect">
            <a:avLst/>
          </a:prstGeom>
          <a:noFill/>
        </p:spPr>
        <p:txBody>
          <a:bodyPr wrap="square" rtlCol="0">
            <a:normAutofit/>
          </a:bodyPr>
          <a:lstStyle/>
          <a:p>
            <a:pPr algn="r"/>
            <a:r>
              <a:rPr lang="en-PH" sz="1100" dirty="0">
                <a:solidFill>
                  <a:schemeClr val="bg1"/>
                </a:solidFill>
                <a:latin typeface="Arial" panose="020B0604020202020204" pitchFamily="34" charset="0"/>
              </a:rPr>
              <a:t>Tracker</a:t>
            </a:r>
          </a:p>
        </p:txBody>
      </p:sp>
      <p:grpSp>
        <p:nvGrpSpPr>
          <p:cNvPr id="14" name="Graphic 12"/>
          <p:cNvGrpSpPr/>
          <p:nvPr/>
        </p:nvGrpSpPr>
        <p:grpSpPr>
          <a:xfrm>
            <a:off x="11677595" y="63270"/>
            <a:ext cx="443819" cy="443819"/>
            <a:chOff x="6359457" y="1760267"/>
            <a:chExt cx="633600" cy="633600"/>
          </a:xfrm>
        </p:grpSpPr>
        <p:sp>
          <p:nvSpPr>
            <p:cNvPr id="15" name="Accent"/>
            <p:cNvSpPr/>
            <p:nvPr/>
          </p:nvSpPr>
          <p:spPr>
            <a:xfrm>
              <a:off x="6359457" y="1760267"/>
              <a:ext cx="633600" cy="633600"/>
            </a:xfrm>
            <a:custGeom>
              <a:avLst/>
              <a:gdLst/>
              <a:ahLst/>
              <a:cxnLst/>
              <a:rect l="0" t="0" r="10000" b="10000"/>
              <a:pathLst>
                <a:path w="10000" h="10000">
                  <a:moveTo>
                    <a:pt x="4099" y="5544"/>
                  </a:moveTo>
                  <a:lnTo>
                    <a:pt x="4111" y="5567"/>
                  </a:lnTo>
                  <a:lnTo>
                    <a:pt x="4119" y="5592"/>
                  </a:lnTo>
                  <a:lnTo>
                    <a:pt x="4124" y="5618"/>
                  </a:lnTo>
                  <a:lnTo>
                    <a:pt x="4126" y="5644"/>
                  </a:lnTo>
                  <a:lnTo>
                    <a:pt x="4126" y="6503"/>
                  </a:lnTo>
                  <a:lnTo>
                    <a:pt x="4124" y="6529"/>
                  </a:lnTo>
                  <a:lnTo>
                    <a:pt x="4119" y="6555"/>
                  </a:lnTo>
                  <a:lnTo>
                    <a:pt x="4111" y="6580"/>
                  </a:lnTo>
                  <a:lnTo>
                    <a:pt x="4099" y="6603"/>
                  </a:lnTo>
                  <a:lnTo>
                    <a:pt x="4085" y="6625"/>
                  </a:lnTo>
                  <a:lnTo>
                    <a:pt x="4067" y="6644"/>
                  </a:lnTo>
                  <a:lnTo>
                    <a:pt x="4048" y="6662"/>
                  </a:lnTo>
                  <a:lnTo>
                    <a:pt x="4026" y="6676"/>
                  </a:lnTo>
                  <a:lnTo>
                    <a:pt x="4003" y="6688"/>
                  </a:lnTo>
                  <a:lnTo>
                    <a:pt x="3978" y="6696"/>
                  </a:lnTo>
                  <a:lnTo>
                    <a:pt x="3952" y="6701"/>
                  </a:lnTo>
                  <a:lnTo>
                    <a:pt x="3926" y="6703"/>
                  </a:lnTo>
                  <a:lnTo>
                    <a:pt x="3900" y="6701"/>
                  </a:lnTo>
                  <a:lnTo>
                    <a:pt x="3874" y="6696"/>
                  </a:lnTo>
                  <a:lnTo>
                    <a:pt x="3849" y="6688"/>
                  </a:lnTo>
                  <a:lnTo>
                    <a:pt x="3826" y="6676"/>
                  </a:lnTo>
                  <a:lnTo>
                    <a:pt x="3804" y="6662"/>
                  </a:lnTo>
                  <a:lnTo>
                    <a:pt x="3785" y="6644"/>
                  </a:lnTo>
                  <a:lnTo>
                    <a:pt x="3767" y="6625"/>
                  </a:lnTo>
                  <a:lnTo>
                    <a:pt x="3753" y="6603"/>
                  </a:lnTo>
                  <a:lnTo>
                    <a:pt x="3741" y="6580"/>
                  </a:lnTo>
                  <a:lnTo>
                    <a:pt x="3733" y="6555"/>
                  </a:lnTo>
                  <a:lnTo>
                    <a:pt x="3728" y="6529"/>
                  </a:lnTo>
                  <a:lnTo>
                    <a:pt x="3726" y="6503"/>
                  </a:lnTo>
                  <a:lnTo>
                    <a:pt x="3726" y="5644"/>
                  </a:lnTo>
                  <a:lnTo>
                    <a:pt x="3728" y="5618"/>
                  </a:lnTo>
                  <a:lnTo>
                    <a:pt x="3733" y="5592"/>
                  </a:lnTo>
                  <a:lnTo>
                    <a:pt x="3741" y="5567"/>
                  </a:lnTo>
                  <a:lnTo>
                    <a:pt x="3753" y="5544"/>
                  </a:lnTo>
                  <a:lnTo>
                    <a:pt x="3767" y="5522"/>
                  </a:lnTo>
                  <a:lnTo>
                    <a:pt x="3785" y="5503"/>
                  </a:lnTo>
                  <a:lnTo>
                    <a:pt x="3804" y="5485"/>
                  </a:lnTo>
                  <a:lnTo>
                    <a:pt x="3826" y="5471"/>
                  </a:lnTo>
                  <a:lnTo>
                    <a:pt x="3849" y="5459"/>
                  </a:lnTo>
                  <a:lnTo>
                    <a:pt x="3874" y="5451"/>
                  </a:lnTo>
                  <a:lnTo>
                    <a:pt x="3900" y="5446"/>
                  </a:lnTo>
                  <a:lnTo>
                    <a:pt x="3926" y="5444"/>
                  </a:lnTo>
                  <a:lnTo>
                    <a:pt x="3952" y="5446"/>
                  </a:lnTo>
                  <a:lnTo>
                    <a:pt x="3978" y="5451"/>
                  </a:lnTo>
                  <a:lnTo>
                    <a:pt x="4003" y="5459"/>
                  </a:lnTo>
                  <a:lnTo>
                    <a:pt x="4026" y="5471"/>
                  </a:lnTo>
                  <a:lnTo>
                    <a:pt x="4048" y="5485"/>
                  </a:lnTo>
                  <a:lnTo>
                    <a:pt x="4067" y="5503"/>
                  </a:lnTo>
                  <a:lnTo>
                    <a:pt x="4085" y="5522"/>
                  </a:lnTo>
                  <a:lnTo>
                    <a:pt x="4099" y="5544"/>
                  </a:lnTo>
                  <a:close/>
                  <a:moveTo>
                    <a:pt x="3261" y="4519"/>
                  </a:moveTo>
                  <a:lnTo>
                    <a:pt x="3266" y="4545"/>
                  </a:lnTo>
                  <a:lnTo>
                    <a:pt x="3268" y="4571"/>
                  </a:lnTo>
                  <a:lnTo>
                    <a:pt x="3268" y="6503"/>
                  </a:lnTo>
                  <a:lnTo>
                    <a:pt x="3266" y="6529"/>
                  </a:lnTo>
                  <a:lnTo>
                    <a:pt x="3261" y="6555"/>
                  </a:lnTo>
                  <a:lnTo>
                    <a:pt x="3253" y="6580"/>
                  </a:lnTo>
                  <a:lnTo>
                    <a:pt x="3241" y="6603"/>
                  </a:lnTo>
                  <a:lnTo>
                    <a:pt x="3227" y="6625"/>
                  </a:lnTo>
                  <a:lnTo>
                    <a:pt x="3209" y="6644"/>
                  </a:lnTo>
                  <a:lnTo>
                    <a:pt x="3190" y="6662"/>
                  </a:lnTo>
                  <a:lnTo>
                    <a:pt x="3168" y="6676"/>
                  </a:lnTo>
                  <a:lnTo>
                    <a:pt x="3145" y="6688"/>
                  </a:lnTo>
                  <a:lnTo>
                    <a:pt x="3120" y="6696"/>
                  </a:lnTo>
                  <a:lnTo>
                    <a:pt x="3094" y="6701"/>
                  </a:lnTo>
                  <a:lnTo>
                    <a:pt x="3068" y="6703"/>
                  </a:lnTo>
                  <a:lnTo>
                    <a:pt x="3042" y="6701"/>
                  </a:lnTo>
                  <a:lnTo>
                    <a:pt x="3016" y="6696"/>
                  </a:lnTo>
                  <a:lnTo>
                    <a:pt x="2991" y="6688"/>
                  </a:lnTo>
                  <a:lnTo>
                    <a:pt x="2968" y="6676"/>
                  </a:lnTo>
                  <a:lnTo>
                    <a:pt x="2946" y="6662"/>
                  </a:lnTo>
                  <a:lnTo>
                    <a:pt x="2927" y="6644"/>
                  </a:lnTo>
                  <a:lnTo>
                    <a:pt x="2909" y="6625"/>
                  </a:lnTo>
                  <a:lnTo>
                    <a:pt x="2895" y="6603"/>
                  </a:lnTo>
                  <a:lnTo>
                    <a:pt x="2883" y="6580"/>
                  </a:lnTo>
                  <a:lnTo>
                    <a:pt x="2875" y="6555"/>
                  </a:lnTo>
                  <a:lnTo>
                    <a:pt x="2870" y="6529"/>
                  </a:lnTo>
                  <a:lnTo>
                    <a:pt x="2868" y="6503"/>
                  </a:lnTo>
                  <a:lnTo>
                    <a:pt x="2868" y="4571"/>
                  </a:lnTo>
                  <a:lnTo>
                    <a:pt x="2870" y="4545"/>
                  </a:lnTo>
                  <a:lnTo>
                    <a:pt x="2875" y="4519"/>
                  </a:lnTo>
                  <a:lnTo>
                    <a:pt x="2883" y="4494"/>
                  </a:lnTo>
                  <a:lnTo>
                    <a:pt x="2895" y="4471"/>
                  </a:lnTo>
                  <a:lnTo>
                    <a:pt x="2909" y="4449"/>
                  </a:lnTo>
                  <a:lnTo>
                    <a:pt x="2927" y="4430"/>
                  </a:lnTo>
                  <a:lnTo>
                    <a:pt x="2946" y="4412"/>
                  </a:lnTo>
                  <a:lnTo>
                    <a:pt x="2968" y="4398"/>
                  </a:lnTo>
                  <a:lnTo>
                    <a:pt x="2991" y="4386"/>
                  </a:lnTo>
                  <a:lnTo>
                    <a:pt x="3016" y="4378"/>
                  </a:lnTo>
                  <a:lnTo>
                    <a:pt x="3042" y="4373"/>
                  </a:lnTo>
                  <a:lnTo>
                    <a:pt x="3068" y="4371"/>
                  </a:lnTo>
                  <a:lnTo>
                    <a:pt x="3094" y="4373"/>
                  </a:lnTo>
                  <a:lnTo>
                    <a:pt x="3120" y="4378"/>
                  </a:lnTo>
                  <a:lnTo>
                    <a:pt x="3145" y="4386"/>
                  </a:lnTo>
                  <a:lnTo>
                    <a:pt x="3168" y="4398"/>
                  </a:lnTo>
                  <a:lnTo>
                    <a:pt x="3190" y="4412"/>
                  </a:lnTo>
                  <a:lnTo>
                    <a:pt x="3209" y="4430"/>
                  </a:lnTo>
                  <a:lnTo>
                    <a:pt x="3227" y="4449"/>
                  </a:lnTo>
                  <a:lnTo>
                    <a:pt x="3241" y="4471"/>
                  </a:lnTo>
                  <a:lnTo>
                    <a:pt x="3253" y="4494"/>
                  </a:lnTo>
                  <a:lnTo>
                    <a:pt x="3261" y="4519"/>
                  </a:lnTo>
                  <a:close/>
                  <a:moveTo>
                    <a:pt x="2382" y="5115"/>
                  </a:moveTo>
                  <a:lnTo>
                    <a:pt x="2394" y="5138"/>
                  </a:lnTo>
                  <a:lnTo>
                    <a:pt x="2402" y="5163"/>
                  </a:lnTo>
                  <a:lnTo>
                    <a:pt x="2407" y="5189"/>
                  </a:lnTo>
                  <a:lnTo>
                    <a:pt x="2409" y="5215"/>
                  </a:lnTo>
                  <a:lnTo>
                    <a:pt x="2409" y="6503"/>
                  </a:lnTo>
                  <a:lnTo>
                    <a:pt x="2407" y="6529"/>
                  </a:lnTo>
                  <a:lnTo>
                    <a:pt x="2402" y="6555"/>
                  </a:lnTo>
                  <a:lnTo>
                    <a:pt x="2394" y="6580"/>
                  </a:lnTo>
                  <a:lnTo>
                    <a:pt x="2382" y="6603"/>
                  </a:lnTo>
                  <a:lnTo>
                    <a:pt x="2368" y="6625"/>
                  </a:lnTo>
                  <a:lnTo>
                    <a:pt x="2350" y="6644"/>
                  </a:lnTo>
                  <a:lnTo>
                    <a:pt x="2331" y="6662"/>
                  </a:lnTo>
                  <a:lnTo>
                    <a:pt x="2309" y="6676"/>
                  </a:lnTo>
                  <a:lnTo>
                    <a:pt x="2286" y="6688"/>
                  </a:lnTo>
                  <a:lnTo>
                    <a:pt x="2261" y="6696"/>
                  </a:lnTo>
                  <a:lnTo>
                    <a:pt x="2235" y="6701"/>
                  </a:lnTo>
                  <a:lnTo>
                    <a:pt x="2209" y="6703"/>
                  </a:lnTo>
                  <a:lnTo>
                    <a:pt x="2183" y="6701"/>
                  </a:lnTo>
                  <a:lnTo>
                    <a:pt x="2157" y="6696"/>
                  </a:lnTo>
                  <a:lnTo>
                    <a:pt x="2132" y="6688"/>
                  </a:lnTo>
                  <a:lnTo>
                    <a:pt x="2109" y="6676"/>
                  </a:lnTo>
                  <a:lnTo>
                    <a:pt x="2087" y="6662"/>
                  </a:lnTo>
                  <a:lnTo>
                    <a:pt x="2068" y="6644"/>
                  </a:lnTo>
                  <a:lnTo>
                    <a:pt x="2050" y="6625"/>
                  </a:lnTo>
                  <a:lnTo>
                    <a:pt x="2036" y="6603"/>
                  </a:lnTo>
                  <a:lnTo>
                    <a:pt x="2024" y="6580"/>
                  </a:lnTo>
                  <a:lnTo>
                    <a:pt x="2016" y="6555"/>
                  </a:lnTo>
                  <a:lnTo>
                    <a:pt x="2011" y="6529"/>
                  </a:lnTo>
                  <a:lnTo>
                    <a:pt x="2009" y="6503"/>
                  </a:lnTo>
                  <a:lnTo>
                    <a:pt x="2009" y="5215"/>
                  </a:lnTo>
                  <a:lnTo>
                    <a:pt x="2011" y="5189"/>
                  </a:lnTo>
                  <a:lnTo>
                    <a:pt x="2016" y="5163"/>
                  </a:lnTo>
                  <a:lnTo>
                    <a:pt x="2024" y="5138"/>
                  </a:lnTo>
                  <a:lnTo>
                    <a:pt x="2036" y="5115"/>
                  </a:lnTo>
                  <a:lnTo>
                    <a:pt x="2050" y="5093"/>
                  </a:lnTo>
                  <a:lnTo>
                    <a:pt x="2068" y="5074"/>
                  </a:lnTo>
                  <a:lnTo>
                    <a:pt x="2087" y="5056"/>
                  </a:lnTo>
                  <a:lnTo>
                    <a:pt x="2109" y="5042"/>
                  </a:lnTo>
                  <a:lnTo>
                    <a:pt x="2132" y="5030"/>
                  </a:lnTo>
                  <a:lnTo>
                    <a:pt x="2157" y="5022"/>
                  </a:lnTo>
                  <a:lnTo>
                    <a:pt x="2183" y="5017"/>
                  </a:lnTo>
                  <a:lnTo>
                    <a:pt x="2209" y="5015"/>
                  </a:lnTo>
                  <a:lnTo>
                    <a:pt x="2235" y="5017"/>
                  </a:lnTo>
                  <a:lnTo>
                    <a:pt x="2261" y="5022"/>
                  </a:lnTo>
                  <a:lnTo>
                    <a:pt x="2286" y="5030"/>
                  </a:lnTo>
                  <a:lnTo>
                    <a:pt x="2309" y="5042"/>
                  </a:lnTo>
                  <a:lnTo>
                    <a:pt x="2331" y="5056"/>
                  </a:lnTo>
                  <a:lnTo>
                    <a:pt x="2350" y="5074"/>
                  </a:lnTo>
                  <a:lnTo>
                    <a:pt x="2368" y="5093"/>
                  </a:lnTo>
                  <a:lnTo>
                    <a:pt x="2382" y="5115"/>
                  </a:lnTo>
                  <a:close/>
                </a:path>
              </a:pathLst>
            </a:custGeom>
            <a:solidFill>
              <a:schemeClr val="accent1"/>
            </a:solidFill>
            <a:ln>
              <a:noFill/>
            </a:ln>
          </p:spPr>
          <p:txBody>
            <a:bodyPr/>
            <a:lstStyle/>
            <a:p>
              <a:endParaRPr/>
            </a:p>
          </p:txBody>
        </p:sp>
        <p:sp>
          <p:nvSpPr>
            <p:cNvPr id="16" name="Outline"/>
            <p:cNvSpPr/>
            <p:nvPr/>
          </p:nvSpPr>
          <p:spPr>
            <a:xfrm>
              <a:off x="6359457" y="1760267"/>
              <a:ext cx="633600" cy="633600"/>
            </a:xfrm>
            <a:custGeom>
              <a:avLst/>
              <a:gdLst/>
              <a:ahLst/>
              <a:cxnLst/>
              <a:rect l="0" t="0" r="10000" b="10000"/>
              <a:pathLst>
                <a:path w="10000" h="10000">
                  <a:moveTo>
                    <a:pt x="1733" y="1746"/>
                  </a:moveTo>
                  <a:lnTo>
                    <a:pt x="1749" y="1745"/>
                  </a:lnTo>
                  <a:lnTo>
                    <a:pt x="1758" y="1744"/>
                  </a:lnTo>
                  <a:lnTo>
                    <a:pt x="1774" y="1744"/>
                  </a:lnTo>
                  <a:lnTo>
                    <a:pt x="1779" y="1744"/>
                  </a:lnTo>
                  <a:lnTo>
                    <a:pt x="8221" y="1744"/>
                  </a:lnTo>
                  <a:lnTo>
                    <a:pt x="8226" y="1744"/>
                  </a:lnTo>
                  <a:lnTo>
                    <a:pt x="8242" y="1744"/>
                  </a:lnTo>
                  <a:lnTo>
                    <a:pt x="8251" y="1745"/>
                  </a:lnTo>
                  <a:lnTo>
                    <a:pt x="8267" y="1746"/>
                  </a:lnTo>
                  <a:lnTo>
                    <a:pt x="8277" y="1746"/>
                  </a:lnTo>
                  <a:lnTo>
                    <a:pt x="8293" y="1748"/>
                  </a:lnTo>
                  <a:lnTo>
                    <a:pt x="8302" y="1749"/>
                  </a:lnTo>
                  <a:lnTo>
                    <a:pt x="8318" y="1751"/>
                  </a:lnTo>
                  <a:lnTo>
                    <a:pt x="8327" y="1752"/>
                  </a:lnTo>
                  <a:lnTo>
                    <a:pt x="8343" y="1755"/>
                  </a:lnTo>
                  <a:lnTo>
                    <a:pt x="8352" y="1757"/>
                  </a:lnTo>
                  <a:lnTo>
                    <a:pt x="8368" y="1760"/>
                  </a:lnTo>
                  <a:lnTo>
                    <a:pt x="8377" y="1762"/>
                  </a:lnTo>
                  <a:lnTo>
                    <a:pt x="8393" y="1766"/>
                  </a:lnTo>
                  <a:lnTo>
                    <a:pt x="8402" y="1769"/>
                  </a:lnTo>
                  <a:lnTo>
                    <a:pt x="8417" y="1773"/>
                  </a:lnTo>
                  <a:lnTo>
                    <a:pt x="8426" y="1776"/>
                  </a:lnTo>
                  <a:lnTo>
                    <a:pt x="8441" y="1781"/>
                  </a:lnTo>
                  <a:lnTo>
                    <a:pt x="8450" y="1784"/>
                  </a:lnTo>
                  <a:lnTo>
                    <a:pt x="8465" y="1790"/>
                  </a:lnTo>
                  <a:lnTo>
                    <a:pt x="8474" y="1793"/>
                  </a:lnTo>
                  <a:lnTo>
                    <a:pt x="8489" y="1799"/>
                  </a:lnTo>
                  <a:lnTo>
                    <a:pt x="8497" y="1803"/>
                  </a:lnTo>
                  <a:lnTo>
                    <a:pt x="8512" y="1810"/>
                  </a:lnTo>
                  <a:lnTo>
                    <a:pt x="8520" y="1814"/>
                  </a:lnTo>
                  <a:lnTo>
                    <a:pt x="8535" y="1821"/>
                  </a:lnTo>
                  <a:lnTo>
                    <a:pt x="8543" y="1826"/>
                  </a:lnTo>
                  <a:lnTo>
                    <a:pt x="8557" y="1834"/>
                  </a:lnTo>
                  <a:lnTo>
                    <a:pt x="8562" y="1836"/>
                  </a:lnTo>
                  <a:lnTo>
                    <a:pt x="8576" y="1845"/>
                  </a:lnTo>
                  <a:lnTo>
                    <a:pt x="8584" y="1850"/>
                  </a:lnTo>
                  <a:lnTo>
                    <a:pt x="8598" y="1859"/>
                  </a:lnTo>
                  <a:lnTo>
                    <a:pt x="8606" y="1864"/>
                  </a:lnTo>
                  <a:lnTo>
                    <a:pt x="8619" y="1874"/>
                  </a:lnTo>
                  <a:lnTo>
                    <a:pt x="8627" y="1879"/>
                  </a:lnTo>
                  <a:lnTo>
                    <a:pt x="8640" y="1889"/>
                  </a:lnTo>
                  <a:lnTo>
                    <a:pt x="8648" y="1895"/>
                  </a:lnTo>
                  <a:lnTo>
                    <a:pt x="8660" y="1905"/>
                  </a:lnTo>
                  <a:lnTo>
                    <a:pt x="8668" y="1912"/>
                  </a:lnTo>
                  <a:lnTo>
                    <a:pt x="8680" y="1923"/>
                  </a:lnTo>
                  <a:lnTo>
                    <a:pt x="8687" y="1929"/>
                  </a:lnTo>
                  <a:lnTo>
                    <a:pt x="8698" y="1940"/>
                  </a:lnTo>
                  <a:lnTo>
                    <a:pt x="8705" y="1947"/>
                  </a:lnTo>
                  <a:lnTo>
                    <a:pt x="8716" y="1959"/>
                  </a:lnTo>
                  <a:lnTo>
                    <a:pt x="8722" y="1966"/>
                  </a:lnTo>
                  <a:lnTo>
                    <a:pt x="8733" y="1978"/>
                  </a:lnTo>
                  <a:lnTo>
                    <a:pt x="8739" y="1985"/>
                  </a:lnTo>
                  <a:lnTo>
                    <a:pt x="8749" y="1997"/>
                  </a:lnTo>
                  <a:lnTo>
                    <a:pt x="8755" y="2005"/>
                  </a:lnTo>
                  <a:lnTo>
                    <a:pt x="8765" y="2017"/>
                  </a:lnTo>
                  <a:lnTo>
                    <a:pt x="8771" y="2025"/>
                  </a:lnTo>
                  <a:lnTo>
                    <a:pt x="8780" y="2038"/>
                  </a:lnTo>
                  <a:lnTo>
                    <a:pt x="8785" y="2046"/>
                  </a:lnTo>
                  <a:lnTo>
                    <a:pt x="8794" y="2059"/>
                  </a:lnTo>
                  <a:lnTo>
                    <a:pt x="8799" y="2067"/>
                  </a:lnTo>
                  <a:lnTo>
                    <a:pt x="8807" y="2081"/>
                  </a:lnTo>
                  <a:lnTo>
                    <a:pt x="8810" y="2087"/>
                  </a:lnTo>
                  <a:lnTo>
                    <a:pt x="8818" y="2101"/>
                  </a:lnTo>
                  <a:lnTo>
                    <a:pt x="8823" y="2109"/>
                  </a:lnTo>
                  <a:lnTo>
                    <a:pt x="8830" y="2124"/>
                  </a:lnTo>
                  <a:lnTo>
                    <a:pt x="8834" y="2132"/>
                  </a:lnTo>
                  <a:lnTo>
                    <a:pt x="8841" y="2147"/>
                  </a:lnTo>
                  <a:lnTo>
                    <a:pt x="8845" y="2156"/>
                  </a:lnTo>
                  <a:lnTo>
                    <a:pt x="8851" y="2170"/>
                  </a:lnTo>
                  <a:lnTo>
                    <a:pt x="8854" y="2179"/>
                  </a:lnTo>
                  <a:lnTo>
                    <a:pt x="8860" y="2194"/>
                  </a:lnTo>
                  <a:lnTo>
                    <a:pt x="8863" y="2203"/>
                  </a:lnTo>
                  <a:lnTo>
                    <a:pt x="8868" y="2218"/>
                  </a:lnTo>
                  <a:lnTo>
                    <a:pt x="8871" y="2227"/>
                  </a:lnTo>
                  <a:lnTo>
                    <a:pt x="8875" y="2243"/>
                  </a:lnTo>
                  <a:lnTo>
                    <a:pt x="8878" y="2252"/>
                  </a:lnTo>
                  <a:lnTo>
                    <a:pt x="8882" y="2267"/>
                  </a:lnTo>
                  <a:lnTo>
                    <a:pt x="8884" y="2277"/>
                  </a:lnTo>
                  <a:lnTo>
                    <a:pt x="8887" y="2292"/>
                  </a:lnTo>
                  <a:lnTo>
                    <a:pt x="8889" y="2302"/>
                  </a:lnTo>
                  <a:lnTo>
                    <a:pt x="8892" y="2317"/>
                  </a:lnTo>
                  <a:lnTo>
                    <a:pt x="8893" y="2327"/>
                  </a:lnTo>
                  <a:lnTo>
                    <a:pt x="8895" y="2343"/>
                  </a:lnTo>
                  <a:lnTo>
                    <a:pt x="8896" y="2352"/>
                  </a:lnTo>
                  <a:lnTo>
                    <a:pt x="8898" y="2368"/>
                  </a:lnTo>
                  <a:lnTo>
                    <a:pt x="8898" y="2377"/>
                  </a:lnTo>
                  <a:lnTo>
                    <a:pt x="8899" y="2394"/>
                  </a:lnTo>
                  <a:lnTo>
                    <a:pt x="8900" y="2403"/>
                  </a:lnTo>
                  <a:lnTo>
                    <a:pt x="8900" y="2419"/>
                  </a:lnTo>
                  <a:lnTo>
                    <a:pt x="8900" y="2424"/>
                  </a:lnTo>
                  <a:lnTo>
                    <a:pt x="8900" y="7576"/>
                  </a:lnTo>
                  <a:lnTo>
                    <a:pt x="8900" y="7581"/>
                  </a:lnTo>
                  <a:lnTo>
                    <a:pt x="8900" y="7597"/>
                  </a:lnTo>
                  <a:lnTo>
                    <a:pt x="8899" y="7606"/>
                  </a:lnTo>
                  <a:lnTo>
                    <a:pt x="8898" y="7623"/>
                  </a:lnTo>
                  <a:lnTo>
                    <a:pt x="8898" y="7632"/>
                  </a:lnTo>
                  <a:lnTo>
                    <a:pt x="8896" y="7648"/>
                  </a:lnTo>
                  <a:lnTo>
                    <a:pt x="8895" y="7657"/>
                  </a:lnTo>
                  <a:lnTo>
                    <a:pt x="8893" y="7673"/>
                  </a:lnTo>
                  <a:lnTo>
                    <a:pt x="8892" y="7683"/>
                  </a:lnTo>
                  <a:lnTo>
                    <a:pt x="8889" y="7698"/>
                  </a:lnTo>
                  <a:lnTo>
                    <a:pt x="8887" y="7708"/>
                  </a:lnTo>
                  <a:lnTo>
                    <a:pt x="8884" y="7723"/>
                  </a:lnTo>
                  <a:lnTo>
                    <a:pt x="8882" y="7733"/>
                  </a:lnTo>
                  <a:lnTo>
                    <a:pt x="8878" y="7748"/>
                  </a:lnTo>
                  <a:lnTo>
                    <a:pt x="8875" y="7757"/>
                  </a:lnTo>
                  <a:lnTo>
                    <a:pt x="8871" y="7773"/>
                  </a:lnTo>
                  <a:lnTo>
                    <a:pt x="8868" y="7782"/>
                  </a:lnTo>
                  <a:lnTo>
                    <a:pt x="8863" y="7797"/>
                  </a:lnTo>
                  <a:lnTo>
                    <a:pt x="8860" y="7806"/>
                  </a:lnTo>
                  <a:lnTo>
                    <a:pt x="8854" y="7821"/>
                  </a:lnTo>
                  <a:lnTo>
                    <a:pt x="8851" y="7830"/>
                  </a:lnTo>
                  <a:lnTo>
                    <a:pt x="8845" y="7844"/>
                  </a:lnTo>
                  <a:lnTo>
                    <a:pt x="8841" y="7853"/>
                  </a:lnTo>
                  <a:lnTo>
                    <a:pt x="8834" y="7868"/>
                  </a:lnTo>
                  <a:lnTo>
                    <a:pt x="8830" y="7876"/>
                  </a:lnTo>
                  <a:lnTo>
                    <a:pt x="8823" y="7891"/>
                  </a:lnTo>
                  <a:lnTo>
                    <a:pt x="8818" y="7899"/>
                  </a:lnTo>
                  <a:lnTo>
                    <a:pt x="8810" y="7913"/>
                  </a:lnTo>
                  <a:lnTo>
                    <a:pt x="8807" y="7919"/>
                  </a:lnTo>
                  <a:lnTo>
                    <a:pt x="8799" y="7933"/>
                  </a:lnTo>
                  <a:lnTo>
                    <a:pt x="8794" y="7941"/>
                  </a:lnTo>
                  <a:lnTo>
                    <a:pt x="8785" y="7954"/>
                  </a:lnTo>
                  <a:lnTo>
                    <a:pt x="8780" y="7962"/>
                  </a:lnTo>
                  <a:lnTo>
                    <a:pt x="8771" y="7975"/>
                  </a:lnTo>
                  <a:lnTo>
                    <a:pt x="8765" y="7983"/>
                  </a:lnTo>
                  <a:lnTo>
                    <a:pt x="8755" y="7995"/>
                  </a:lnTo>
                  <a:lnTo>
                    <a:pt x="8749" y="8003"/>
                  </a:lnTo>
                  <a:lnTo>
                    <a:pt x="8739" y="8015"/>
                  </a:lnTo>
                  <a:lnTo>
                    <a:pt x="8733" y="8022"/>
                  </a:lnTo>
                  <a:lnTo>
                    <a:pt x="8722" y="8034"/>
                  </a:lnTo>
                  <a:lnTo>
                    <a:pt x="8716" y="8041"/>
                  </a:lnTo>
                  <a:lnTo>
                    <a:pt x="8705" y="8053"/>
                  </a:lnTo>
                  <a:lnTo>
                    <a:pt x="8698" y="8060"/>
                  </a:lnTo>
                  <a:lnTo>
                    <a:pt x="8687" y="8071"/>
                  </a:lnTo>
                  <a:lnTo>
                    <a:pt x="8680" y="8077"/>
                  </a:lnTo>
                  <a:lnTo>
                    <a:pt x="8668" y="8088"/>
                  </a:lnTo>
                  <a:lnTo>
                    <a:pt x="8660" y="8095"/>
                  </a:lnTo>
                  <a:lnTo>
                    <a:pt x="8648" y="8105"/>
                  </a:lnTo>
                  <a:lnTo>
                    <a:pt x="8640" y="8111"/>
                  </a:lnTo>
                  <a:lnTo>
                    <a:pt x="8627" y="8121"/>
                  </a:lnTo>
                  <a:lnTo>
                    <a:pt x="8619" y="8126"/>
                  </a:lnTo>
                  <a:lnTo>
                    <a:pt x="8606" y="8136"/>
                  </a:lnTo>
                  <a:lnTo>
                    <a:pt x="8598" y="8141"/>
                  </a:lnTo>
                  <a:lnTo>
                    <a:pt x="8584" y="8150"/>
                  </a:lnTo>
                  <a:lnTo>
                    <a:pt x="8576" y="8155"/>
                  </a:lnTo>
                  <a:lnTo>
                    <a:pt x="8562" y="8164"/>
                  </a:lnTo>
                  <a:lnTo>
                    <a:pt x="8557" y="8166"/>
                  </a:lnTo>
                  <a:lnTo>
                    <a:pt x="8543" y="8174"/>
                  </a:lnTo>
                  <a:lnTo>
                    <a:pt x="8535" y="8179"/>
                  </a:lnTo>
                  <a:lnTo>
                    <a:pt x="8520" y="8186"/>
                  </a:lnTo>
                  <a:lnTo>
                    <a:pt x="8512" y="8190"/>
                  </a:lnTo>
                  <a:lnTo>
                    <a:pt x="8497" y="8197"/>
                  </a:lnTo>
                  <a:lnTo>
                    <a:pt x="8489" y="8201"/>
                  </a:lnTo>
                  <a:lnTo>
                    <a:pt x="8474" y="8207"/>
                  </a:lnTo>
                  <a:lnTo>
                    <a:pt x="8465" y="8210"/>
                  </a:lnTo>
                  <a:lnTo>
                    <a:pt x="8450" y="8216"/>
                  </a:lnTo>
                  <a:lnTo>
                    <a:pt x="8441" y="8219"/>
                  </a:lnTo>
                  <a:lnTo>
                    <a:pt x="8426" y="8224"/>
                  </a:lnTo>
                  <a:lnTo>
                    <a:pt x="8417" y="8227"/>
                  </a:lnTo>
                  <a:lnTo>
                    <a:pt x="8402" y="8231"/>
                  </a:lnTo>
                  <a:lnTo>
                    <a:pt x="8393" y="8234"/>
                  </a:lnTo>
                  <a:lnTo>
                    <a:pt x="8377" y="8238"/>
                  </a:lnTo>
                  <a:lnTo>
                    <a:pt x="8368" y="8240"/>
                  </a:lnTo>
                  <a:lnTo>
                    <a:pt x="8352" y="8243"/>
                  </a:lnTo>
                  <a:lnTo>
                    <a:pt x="8343" y="8245"/>
                  </a:lnTo>
                  <a:lnTo>
                    <a:pt x="8327" y="8248"/>
                  </a:lnTo>
                  <a:lnTo>
                    <a:pt x="8318" y="8249"/>
                  </a:lnTo>
                  <a:lnTo>
                    <a:pt x="8302" y="8251"/>
                  </a:lnTo>
                  <a:lnTo>
                    <a:pt x="8293" y="8252"/>
                  </a:lnTo>
                  <a:lnTo>
                    <a:pt x="8277" y="8254"/>
                  </a:lnTo>
                  <a:lnTo>
                    <a:pt x="8267" y="8254"/>
                  </a:lnTo>
                  <a:lnTo>
                    <a:pt x="8251" y="8255"/>
                  </a:lnTo>
                  <a:lnTo>
                    <a:pt x="8242" y="8256"/>
                  </a:lnTo>
                  <a:lnTo>
                    <a:pt x="8226" y="8256"/>
                  </a:lnTo>
                  <a:lnTo>
                    <a:pt x="8221" y="8256"/>
                  </a:lnTo>
                  <a:lnTo>
                    <a:pt x="1779" y="8256"/>
                  </a:lnTo>
                  <a:lnTo>
                    <a:pt x="1774" y="8256"/>
                  </a:lnTo>
                  <a:lnTo>
                    <a:pt x="1758" y="8256"/>
                  </a:lnTo>
                  <a:lnTo>
                    <a:pt x="1749" y="8255"/>
                  </a:lnTo>
                  <a:lnTo>
                    <a:pt x="1733" y="8254"/>
                  </a:lnTo>
                  <a:lnTo>
                    <a:pt x="1723" y="8254"/>
                  </a:lnTo>
                  <a:lnTo>
                    <a:pt x="1707" y="8252"/>
                  </a:lnTo>
                  <a:lnTo>
                    <a:pt x="1698" y="8251"/>
                  </a:lnTo>
                  <a:lnTo>
                    <a:pt x="1682" y="8249"/>
                  </a:lnTo>
                  <a:lnTo>
                    <a:pt x="1673" y="8248"/>
                  </a:lnTo>
                  <a:lnTo>
                    <a:pt x="1657" y="8245"/>
                  </a:lnTo>
                  <a:lnTo>
                    <a:pt x="1648" y="8243"/>
                  </a:lnTo>
                  <a:lnTo>
                    <a:pt x="1632" y="8240"/>
                  </a:lnTo>
                  <a:lnTo>
                    <a:pt x="1623" y="8238"/>
                  </a:lnTo>
                  <a:lnTo>
                    <a:pt x="1607" y="8234"/>
                  </a:lnTo>
                  <a:lnTo>
                    <a:pt x="1598" y="8231"/>
                  </a:lnTo>
                  <a:lnTo>
                    <a:pt x="1583" y="8227"/>
                  </a:lnTo>
                  <a:lnTo>
                    <a:pt x="1574" y="8224"/>
                  </a:lnTo>
                  <a:lnTo>
                    <a:pt x="1559" y="8219"/>
                  </a:lnTo>
                  <a:lnTo>
                    <a:pt x="1550" y="8216"/>
                  </a:lnTo>
                  <a:lnTo>
                    <a:pt x="1535" y="8210"/>
                  </a:lnTo>
                  <a:lnTo>
                    <a:pt x="1526" y="8207"/>
                  </a:lnTo>
                  <a:lnTo>
                    <a:pt x="1511" y="8201"/>
                  </a:lnTo>
                  <a:lnTo>
                    <a:pt x="1503" y="8197"/>
                  </a:lnTo>
                  <a:lnTo>
                    <a:pt x="1488" y="8190"/>
                  </a:lnTo>
                  <a:lnTo>
                    <a:pt x="1480" y="8186"/>
                  </a:lnTo>
                  <a:lnTo>
                    <a:pt x="1465" y="8179"/>
                  </a:lnTo>
                  <a:lnTo>
                    <a:pt x="1457" y="8174"/>
                  </a:lnTo>
                  <a:lnTo>
                    <a:pt x="1443" y="8166"/>
                  </a:lnTo>
                  <a:lnTo>
                    <a:pt x="1438" y="8164"/>
                  </a:lnTo>
                  <a:lnTo>
                    <a:pt x="1424" y="8155"/>
                  </a:lnTo>
                  <a:lnTo>
                    <a:pt x="1416" y="8150"/>
                  </a:lnTo>
                  <a:lnTo>
                    <a:pt x="1402" y="8141"/>
                  </a:lnTo>
                  <a:lnTo>
                    <a:pt x="1394" y="8136"/>
                  </a:lnTo>
                  <a:lnTo>
                    <a:pt x="1381" y="8126"/>
                  </a:lnTo>
                  <a:lnTo>
                    <a:pt x="1373" y="8121"/>
                  </a:lnTo>
                  <a:lnTo>
                    <a:pt x="1360" y="8111"/>
                  </a:lnTo>
                  <a:lnTo>
                    <a:pt x="1352" y="8105"/>
                  </a:lnTo>
                  <a:lnTo>
                    <a:pt x="1340" y="8095"/>
                  </a:lnTo>
                  <a:lnTo>
                    <a:pt x="1332" y="8088"/>
                  </a:lnTo>
                  <a:lnTo>
                    <a:pt x="1320" y="8077"/>
                  </a:lnTo>
                  <a:lnTo>
                    <a:pt x="1313" y="8071"/>
                  </a:lnTo>
                  <a:lnTo>
                    <a:pt x="1302" y="8060"/>
                  </a:lnTo>
                  <a:lnTo>
                    <a:pt x="1295" y="8053"/>
                  </a:lnTo>
                  <a:lnTo>
                    <a:pt x="1284" y="8041"/>
                  </a:lnTo>
                  <a:lnTo>
                    <a:pt x="1278" y="8034"/>
                  </a:lnTo>
                  <a:lnTo>
                    <a:pt x="1267" y="8022"/>
                  </a:lnTo>
                  <a:lnTo>
                    <a:pt x="1261" y="8015"/>
                  </a:lnTo>
                  <a:lnTo>
                    <a:pt x="1251" y="8003"/>
                  </a:lnTo>
                  <a:lnTo>
                    <a:pt x="1245" y="7995"/>
                  </a:lnTo>
                  <a:lnTo>
                    <a:pt x="1235" y="7983"/>
                  </a:lnTo>
                  <a:lnTo>
                    <a:pt x="1229" y="7975"/>
                  </a:lnTo>
                  <a:lnTo>
                    <a:pt x="1220" y="7962"/>
                  </a:lnTo>
                  <a:lnTo>
                    <a:pt x="1215" y="7954"/>
                  </a:lnTo>
                  <a:lnTo>
                    <a:pt x="1206" y="7941"/>
                  </a:lnTo>
                  <a:lnTo>
                    <a:pt x="1201" y="7933"/>
                  </a:lnTo>
                  <a:lnTo>
                    <a:pt x="1193" y="7919"/>
                  </a:lnTo>
                  <a:lnTo>
                    <a:pt x="1190" y="7913"/>
                  </a:lnTo>
                  <a:lnTo>
                    <a:pt x="1182" y="7899"/>
                  </a:lnTo>
                  <a:lnTo>
                    <a:pt x="1177" y="7891"/>
                  </a:lnTo>
                  <a:lnTo>
                    <a:pt x="1170" y="7876"/>
                  </a:lnTo>
                  <a:lnTo>
                    <a:pt x="1166" y="7868"/>
                  </a:lnTo>
                  <a:lnTo>
                    <a:pt x="1159" y="7853"/>
                  </a:lnTo>
                  <a:lnTo>
                    <a:pt x="1155" y="7844"/>
                  </a:lnTo>
                  <a:lnTo>
                    <a:pt x="1149" y="7830"/>
                  </a:lnTo>
                  <a:lnTo>
                    <a:pt x="1146" y="7821"/>
                  </a:lnTo>
                  <a:lnTo>
                    <a:pt x="1140" y="7806"/>
                  </a:lnTo>
                  <a:lnTo>
                    <a:pt x="1137" y="7797"/>
                  </a:lnTo>
                  <a:lnTo>
                    <a:pt x="1132" y="7782"/>
                  </a:lnTo>
                  <a:lnTo>
                    <a:pt x="1129" y="7773"/>
                  </a:lnTo>
                  <a:lnTo>
                    <a:pt x="1125" y="7757"/>
                  </a:lnTo>
                  <a:lnTo>
                    <a:pt x="1122" y="7748"/>
                  </a:lnTo>
                  <a:lnTo>
                    <a:pt x="1118" y="7733"/>
                  </a:lnTo>
                  <a:lnTo>
                    <a:pt x="1116" y="7723"/>
                  </a:lnTo>
                  <a:lnTo>
                    <a:pt x="1113" y="7708"/>
                  </a:lnTo>
                  <a:lnTo>
                    <a:pt x="1111" y="7698"/>
                  </a:lnTo>
                  <a:lnTo>
                    <a:pt x="1108" y="7683"/>
                  </a:lnTo>
                  <a:lnTo>
                    <a:pt x="1107" y="7673"/>
                  </a:lnTo>
                  <a:lnTo>
                    <a:pt x="1105" y="7657"/>
                  </a:lnTo>
                  <a:lnTo>
                    <a:pt x="1104" y="7648"/>
                  </a:lnTo>
                  <a:lnTo>
                    <a:pt x="1102" y="7632"/>
                  </a:lnTo>
                  <a:lnTo>
                    <a:pt x="1102" y="7623"/>
                  </a:lnTo>
                  <a:lnTo>
                    <a:pt x="1101" y="7606"/>
                  </a:lnTo>
                  <a:lnTo>
                    <a:pt x="1100" y="7597"/>
                  </a:lnTo>
                  <a:lnTo>
                    <a:pt x="1100" y="7581"/>
                  </a:lnTo>
                  <a:lnTo>
                    <a:pt x="1100" y="7576"/>
                  </a:lnTo>
                  <a:lnTo>
                    <a:pt x="1100" y="2424"/>
                  </a:lnTo>
                  <a:lnTo>
                    <a:pt x="1100" y="2419"/>
                  </a:lnTo>
                  <a:lnTo>
                    <a:pt x="1100" y="2403"/>
                  </a:lnTo>
                  <a:lnTo>
                    <a:pt x="1101" y="2394"/>
                  </a:lnTo>
                  <a:lnTo>
                    <a:pt x="1102" y="2377"/>
                  </a:lnTo>
                  <a:lnTo>
                    <a:pt x="1102" y="2368"/>
                  </a:lnTo>
                  <a:lnTo>
                    <a:pt x="1104" y="2352"/>
                  </a:lnTo>
                  <a:lnTo>
                    <a:pt x="1105" y="2343"/>
                  </a:lnTo>
                  <a:lnTo>
                    <a:pt x="1107" y="2327"/>
                  </a:lnTo>
                  <a:lnTo>
                    <a:pt x="1108" y="2317"/>
                  </a:lnTo>
                  <a:lnTo>
                    <a:pt x="1111" y="2302"/>
                  </a:lnTo>
                  <a:lnTo>
                    <a:pt x="1113" y="2292"/>
                  </a:lnTo>
                  <a:lnTo>
                    <a:pt x="1116" y="2277"/>
                  </a:lnTo>
                  <a:lnTo>
                    <a:pt x="1118" y="2267"/>
                  </a:lnTo>
                  <a:lnTo>
                    <a:pt x="1122" y="2252"/>
                  </a:lnTo>
                  <a:lnTo>
                    <a:pt x="1125" y="2243"/>
                  </a:lnTo>
                  <a:lnTo>
                    <a:pt x="1129" y="2227"/>
                  </a:lnTo>
                  <a:lnTo>
                    <a:pt x="1132" y="2218"/>
                  </a:lnTo>
                  <a:lnTo>
                    <a:pt x="1137" y="2203"/>
                  </a:lnTo>
                  <a:lnTo>
                    <a:pt x="1140" y="2194"/>
                  </a:lnTo>
                  <a:lnTo>
                    <a:pt x="1146" y="2179"/>
                  </a:lnTo>
                  <a:lnTo>
                    <a:pt x="1149" y="2170"/>
                  </a:lnTo>
                  <a:lnTo>
                    <a:pt x="1155" y="2156"/>
                  </a:lnTo>
                  <a:lnTo>
                    <a:pt x="1159" y="2147"/>
                  </a:lnTo>
                  <a:lnTo>
                    <a:pt x="1166" y="2132"/>
                  </a:lnTo>
                  <a:lnTo>
                    <a:pt x="1170" y="2124"/>
                  </a:lnTo>
                  <a:lnTo>
                    <a:pt x="1177" y="2109"/>
                  </a:lnTo>
                  <a:lnTo>
                    <a:pt x="1182" y="2101"/>
                  </a:lnTo>
                  <a:lnTo>
                    <a:pt x="1190" y="2087"/>
                  </a:lnTo>
                  <a:lnTo>
                    <a:pt x="1193" y="2081"/>
                  </a:lnTo>
                  <a:lnTo>
                    <a:pt x="1201" y="2067"/>
                  </a:lnTo>
                  <a:lnTo>
                    <a:pt x="1206" y="2059"/>
                  </a:lnTo>
                  <a:lnTo>
                    <a:pt x="1215" y="2046"/>
                  </a:lnTo>
                  <a:lnTo>
                    <a:pt x="1220" y="2038"/>
                  </a:lnTo>
                  <a:lnTo>
                    <a:pt x="1229" y="2025"/>
                  </a:lnTo>
                  <a:lnTo>
                    <a:pt x="1235" y="2017"/>
                  </a:lnTo>
                  <a:lnTo>
                    <a:pt x="1245" y="2005"/>
                  </a:lnTo>
                  <a:lnTo>
                    <a:pt x="1251" y="1997"/>
                  </a:lnTo>
                  <a:lnTo>
                    <a:pt x="1261" y="1985"/>
                  </a:lnTo>
                  <a:lnTo>
                    <a:pt x="1267" y="1978"/>
                  </a:lnTo>
                  <a:lnTo>
                    <a:pt x="1278" y="1966"/>
                  </a:lnTo>
                  <a:lnTo>
                    <a:pt x="1284" y="1959"/>
                  </a:lnTo>
                  <a:lnTo>
                    <a:pt x="1295" y="1947"/>
                  </a:lnTo>
                  <a:lnTo>
                    <a:pt x="1302" y="1940"/>
                  </a:lnTo>
                  <a:lnTo>
                    <a:pt x="1313" y="1929"/>
                  </a:lnTo>
                  <a:lnTo>
                    <a:pt x="1320" y="1923"/>
                  </a:lnTo>
                  <a:lnTo>
                    <a:pt x="1332" y="1912"/>
                  </a:lnTo>
                  <a:lnTo>
                    <a:pt x="1340" y="1905"/>
                  </a:lnTo>
                  <a:lnTo>
                    <a:pt x="1352" y="1895"/>
                  </a:lnTo>
                  <a:lnTo>
                    <a:pt x="1360" y="1889"/>
                  </a:lnTo>
                  <a:lnTo>
                    <a:pt x="1373" y="1879"/>
                  </a:lnTo>
                  <a:lnTo>
                    <a:pt x="1381" y="1874"/>
                  </a:lnTo>
                  <a:lnTo>
                    <a:pt x="1394" y="1864"/>
                  </a:lnTo>
                  <a:lnTo>
                    <a:pt x="1402" y="1859"/>
                  </a:lnTo>
                  <a:lnTo>
                    <a:pt x="1416" y="1850"/>
                  </a:lnTo>
                  <a:lnTo>
                    <a:pt x="1424" y="1845"/>
                  </a:lnTo>
                  <a:lnTo>
                    <a:pt x="1438" y="1836"/>
                  </a:lnTo>
                  <a:lnTo>
                    <a:pt x="1443" y="1834"/>
                  </a:lnTo>
                  <a:lnTo>
                    <a:pt x="1457" y="1826"/>
                  </a:lnTo>
                  <a:lnTo>
                    <a:pt x="1465" y="1821"/>
                  </a:lnTo>
                  <a:lnTo>
                    <a:pt x="1480" y="1814"/>
                  </a:lnTo>
                  <a:lnTo>
                    <a:pt x="1488" y="1810"/>
                  </a:lnTo>
                  <a:lnTo>
                    <a:pt x="1503" y="1803"/>
                  </a:lnTo>
                  <a:lnTo>
                    <a:pt x="1511" y="1799"/>
                  </a:lnTo>
                  <a:lnTo>
                    <a:pt x="1526" y="1793"/>
                  </a:lnTo>
                  <a:lnTo>
                    <a:pt x="1535" y="1790"/>
                  </a:lnTo>
                  <a:lnTo>
                    <a:pt x="1550" y="1784"/>
                  </a:lnTo>
                  <a:lnTo>
                    <a:pt x="1559" y="1781"/>
                  </a:lnTo>
                  <a:lnTo>
                    <a:pt x="1574" y="1776"/>
                  </a:lnTo>
                  <a:lnTo>
                    <a:pt x="1583" y="1773"/>
                  </a:lnTo>
                  <a:lnTo>
                    <a:pt x="1598" y="1769"/>
                  </a:lnTo>
                  <a:lnTo>
                    <a:pt x="1607" y="1766"/>
                  </a:lnTo>
                  <a:lnTo>
                    <a:pt x="1623" y="1762"/>
                  </a:lnTo>
                  <a:lnTo>
                    <a:pt x="1632" y="1760"/>
                  </a:lnTo>
                  <a:lnTo>
                    <a:pt x="1648" y="1757"/>
                  </a:lnTo>
                  <a:lnTo>
                    <a:pt x="1657" y="1755"/>
                  </a:lnTo>
                  <a:lnTo>
                    <a:pt x="1673" y="1752"/>
                  </a:lnTo>
                  <a:lnTo>
                    <a:pt x="1682" y="1751"/>
                  </a:lnTo>
                  <a:lnTo>
                    <a:pt x="1698" y="1749"/>
                  </a:lnTo>
                  <a:lnTo>
                    <a:pt x="1707" y="1748"/>
                  </a:lnTo>
                  <a:lnTo>
                    <a:pt x="1723" y="1746"/>
                  </a:lnTo>
                  <a:lnTo>
                    <a:pt x="1733" y="1746"/>
                  </a:lnTo>
                  <a:close/>
                  <a:moveTo>
                    <a:pt x="1600" y="2426"/>
                  </a:moveTo>
                  <a:lnTo>
                    <a:pt x="1600" y="3132"/>
                  </a:lnTo>
                  <a:lnTo>
                    <a:pt x="8400" y="3132"/>
                  </a:lnTo>
                  <a:lnTo>
                    <a:pt x="8400" y="2426"/>
                  </a:lnTo>
                  <a:lnTo>
                    <a:pt x="8400" y="2417"/>
                  </a:lnTo>
                  <a:lnTo>
                    <a:pt x="8399" y="2410"/>
                  </a:lnTo>
                  <a:lnTo>
                    <a:pt x="8399" y="2404"/>
                  </a:lnTo>
                  <a:lnTo>
                    <a:pt x="8398" y="2397"/>
                  </a:lnTo>
                  <a:lnTo>
                    <a:pt x="8397" y="2390"/>
                  </a:lnTo>
                  <a:lnTo>
                    <a:pt x="8395" y="2384"/>
                  </a:lnTo>
                  <a:lnTo>
                    <a:pt x="8394" y="2378"/>
                  </a:lnTo>
                  <a:lnTo>
                    <a:pt x="8392" y="2371"/>
                  </a:lnTo>
                  <a:lnTo>
                    <a:pt x="8390" y="2365"/>
                  </a:lnTo>
                  <a:lnTo>
                    <a:pt x="8388" y="2359"/>
                  </a:lnTo>
                  <a:lnTo>
                    <a:pt x="8385" y="2353"/>
                  </a:lnTo>
                  <a:lnTo>
                    <a:pt x="8382" y="2347"/>
                  </a:lnTo>
                  <a:lnTo>
                    <a:pt x="8379" y="2341"/>
                  </a:lnTo>
                  <a:lnTo>
                    <a:pt x="8375" y="2334"/>
                  </a:lnTo>
                  <a:lnTo>
                    <a:pt x="8371" y="2327"/>
                  </a:lnTo>
                  <a:lnTo>
                    <a:pt x="8368" y="2321"/>
                  </a:lnTo>
                  <a:lnTo>
                    <a:pt x="8364" y="2316"/>
                  </a:lnTo>
                  <a:lnTo>
                    <a:pt x="8360" y="2311"/>
                  </a:lnTo>
                  <a:lnTo>
                    <a:pt x="8356" y="2306"/>
                  </a:lnTo>
                  <a:lnTo>
                    <a:pt x="8352" y="2301"/>
                  </a:lnTo>
                  <a:lnTo>
                    <a:pt x="8347" y="2296"/>
                  </a:lnTo>
                  <a:lnTo>
                    <a:pt x="8343" y="2292"/>
                  </a:lnTo>
                  <a:lnTo>
                    <a:pt x="8338" y="2288"/>
                  </a:lnTo>
                  <a:lnTo>
                    <a:pt x="8333" y="2284"/>
                  </a:lnTo>
                  <a:lnTo>
                    <a:pt x="8328" y="2280"/>
                  </a:lnTo>
                  <a:lnTo>
                    <a:pt x="8323" y="2276"/>
                  </a:lnTo>
                  <a:lnTo>
                    <a:pt x="8318" y="2273"/>
                  </a:lnTo>
                  <a:lnTo>
                    <a:pt x="8311" y="2269"/>
                  </a:lnTo>
                  <a:lnTo>
                    <a:pt x="8303" y="2265"/>
                  </a:lnTo>
                  <a:lnTo>
                    <a:pt x="8297" y="2262"/>
                  </a:lnTo>
                  <a:lnTo>
                    <a:pt x="8291" y="2259"/>
                  </a:lnTo>
                  <a:lnTo>
                    <a:pt x="8285" y="2256"/>
                  </a:lnTo>
                  <a:lnTo>
                    <a:pt x="8279" y="2254"/>
                  </a:lnTo>
                  <a:lnTo>
                    <a:pt x="8273" y="2252"/>
                  </a:lnTo>
                  <a:lnTo>
                    <a:pt x="8266" y="2250"/>
                  </a:lnTo>
                  <a:lnTo>
                    <a:pt x="8260" y="2249"/>
                  </a:lnTo>
                  <a:lnTo>
                    <a:pt x="8254" y="2247"/>
                  </a:lnTo>
                  <a:lnTo>
                    <a:pt x="8247" y="2246"/>
                  </a:lnTo>
                  <a:lnTo>
                    <a:pt x="8241" y="2245"/>
                  </a:lnTo>
                  <a:lnTo>
                    <a:pt x="8234" y="2245"/>
                  </a:lnTo>
                  <a:lnTo>
                    <a:pt x="8228" y="2244"/>
                  </a:lnTo>
                  <a:lnTo>
                    <a:pt x="8219" y="2244"/>
                  </a:lnTo>
                  <a:lnTo>
                    <a:pt x="1781" y="2244"/>
                  </a:lnTo>
                  <a:lnTo>
                    <a:pt x="1772" y="2244"/>
                  </a:lnTo>
                  <a:lnTo>
                    <a:pt x="1766" y="2245"/>
                  </a:lnTo>
                  <a:lnTo>
                    <a:pt x="1759" y="2245"/>
                  </a:lnTo>
                  <a:lnTo>
                    <a:pt x="1753" y="2246"/>
                  </a:lnTo>
                  <a:lnTo>
                    <a:pt x="1746" y="2247"/>
                  </a:lnTo>
                  <a:lnTo>
                    <a:pt x="1740" y="2249"/>
                  </a:lnTo>
                  <a:lnTo>
                    <a:pt x="1734" y="2250"/>
                  </a:lnTo>
                  <a:lnTo>
                    <a:pt x="1727" y="2252"/>
                  </a:lnTo>
                  <a:lnTo>
                    <a:pt x="1721" y="2254"/>
                  </a:lnTo>
                  <a:lnTo>
                    <a:pt x="1715" y="2256"/>
                  </a:lnTo>
                  <a:lnTo>
                    <a:pt x="1709" y="2259"/>
                  </a:lnTo>
                  <a:lnTo>
                    <a:pt x="1703" y="2262"/>
                  </a:lnTo>
                  <a:lnTo>
                    <a:pt x="1697" y="2265"/>
                  </a:lnTo>
                  <a:lnTo>
                    <a:pt x="1689" y="2269"/>
                  </a:lnTo>
                  <a:lnTo>
                    <a:pt x="1682" y="2273"/>
                  </a:lnTo>
                  <a:lnTo>
                    <a:pt x="1677" y="2276"/>
                  </a:lnTo>
                  <a:lnTo>
                    <a:pt x="1672" y="2280"/>
                  </a:lnTo>
                  <a:lnTo>
                    <a:pt x="1667" y="2284"/>
                  </a:lnTo>
                  <a:lnTo>
                    <a:pt x="1662" y="2288"/>
                  </a:lnTo>
                  <a:lnTo>
                    <a:pt x="1657" y="2292"/>
                  </a:lnTo>
                  <a:lnTo>
                    <a:pt x="1653" y="2296"/>
                  </a:lnTo>
                  <a:lnTo>
                    <a:pt x="1648" y="2301"/>
                  </a:lnTo>
                  <a:lnTo>
                    <a:pt x="1644" y="2306"/>
                  </a:lnTo>
                  <a:lnTo>
                    <a:pt x="1640" y="2311"/>
                  </a:lnTo>
                  <a:lnTo>
                    <a:pt x="1636" y="2316"/>
                  </a:lnTo>
                  <a:lnTo>
                    <a:pt x="1632" y="2321"/>
                  </a:lnTo>
                  <a:lnTo>
                    <a:pt x="1629" y="2327"/>
                  </a:lnTo>
                  <a:lnTo>
                    <a:pt x="1625" y="2334"/>
                  </a:lnTo>
                  <a:lnTo>
                    <a:pt x="1621" y="2341"/>
                  </a:lnTo>
                  <a:lnTo>
                    <a:pt x="1618" y="2347"/>
                  </a:lnTo>
                  <a:lnTo>
                    <a:pt x="1615" y="2353"/>
                  </a:lnTo>
                  <a:lnTo>
                    <a:pt x="1612" y="2359"/>
                  </a:lnTo>
                  <a:lnTo>
                    <a:pt x="1610" y="2365"/>
                  </a:lnTo>
                  <a:lnTo>
                    <a:pt x="1608" y="2371"/>
                  </a:lnTo>
                  <a:lnTo>
                    <a:pt x="1606" y="2378"/>
                  </a:lnTo>
                  <a:lnTo>
                    <a:pt x="1605" y="2384"/>
                  </a:lnTo>
                  <a:lnTo>
                    <a:pt x="1603" y="2390"/>
                  </a:lnTo>
                  <a:lnTo>
                    <a:pt x="1602" y="2397"/>
                  </a:lnTo>
                  <a:lnTo>
                    <a:pt x="1601" y="2404"/>
                  </a:lnTo>
                  <a:lnTo>
                    <a:pt x="1601" y="2410"/>
                  </a:lnTo>
                  <a:lnTo>
                    <a:pt x="1600" y="2417"/>
                  </a:lnTo>
                  <a:lnTo>
                    <a:pt x="1600" y="2426"/>
                  </a:lnTo>
                  <a:close/>
                  <a:moveTo>
                    <a:pt x="8400" y="7574"/>
                  </a:moveTo>
                  <a:lnTo>
                    <a:pt x="8400" y="3432"/>
                  </a:lnTo>
                  <a:lnTo>
                    <a:pt x="1600" y="3432"/>
                  </a:lnTo>
                  <a:lnTo>
                    <a:pt x="1600" y="7574"/>
                  </a:lnTo>
                  <a:lnTo>
                    <a:pt x="1600" y="7583"/>
                  </a:lnTo>
                  <a:lnTo>
                    <a:pt x="1601" y="7590"/>
                  </a:lnTo>
                  <a:lnTo>
                    <a:pt x="1601" y="7596"/>
                  </a:lnTo>
                  <a:lnTo>
                    <a:pt x="1602" y="7603"/>
                  </a:lnTo>
                  <a:lnTo>
                    <a:pt x="1603" y="7610"/>
                  </a:lnTo>
                  <a:lnTo>
                    <a:pt x="1605" y="7616"/>
                  </a:lnTo>
                  <a:lnTo>
                    <a:pt x="1606" y="7622"/>
                  </a:lnTo>
                  <a:lnTo>
                    <a:pt x="1608" y="7629"/>
                  </a:lnTo>
                  <a:lnTo>
                    <a:pt x="1610" y="7635"/>
                  </a:lnTo>
                  <a:lnTo>
                    <a:pt x="1612" y="7641"/>
                  </a:lnTo>
                  <a:lnTo>
                    <a:pt x="1615" y="7647"/>
                  </a:lnTo>
                  <a:lnTo>
                    <a:pt x="1618" y="7653"/>
                  </a:lnTo>
                  <a:lnTo>
                    <a:pt x="1621" y="7659"/>
                  </a:lnTo>
                  <a:lnTo>
                    <a:pt x="1625" y="7666"/>
                  </a:lnTo>
                  <a:lnTo>
                    <a:pt x="1629" y="7673"/>
                  </a:lnTo>
                  <a:lnTo>
                    <a:pt x="1632" y="7679"/>
                  </a:lnTo>
                  <a:lnTo>
                    <a:pt x="1636" y="7684"/>
                  </a:lnTo>
                  <a:lnTo>
                    <a:pt x="1640" y="7689"/>
                  </a:lnTo>
                  <a:lnTo>
                    <a:pt x="1644" y="7694"/>
                  </a:lnTo>
                  <a:lnTo>
                    <a:pt x="1648" y="7699"/>
                  </a:lnTo>
                  <a:lnTo>
                    <a:pt x="1653" y="7704"/>
                  </a:lnTo>
                  <a:lnTo>
                    <a:pt x="1657" y="7708"/>
                  </a:lnTo>
                  <a:lnTo>
                    <a:pt x="1662" y="7712"/>
                  </a:lnTo>
                  <a:lnTo>
                    <a:pt x="1667" y="7716"/>
                  </a:lnTo>
                  <a:lnTo>
                    <a:pt x="1672" y="7720"/>
                  </a:lnTo>
                  <a:lnTo>
                    <a:pt x="1677" y="7724"/>
                  </a:lnTo>
                  <a:lnTo>
                    <a:pt x="1682" y="7727"/>
                  </a:lnTo>
                  <a:lnTo>
                    <a:pt x="1689" y="7731"/>
                  </a:lnTo>
                  <a:lnTo>
                    <a:pt x="1697" y="7735"/>
                  </a:lnTo>
                  <a:lnTo>
                    <a:pt x="1703" y="7738"/>
                  </a:lnTo>
                  <a:lnTo>
                    <a:pt x="1709" y="7741"/>
                  </a:lnTo>
                  <a:lnTo>
                    <a:pt x="1715" y="7744"/>
                  </a:lnTo>
                  <a:lnTo>
                    <a:pt x="1721" y="7746"/>
                  </a:lnTo>
                  <a:lnTo>
                    <a:pt x="1727" y="7748"/>
                  </a:lnTo>
                  <a:lnTo>
                    <a:pt x="1734" y="7750"/>
                  </a:lnTo>
                  <a:lnTo>
                    <a:pt x="1740" y="7751"/>
                  </a:lnTo>
                  <a:lnTo>
                    <a:pt x="1746" y="7753"/>
                  </a:lnTo>
                  <a:lnTo>
                    <a:pt x="1753" y="7754"/>
                  </a:lnTo>
                  <a:lnTo>
                    <a:pt x="1759" y="7755"/>
                  </a:lnTo>
                  <a:lnTo>
                    <a:pt x="1766" y="7755"/>
                  </a:lnTo>
                  <a:lnTo>
                    <a:pt x="1772" y="7756"/>
                  </a:lnTo>
                  <a:lnTo>
                    <a:pt x="1781" y="7756"/>
                  </a:lnTo>
                  <a:lnTo>
                    <a:pt x="8219" y="7756"/>
                  </a:lnTo>
                  <a:lnTo>
                    <a:pt x="8228" y="7756"/>
                  </a:lnTo>
                  <a:lnTo>
                    <a:pt x="8234" y="7755"/>
                  </a:lnTo>
                  <a:lnTo>
                    <a:pt x="8241" y="7755"/>
                  </a:lnTo>
                  <a:lnTo>
                    <a:pt x="8247" y="7754"/>
                  </a:lnTo>
                  <a:lnTo>
                    <a:pt x="8254" y="7753"/>
                  </a:lnTo>
                  <a:lnTo>
                    <a:pt x="8260" y="7751"/>
                  </a:lnTo>
                  <a:lnTo>
                    <a:pt x="8266" y="7750"/>
                  </a:lnTo>
                  <a:lnTo>
                    <a:pt x="8273" y="7748"/>
                  </a:lnTo>
                  <a:lnTo>
                    <a:pt x="8279" y="7746"/>
                  </a:lnTo>
                  <a:lnTo>
                    <a:pt x="8285" y="7744"/>
                  </a:lnTo>
                  <a:lnTo>
                    <a:pt x="8291" y="7741"/>
                  </a:lnTo>
                  <a:lnTo>
                    <a:pt x="8297" y="7738"/>
                  </a:lnTo>
                  <a:lnTo>
                    <a:pt x="8303" y="7735"/>
                  </a:lnTo>
                  <a:lnTo>
                    <a:pt x="8311" y="7731"/>
                  </a:lnTo>
                  <a:lnTo>
                    <a:pt x="8318" y="7727"/>
                  </a:lnTo>
                  <a:lnTo>
                    <a:pt x="8323" y="7724"/>
                  </a:lnTo>
                  <a:lnTo>
                    <a:pt x="8328" y="7720"/>
                  </a:lnTo>
                  <a:lnTo>
                    <a:pt x="8333" y="7716"/>
                  </a:lnTo>
                  <a:lnTo>
                    <a:pt x="8338" y="7712"/>
                  </a:lnTo>
                  <a:lnTo>
                    <a:pt x="8343" y="7708"/>
                  </a:lnTo>
                  <a:lnTo>
                    <a:pt x="8347" y="7704"/>
                  </a:lnTo>
                  <a:lnTo>
                    <a:pt x="8352" y="7699"/>
                  </a:lnTo>
                  <a:lnTo>
                    <a:pt x="8356" y="7694"/>
                  </a:lnTo>
                  <a:lnTo>
                    <a:pt x="8360" y="7689"/>
                  </a:lnTo>
                  <a:lnTo>
                    <a:pt x="8364" y="7684"/>
                  </a:lnTo>
                  <a:lnTo>
                    <a:pt x="8368" y="7679"/>
                  </a:lnTo>
                  <a:lnTo>
                    <a:pt x="8371" y="7673"/>
                  </a:lnTo>
                  <a:lnTo>
                    <a:pt x="8375" y="7666"/>
                  </a:lnTo>
                  <a:lnTo>
                    <a:pt x="8379" y="7659"/>
                  </a:lnTo>
                  <a:lnTo>
                    <a:pt x="8382" y="7653"/>
                  </a:lnTo>
                  <a:lnTo>
                    <a:pt x="8385" y="7647"/>
                  </a:lnTo>
                  <a:lnTo>
                    <a:pt x="8388" y="7641"/>
                  </a:lnTo>
                  <a:lnTo>
                    <a:pt x="8390" y="7635"/>
                  </a:lnTo>
                  <a:lnTo>
                    <a:pt x="8392" y="7629"/>
                  </a:lnTo>
                  <a:lnTo>
                    <a:pt x="8394" y="7622"/>
                  </a:lnTo>
                  <a:lnTo>
                    <a:pt x="8395" y="7616"/>
                  </a:lnTo>
                  <a:lnTo>
                    <a:pt x="8397" y="7610"/>
                  </a:lnTo>
                  <a:lnTo>
                    <a:pt x="8398" y="7603"/>
                  </a:lnTo>
                  <a:lnTo>
                    <a:pt x="8399" y="7596"/>
                  </a:lnTo>
                  <a:lnTo>
                    <a:pt x="8399" y="7590"/>
                  </a:lnTo>
                  <a:lnTo>
                    <a:pt x="8400" y="7583"/>
                  </a:lnTo>
                  <a:lnTo>
                    <a:pt x="8400" y="7574"/>
                  </a:lnTo>
                  <a:close/>
                  <a:moveTo>
                    <a:pt x="7882" y="4260"/>
                  </a:moveTo>
                  <a:lnTo>
                    <a:pt x="7866" y="4271"/>
                  </a:lnTo>
                  <a:lnTo>
                    <a:pt x="7848" y="4280"/>
                  </a:lnTo>
                  <a:lnTo>
                    <a:pt x="7830" y="4286"/>
                  </a:lnTo>
                  <a:lnTo>
                    <a:pt x="7811" y="4290"/>
                  </a:lnTo>
                  <a:lnTo>
                    <a:pt x="7791" y="4291"/>
                  </a:lnTo>
                  <a:lnTo>
                    <a:pt x="5215" y="4291"/>
                  </a:lnTo>
                  <a:lnTo>
                    <a:pt x="5195" y="4290"/>
                  </a:lnTo>
                  <a:lnTo>
                    <a:pt x="5176" y="4286"/>
                  </a:lnTo>
                  <a:lnTo>
                    <a:pt x="5158" y="4280"/>
                  </a:lnTo>
                  <a:lnTo>
                    <a:pt x="5140" y="4271"/>
                  </a:lnTo>
                  <a:lnTo>
                    <a:pt x="5124" y="4260"/>
                  </a:lnTo>
                  <a:lnTo>
                    <a:pt x="5109" y="4247"/>
                  </a:lnTo>
                  <a:lnTo>
                    <a:pt x="5096" y="4232"/>
                  </a:lnTo>
                  <a:lnTo>
                    <a:pt x="5085" y="4216"/>
                  </a:lnTo>
                  <a:lnTo>
                    <a:pt x="5076" y="4198"/>
                  </a:lnTo>
                  <a:lnTo>
                    <a:pt x="5070" y="4180"/>
                  </a:lnTo>
                  <a:lnTo>
                    <a:pt x="5066" y="4161"/>
                  </a:lnTo>
                  <a:lnTo>
                    <a:pt x="5065" y="4141"/>
                  </a:lnTo>
                  <a:lnTo>
                    <a:pt x="5066" y="4121"/>
                  </a:lnTo>
                  <a:lnTo>
                    <a:pt x="5070" y="4102"/>
                  </a:lnTo>
                  <a:lnTo>
                    <a:pt x="5076" y="4084"/>
                  </a:lnTo>
                  <a:lnTo>
                    <a:pt x="5085" y="4066"/>
                  </a:lnTo>
                  <a:lnTo>
                    <a:pt x="5096" y="4050"/>
                  </a:lnTo>
                  <a:lnTo>
                    <a:pt x="5109" y="4035"/>
                  </a:lnTo>
                  <a:lnTo>
                    <a:pt x="5124" y="4022"/>
                  </a:lnTo>
                  <a:lnTo>
                    <a:pt x="5140" y="4011"/>
                  </a:lnTo>
                  <a:lnTo>
                    <a:pt x="5158" y="4002"/>
                  </a:lnTo>
                  <a:lnTo>
                    <a:pt x="5176" y="3996"/>
                  </a:lnTo>
                  <a:lnTo>
                    <a:pt x="5195" y="3992"/>
                  </a:lnTo>
                  <a:lnTo>
                    <a:pt x="5215" y="3991"/>
                  </a:lnTo>
                  <a:lnTo>
                    <a:pt x="7791" y="3991"/>
                  </a:lnTo>
                  <a:lnTo>
                    <a:pt x="7811" y="3992"/>
                  </a:lnTo>
                  <a:lnTo>
                    <a:pt x="7830" y="3996"/>
                  </a:lnTo>
                  <a:lnTo>
                    <a:pt x="7848" y="4002"/>
                  </a:lnTo>
                  <a:lnTo>
                    <a:pt x="7866" y="4011"/>
                  </a:lnTo>
                  <a:lnTo>
                    <a:pt x="7882" y="4022"/>
                  </a:lnTo>
                  <a:lnTo>
                    <a:pt x="7897" y="4035"/>
                  </a:lnTo>
                  <a:lnTo>
                    <a:pt x="7910" y="4050"/>
                  </a:lnTo>
                  <a:lnTo>
                    <a:pt x="7921" y="4066"/>
                  </a:lnTo>
                  <a:lnTo>
                    <a:pt x="7930" y="4084"/>
                  </a:lnTo>
                  <a:lnTo>
                    <a:pt x="7936" y="4102"/>
                  </a:lnTo>
                  <a:lnTo>
                    <a:pt x="7940" y="4121"/>
                  </a:lnTo>
                  <a:lnTo>
                    <a:pt x="7941" y="4141"/>
                  </a:lnTo>
                  <a:lnTo>
                    <a:pt x="7940" y="4161"/>
                  </a:lnTo>
                  <a:lnTo>
                    <a:pt x="7936" y="4180"/>
                  </a:lnTo>
                  <a:lnTo>
                    <a:pt x="7930" y="4198"/>
                  </a:lnTo>
                  <a:lnTo>
                    <a:pt x="7921" y="4216"/>
                  </a:lnTo>
                  <a:lnTo>
                    <a:pt x="7910" y="4232"/>
                  </a:lnTo>
                  <a:lnTo>
                    <a:pt x="7897" y="4247"/>
                  </a:lnTo>
                  <a:lnTo>
                    <a:pt x="7882" y="4260"/>
                  </a:lnTo>
                  <a:close/>
                  <a:moveTo>
                    <a:pt x="7882" y="5978"/>
                  </a:moveTo>
                  <a:lnTo>
                    <a:pt x="7866" y="5989"/>
                  </a:lnTo>
                  <a:lnTo>
                    <a:pt x="7848" y="5998"/>
                  </a:lnTo>
                  <a:lnTo>
                    <a:pt x="7830" y="6004"/>
                  </a:lnTo>
                  <a:lnTo>
                    <a:pt x="7811" y="6008"/>
                  </a:lnTo>
                  <a:lnTo>
                    <a:pt x="7791" y="6009"/>
                  </a:lnTo>
                  <a:lnTo>
                    <a:pt x="5215" y="6009"/>
                  </a:lnTo>
                  <a:lnTo>
                    <a:pt x="5195" y="6008"/>
                  </a:lnTo>
                  <a:lnTo>
                    <a:pt x="5176" y="6004"/>
                  </a:lnTo>
                  <a:lnTo>
                    <a:pt x="5158" y="5998"/>
                  </a:lnTo>
                  <a:lnTo>
                    <a:pt x="5140" y="5989"/>
                  </a:lnTo>
                  <a:lnTo>
                    <a:pt x="5124" y="5978"/>
                  </a:lnTo>
                  <a:lnTo>
                    <a:pt x="5109" y="5965"/>
                  </a:lnTo>
                  <a:lnTo>
                    <a:pt x="5096" y="5950"/>
                  </a:lnTo>
                  <a:lnTo>
                    <a:pt x="5085" y="5934"/>
                  </a:lnTo>
                  <a:lnTo>
                    <a:pt x="5076" y="5916"/>
                  </a:lnTo>
                  <a:lnTo>
                    <a:pt x="5070" y="5898"/>
                  </a:lnTo>
                  <a:lnTo>
                    <a:pt x="5066" y="5879"/>
                  </a:lnTo>
                  <a:lnTo>
                    <a:pt x="5065" y="5859"/>
                  </a:lnTo>
                  <a:lnTo>
                    <a:pt x="5066" y="5839"/>
                  </a:lnTo>
                  <a:lnTo>
                    <a:pt x="5070" y="5820"/>
                  </a:lnTo>
                  <a:lnTo>
                    <a:pt x="5076" y="5802"/>
                  </a:lnTo>
                  <a:lnTo>
                    <a:pt x="5085" y="5784"/>
                  </a:lnTo>
                  <a:lnTo>
                    <a:pt x="5096" y="5768"/>
                  </a:lnTo>
                  <a:lnTo>
                    <a:pt x="5109" y="5753"/>
                  </a:lnTo>
                  <a:lnTo>
                    <a:pt x="5124" y="5740"/>
                  </a:lnTo>
                  <a:lnTo>
                    <a:pt x="5140" y="5729"/>
                  </a:lnTo>
                  <a:lnTo>
                    <a:pt x="5158" y="5720"/>
                  </a:lnTo>
                  <a:lnTo>
                    <a:pt x="5176" y="5714"/>
                  </a:lnTo>
                  <a:lnTo>
                    <a:pt x="5195" y="5710"/>
                  </a:lnTo>
                  <a:lnTo>
                    <a:pt x="5215" y="5709"/>
                  </a:lnTo>
                  <a:lnTo>
                    <a:pt x="7791" y="5709"/>
                  </a:lnTo>
                  <a:lnTo>
                    <a:pt x="7811" y="5710"/>
                  </a:lnTo>
                  <a:lnTo>
                    <a:pt x="7830" y="5714"/>
                  </a:lnTo>
                  <a:lnTo>
                    <a:pt x="7848" y="5720"/>
                  </a:lnTo>
                  <a:lnTo>
                    <a:pt x="7866" y="5729"/>
                  </a:lnTo>
                  <a:lnTo>
                    <a:pt x="7882" y="5740"/>
                  </a:lnTo>
                  <a:lnTo>
                    <a:pt x="7897" y="5753"/>
                  </a:lnTo>
                  <a:lnTo>
                    <a:pt x="7910" y="5768"/>
                  </a:lnTo>
                  <a:lnTo>
                    <a:pt x="7921" y="5784"/>
                  </a:lnTo>
                  <a:lnTo>
                    <a:pt x="7930" y="5802"/>
                  </a:lnTo>
                  <a:lnTo>
                    <a:pt x="7936" y="5820"/>
                  </a:lnTo>
                  <a:lnTo>
                    <a:pt x="7940" y="5839"/>
                  </a:lnTo>
                  <a:lnTo>
                    <a:pt x="7941" y="5859"/>
                  </a:lnTo>
                  <a:lnTo>
                    <a:pt x="7940" y="5879"/>
                  </a:lnTo>
                  <a:lnTo>
                    <a:pt x="7936" y="5898"/>
                  </a:lnTo>
                  <a:lnTo>
                    <a:pt x="7930" y="5916"/>
                  </a:lnTo>
                  <a:lnTo>
                    <a:pt x="7921" y="5934"/>
                  </a:lnTo>
                  <a:lnTo>
                    <a:pt x="7910" y="5950"/>
                  </a:lnTo>
                  <a:lnTo>
                    <a:pt x="7897" y="5965"/>
                  </a:lnTo>
                  <a:lnTo>
                    <a:pt x="7882" y="5978"/>
                  </a:lnTo>
                  <a:close/>
                  <a:moveTo>
                    <a:pt x="7222" y="5130"/>
                  </a:moveTo>
                  <a:lnTo>
                    <a:pt x="7204" y="5139"/>
                  </a:lnTo>
                  <a:lnTo>
                    <a:pt x="7186" y="5145"/>
                  </a:lnTo>
                  <a:lnTo>
                    <a:pt x="7167" y="5149"/>
                  </a:lnTo>
                  <a:lnTo>
                    <a:pt x="7147" y="5150"/>
                  </a:lnTo>
                  <a:lnTo>
                    <a:pt x="5215" y="5150"/>
                  </a:lnTo>
                  <a:lnTo>
                    <a:pt x="5195" y="5149"/>
                  </a:lnTo>
                  <a:lnTo>
                    <a:pt x="5176" y="5145"/>
                  </a:lnTo>
                  <a:lnTo>
                    <a:pt x="5158" y="5139"/>
                  </a:lnTo>
                  <a:lnTo>
                    <a:pt x="5140" y="5130"/>
                  </a:lnTo>
                  <a:lnTo>
                    <a:pt x="5124" y="5119"/>
                  </a:lnTo>
                  <a:lnTo>
                    <a:pt x="5109" y="5106"/>
                  </a:lnTo>
                  <a:lnTo>
                    <a:pt x="5096" y="5091"/>
                  </a:lnTo>
                  <a:lnTo>
                    <a:pt x="5085" y="5075"/>
                  </a:lnTo>
                  <a:lnTo>
                    <a:pt x="5076" y="5057"/>
                  </a:lnTo>
                  <a:lnTo>
                    <a:pt x="5070" y="5039"/>
                  </a:lnTo>
                  <a:lnTo>
                    <a:pt x="5066" y="5020"/>
                  </a:lnTo>
                  <a:lnTo>
                    <a:pt x="5065" y="5000"/>
                  </a:lnTo>
                  <a:lnTo>
                    <a:pt x="5066" y="4980"/>
                  </a:lnTo>
                  <a:lnTo>
                    <a:pt x="5070" y="4961"/>
                  </a:lnTo>
                  <a:lnTo>
                    <a:pt x="5076" y="4943"/>
                  </a:lnTo>
                  <a:lnTo>
                    <a:pt x="5085" y="4925"/>
                  </a:lnTo>
                  <a:lnTo>
                    <a:pt x="5096" y="4909"/>
                  </a:lnTo>
                  <a:lnTo>
                    <a:pt x="5109" y="4894"/>
                  </a:lnTo>
                  <a:lnTo>
                    <a:pt x="5124" y="4881"/>
                  </a:lnTo>
                  <a:lnTo>
                    <a:pt x="5140" y="4870"/>
                  </a:lnTo>
                  <a:lnTo>
                    <a:pt x="5158" y="4861"/>
                  </a:lnTo>
                  <a:lnTo>
                    <a:pt x="5176" y="4855"/>
                  </a:lnTo>
                  <a:lnTo>
                    <a:pt x="5195" y="4851"/>
                  </a:lnTo>
                  <a:lnTo>
                    <a:pt x="5215" y="4850"/>
                  </a:lnTo>
                  <a:lnTo>
                    <a:pt x="7147" y="4850"/>
                  </a:lnTo>
                  <a:lnTo>
                    <a:pt x="7167" y="4851"/>
                  </a:lnTo>
                  <a:lnTo>
                    <a:pt x="7186" y="4855"/>
                  </a:lnTo>
                  <a:lnTo>
                    <a:pt x="7204" y="4861"/>
                  </a:lnTo>
                  <a:lnTo>
                    <a:pt x="7222" y="4870"/>
                  </a:lnTo>
                  <a:lnTo>
                    <a:pt x="7238" y="4881"/>
                  </a:lnTo>
                  <a:lnTo>
                    <a:pt x="7253" y="4894"/>
                  </a:lnTo>
                  <a:lnTo>
                    <a:pt x="7266" y="4909"/>
                  </a:lnTo>
                  <a:lnTo>
                    <a:pt x="7277" y="4925"/>
                  </a:lnTo>
                  <a:lnTo>
                    <a:pt x="7286" y="4943"/>
                  </a:lnTo>
                  <a:lnTo>
                    <a:pt x="7292" y="4961"/>
                  </a:lnTo>
                  <a:lnTo>
                    <a:pt x="7296" y="4980"/>
                  </a:lnTo>
                  <a:lnTo>
                    <a:pt x="7297" y="5000"/>
                  </a:lnTo>
                  <a:lnTo>
                    <a:pt x="7296" y="5020"/>
                  </a:lnTo>
                  <a:lnTo>
                    <a:pt x="7292" y="5039"/>
                  </a:lnTo>
                  <a:lnTo>
                    <a:pt x="7286" y="5057"/>
                  </a:lnTo>
                  <a:lnTo>
                    <a:pt x="7277" y="5075"/>
                  </a:lnTo>
                  <a:lnTo>
                    <a:pt x="7266" y="5091"/>
                  </a:lnTo>
                  <a:lnTo>
                    <a:pt x="7253" y="5106"/>
                  </a:lnTo>
                  <a:lnTo>
                    <a:pt x="7238" y="5119"/>
                  </a:lnTo>
                  <a:lnTo>
                    <a:pt x="7222" y="5130"/>
                  </a:lnTo>
                  <a:close/>
                  <a:moveTo>
                    <a:pt x="6594" y="6837"/>
                  </a:moveTo>
                  <a:lnTo>
                    <a:pt x="6578" y="6848"/>
                  </a:lnTo>
                  <a:lnTo>
                    <a:pt x="6560" y="6857"/>
                  </a:lnTo>
                  <a:lnTo>
                    <a:pt x="6542" y="6863"/>
                  </a:lnTo>
                  <a:lnTo>
                    <a:pt x="6523" y="6867"/>
                  </a:lnTo>
                  <a:lnTo>
                    <a:pt x="6503" y="6868"/>
                  </a:lnTo>
                  <a:lnTo>
                    <a:pt x="5215" y="6868"/>
                  </a:lnTo>
                  <a:lnTo>
                    <a:pt x="5195" y="6867"/>
                  </a:lnTo>
                  <a:lnTo>
                    <a:pt x="5176" y="6863"/>
                  </a:lnTo>
                  <a:lnTo>
                    <a:pt x="5158" y="6857"/>
                  </a:lnTo>
                  <a:lnTo>
                    <a:pt x="5140" y="6848"/>
                  </a:lnTo>
                  <a:lnTo>
                    <a:pt x="5124" y="6837"/>
                  </a:lnTo>
                  <a:lnTo>
                    <a:pt x="5109" y="6824"/>
                  </a:lnTo>
                  <a:lnTo>
                    <a:pt x="5096" y="6809"/>
                  </a:lnTo>
                  <a:lnTo>
                    <a:pt x="5085" y="6793"/>
                  </a:lnTo>
                  <a:lnTo>
                    <a:pt x="5076" y="6775"/>
                  </a:lnTo>
                  <a:lnTo>
                    <a:pt x="5070" y="6757"/>
                  </a:lnTo>
                  <a:lnTo>
                    <a:pt x="5066" y="6738"/>
                  </a:lnTo>
                  <a:lnTo>
                    <a:pt x="5065" y="6718"/>
                  </a:lnTo>
                  <a:lnTo>
                    <a:pt x="5066" y="6698"/>
                  </a:lnTo>
                  <a:lnTo>
                    <a:pt x="5070" y="6679"/>
                  </a:lnTo>
                  <a:lnTo>
                    <a:pt x="5076" y="6661"/>
                  </a:lnTo>
                  <a:lnTo>
                    <a:pt x="5085" y="6643"/>
                  </a:lnTo>
                  <a:lnTo>
                    <a:pt x="5096" y="6627"/>
                  </a:lnTo>
                  <a:lnTo>
                    <a:pt x="5109" y="6612"/>
                  </a:lnTo>
                  <a:lnTo>
                    <a:pt x="5124" y="6599"/>
                  </a:lnTo>
                  <a:lnTo>
                    <a:pt x="5140" y="6588"/>
                  </a:lnTo>
                  <a:lnTo>
                    <a:pt x="5158" y="6579"/>
                  </a:lnTo>
                  <a:lnTo>
                    <a:pt x="5176" y="6573"/>
                  </a:lnTo>
                  <a:lnTo>
                    <a:pt x="5195" y="6569"/>
                  </a:lnTo>
                  <a:lnTo>
                    <a:pt x="5215" y="6568"/>
                  </a:lnTo>
                  <a:lnTo>
                    <a:pt x="6503" y="6568"/>
                  </a:lnTo>
                  <a:lnTo>
                    <a:pt x="6523" y="6569"/>
                  </a:lnTo>
                  <a:lnTo>
                    <a:pt x="6542" y="6573"/>
                  </a:lnTo>
                  <a:lnTo>
                    <a:pt x="6560" y="6579"/>
                  </a:lnTo>
                  <a:lnTo>
                    <a:pt x="6578" y="6588"/>
                  </a:lnTo>
                  <a:lnTo>
                    <a:pt x="6594" y="6599"/>
                  </a:lnTo>
                  <a:lnTo>
                    <a:pt x="6609" y="6612"/>
                  </a:lnTo>
                  <a:lnTo>
                    <a:pt x="6622" y="6627"/>
                  </a:lnTo>
                  <a:lnTo>
                    <a:pt x="6633" y="6643"/>
                  </a:lnTo>
                  <a:lnTo>
                    <a:pt x="6642" y="6661"/>
                  </a:lnTo>
                  <a:lnTo>
                    <a:pt x="6648" y="6679"/>
                  </a:lnTo>
                  <a:lnTo>
                    <a:pt x="6652" y="6698"/>
                  </a:lnTo>
                  <a:lnTo>
                    <a:pt x="6653" y="6718"/>
                  </a:lnTo>
                  <a:lnTo>
                    <a:pt x="6652" y="6738"/>
                  </a:lnTo>
                  <a:lnTo>
                    <a:pt x="6648" y="6757"/>
                  </a:lnTo>
                  <a:lnTo>
                    <a:pt x="6642" y="6775"/>
                  </a:lnTo>
                  <a:lnTo>
                    <a:pt x="6633" y="6793"/>
                  </a:lnTo>
                  <a:lnTo>
                    <a:pt x="6622" y="6809"/>
                  </a:lnTo>
                  <a:lnTo>
                    <a:pt x="6609" y="6824"/>
                  </a:lnTo>
                  <a:lnTo>
                    <a:pt x="6594" y="6837"/>
                  </a:lnTo>
                  <a:close/>
                </a:path>
              </a:pathLst>
            </a:custGeom>
            <a:solidFill>
              <a:schemeClr val="accent1">
                <a:lumMod val="50000"/>
              </a:schemeClr>
            </a:solidFill>
            <a:ln>
              <a:noFill/>
            </a:ln>
          </p:spPr>
          <p:txBody>
            <a:bodyPr/>
            <a:lstStyle/>
            <a:p>
              <a:endParaRPr/>
            </a:p>
          </p:txBody>
        </p:sp>
      </p:grpSp>
    </p:spTree>
    <p:extLst>
      <p:ext uri="{BB962C8B-B14F-4D97-AF65-F5344CB8AC3E}">
        <p14:creationId xmlns:p14="http://schemas.microsoft.com/office/powerpoint/2010/main" val="28027365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43B273D-2D25-457B-8CB1-7B480A7793F0}"/>
              </a:ext>
            </a:extLst>
          </p:cNvPr>
          <p:cNvSpPr>
            <a:spLocks noGrp="1"/>
          </p:cNvSpPr>
          <p:nvPr>
            <p:ph type="sldNum" sz="quarter" idx="12"/>
          </p:nvPr>
        </p:nvSpPr>
        <p:spPr/>
        <p:txBody>
          <a:bodyPr/>
          <a:lstStyle/>
          <a:p>
            <a:fld id="{40FCC99B-2112-4769-A0F7-9B55781EDC8A}" type="slidenum">
              <a:rPr lang="en-PH" smtClean="0"/>
              <a:t>28</a:t>
            </a:fld>
            <a:endParaRPr lang="en-PH" dirty="0"/>
          </a:p>
        </p:txBody>
      </p:sp>
      <p:sp>
        <p:nvSpPr>
          <p:cNvPr id="5" name="Title 4">
            <a:extLst>
              <a:ext uri="{FF2B5EF4-FFF2-40B4-BE49-F238E27FC236}">
                <a16:creationId xmlns:a16="http://schemas.microsoft.com/office/drawing/2014/main" id="{EE1D624F-4238-4DEF-82E5-E49024CBF14A}"/>
              </a:ext>
            </a:extLst>
          </p:cNvPr>
          <p:cNvSpPr>
            <a:spLocks noGrp="1"/>
          </p:cNvSpPr>
          <p:nvPr>
            <p:ph type="title"/>
          </p:nvPr>
        </p:nvSpPr>
        <p:spPr/>
        <p:txBody>
          <a:bodyPr/>
          <a:lstStyle/>
          <a:p>
            <a:r>
              <a:rPr lang="en-PH" dirty="0"/>
              <a:t>Pathways Mentoring</a:t>
            </a:r>
          </a:p>
        </p:txBody>
      </p:sp>
      <p:sp>
        <p:nvSpPr>
          <p:cNvPr id="6" name="Content Placeholder 2">
            <a:extLst>
              <a:ext uri="{FF2B5EF4-FFF2-40B4-BE49-F238E27FC236}">
                <a16:creationId xmlns:a16="http://schemas.microsoft.com/office/drawing/2014/main" id="{46F8CC91-653E-4326-A990-21A4DB3FD177}"/>
              </a:ext>
            </a:extLst>
          </p:cNvPr>
          <p:cNvSpPr txBox="1">
            <a:spLocks/>
          </p:cNvSpPr>
          <p:nvPr/>
        </p:nvSpPr>
        <p:spPr>
          <a:xfrm>
            <a:off x="571018" y="2204227"/>
            <a:ext cx="5073037" cy="3672889"/>
          </a:xfrm>
          <a:prstGeom prst="rect">
            <a:avLst/>
          </a:prstGeom>
        </p:spPr>
        <p:txBody>
          <a:bodyPr lIns="0" tIns="0" rIns="0" bIns="0">
            <a:normAutofit/>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PH" sz="1800" dirty="0">
                <a:solidFill>
                  <a:schemeClr val="bg1"/>
                </a:solidFill>
                <a:latin typeface="Arial" panose="020B0604020202020204" pitchFamily="34" charset="0"/>
              </a:rPr>
              <a:t>Pathways pairs each high schooler with a screened, trained adult mentor who commits to the full high-school journey. Pairs meet weekly on campus, joined by monthly group workshops on study skills, financial literacy, and leadership. The program adds paid summer internships with 60 employer partners beginning sophomore year.</a:t>
            </a:r>
          </a:p>
          <a:p>
            <a:pPr marL="274638" indent="-182563">
              <a:buClr>
                <a:schemeClr val="bg1"/>
              </a:buClr>
            </a:pPr>
            <a:r>
              <a:rPr lang="en-PH" sz="1800" dirty="0">
                <a:solidFill>
                  <a:schemeClr val="bg1"/>
                </a:solidFill>
                <a:latin typeface="Arial" panose="020B0604020202020204" pitchFamily="34" charset="0"/>
              </a:rPr>
              <a:t>Match quality drives everything: a 12-hour mentor training, monthly coaching, and a dedicated match-support staffer for every 40 pairs keep relationships strong.</a:t>
            </a:r>
          </a:p>
          <a:p>
            <a:pPr marL="274638" indent="-182563">
              <a:buClr>
                <a:schemeClr val="bg1"/>
              </a:buClr>
            </a:pPr>
            <a:r>
              <a:rPr lang="en-PH" sz="1800" dirty="0">
                <a:solidFill>
                  <a:schemeClr val="bg1"/>
                </a:solidFill>
                <a:latin typeface="Arial" panose="020B0604020202020204" pitchFamily="34" charset="0"/>
              </a:rPr>
              <a:t>Three features set Pathways apart from typical mentoring programs:</a:t>
            </a:r>
          </a:p>
        </p:txBody>
      </p:sp>
      <p:sp>
        <p:nvSpPr>
          <p:cNvPr id="7" name="Text Placeholder 8">
            <a:extLst>
              <a:ext uri="{FF2B5EF4-FFF2-40B4-BE49-F238E27FC236}">
                <a16:creationId xmlns:a16="http://schemas.microsoft.com/office/drawing/2014/main" id="{75318D70-F372-4BF7-8BC8-4A9F70F0DC6E}"/>
              </a:ext>
            </a:extLst>
          </p:cNvPr>
          <p:cNvSpPr txBox="1">
            <a:spLocks/>
          </p:cNvSpPr>
          <p:nvPr/>
        </p:nvSpPr>
        <p:spPr>
          <a:xfrm>
            <a:off x="571170" y="1592701"/>
            <a:ext cx="5072968" cy="431762"/>
          </a:xfrm>
          <a:prstGeom prst="rect">
            <a:avLst/>
          </a:prstGeom>
        </p:spPr>
        <p:txBody>
          <a:bodyPr lIns="0" tIns="0" rIns="0" bIns="0" anchor="b"/>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accent4"/>
                </a:solidFill>
                <a:latin typeface="Arial" panose="020B0604020202020204" pitchFamily="34" charset="0"/>
              </a:rPr>
              <a:t>Key Feat</a:t>
            </a:r>
            <a:r>
              <a:rPr lang="en-PH" sz="2400" dirty="0">
                <a:solidFill>
                  <a:schemeClr val="accent4"/>
                </a:solidFill>
                <a:latin typeface="Arial" panose="020B0604020202020204" pitchFamily="34" charset="0"/>
              </a:rPr>
              <a:t>ures</a:t>
            </a:r>
          </a:p>
        </p:txBody>
      </p:sp>
      <p:sp>
        <p:nvSpPr>
          <p:cNvPr id="8" name="Round Same Side Corner Rectangle 69">
            <a:extLst>
              <a:ext uri="{FF2B5EF4-FFF2-40B4-BE49-F238E27FC236}">
                <a16:creationId xmlns:a16="http://schemas.microsoft.com/office/drawing/2014/main" id="{43D27D9C-01EA-4712-B0CC-BAA78488E0ED}"/>
              </a:ext>
            </a:extLst>
          </p:cNvPr>
          <p:cNvSpPr/>
          <p:nvPr/>
        </p:nvSpPr>
        <p:spPr>
          <a:xfrm rot="16200000">
            <a:off x="8583462" y="-1232398"/>
            <a:ext cx="1695409" cy="5493174"/>
          </a:xfrm>
          <a:prstGeom prst="round2SameRect">
            <a:avLst>
              <a:gd name="adj1" fmla="val 12881"/>
              <a:gd name="adj2" fmla="val 0"/>
            </a:avLst>
          </a:prstGeom>
          <a:solidFill>
            <a:schemeClr val="accent1"/>
          </a:solidFill>
          <a:ln w="12700"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vert" wrap="square" lIns="0" tIns="1280160" rIns="0" bIns="36576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2400" dirty="0">
              <a:solidFill>
                <a:schemeClr val="tx1"/>
              </a:solidFill>
              <a:latin typeface="Arial" panose="020B0604020202020204" pitchFamily="34" charset="0"/>
            </a:endParaRPr>
          </a:p>
        </p:txBody>
      </p:sp>
      <p:sp>
        <p:nvSpPr>
          <p:cNvPr id="9" name="Round Same Side Corner Rectangle 153">
            <a:extLst>
              <a:ext uri="{FF2B5EF4-FFF2-40B4-BE49-F238E27FC236}">
                <a16:creationId xmlns:a16="http://schemas.microsoft.com/office/drawing/2014/main" id="{B42785DB-4C90-4429-90F8-D2F9751F0998}"/>
              </a:ext>
            </a:extLst>
          </p:cNvPr>
          <p:cNvSpPr/>
          <p:nvPr/>
        </p:nvSpPr>
        <p:spPr>
          <a:xfrm rot="16200000">
            <a:off x="8583461" y="682414"/>
            <a:ext cx="1695409" cy="5493173"/>
          </a:xfrm>
          <a:prstGeom prst="round2SameRect">
            <a:avLst>
              <a:gd name="adj1" fmla="val 12881"/>
              <a:gd name="adj2" fmla="val 0"/>
            </a:avLst>
          </a:prstGeom>
          <a:solidFill>
            <a:schemeClr val="accent1"/>
          </a:solidFill>
          <a:ln w="12700"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vert" wrap="square" lIns="0" tIns="1280160" rIns="0" bIns="36576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2400" dirty="0">
              <a:solidFill>
                <a:schemeClr val="tx1"/>
              </a:solidFill>
              <a:latin typeface="Arial" panose="020B0604020202020204" pitchFamily="34" charset="0"/>
            </a:endParaRPr>
          </a:p>
        </p:txBody>
      </p:sp>
      <p:sp>
        <p:nvSpPr>
          <p:cNvPr id="10" name="Round Same Side Corner Rectangle 154">
            <a:extLst>
              <a:ext uri="{FF2B5EF4-FFF2-40B4-BE49-F238E27FC236}">
                <a16:creationId xmlns:a16="http://schemas.microsoft.com/office/drawing/2014/main" id="{1B8A1EDF-2ADC-4FA2-ABB0-D70F1447E836}"/>
              </a:ext>
            </a:extLst>
          </p:cNvPr>
          <p:cNvSpPr/>
          <p:nvPr/>
        </p:nvSpPr>
        <p:spPr>
          <a:xfrm rot="16200000">
            <a:off x="8583463" y="2597224"/>
            <a:ext cx="1695409" cy="5493173"/>
          </a:xfrm>
          <a:prstGeom prst="round2SameRect">
            <a:avLst>
              <a:gd name="adj1" fmla="val 12881"/>
              <a:gd name="adj2" fmla="val 0"/>
            </a:avLst>
          </a:prstGeom>
          <a:solidFill>
            <a:schemeClr val="accent1"/>
          </a:solidFill>
          <a:ln w="12700"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vert" wrap="square" lIns="0" tIns="1280160" rIns="0" bIns="36576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2400" dirty="0">
              <a:solidFill>
                <a:schemeClr val="tx1"/>
              </a:solidFill>
              <a:latin typeface="Arial" panose="020B0604020202020204" pitchFamily="34" charset="0"/>
            </a:endParaRPr>
          </a:p>
        </p:txBody>
      </p:sp>
      <p:sp>
        <p:nvSpPr>
          <p:cNvPr id="11" name="Round Same Side Corner Rectangle 69">
            <a:extLst>
              <a:ext uri="{FF2B5EF4-FFF2-40B4-BE49-F238E27FC236}">
                <a16:creationId xmlns:a16="http://schemas.microsoft.com/office/drawing/2014/main" id="{CEF0D6F3-A0CC-4981-9E13-AAF372C65DBF}"/>
              </a:ext>
            </a:extLst>
          </p:cNvPr>
          <p:cNvSpPr/>
          <p:nvPr/>
        </p:nvSpPr>
        <p:spPr>
          <a:xfrm rot="16200000">
            <a:off x="8636791" y="-1193320"/>
            <a:ext cx="1695409" cy="5415017"/>
          </a:xfrm>
          <a:prstGeom prst="round2SameRect">
            <a:avLst>
              <a:gd name="adj1" fmla="val 12881"/>
              <a:gd name="adj2" fmla="val 0"/>
            </a:avLst>
          </a:prstGeom>
          <a:solidFill>
            <a:srgbClr val="FFFFFF"/>
          </a:solidFill>
          <a:ln w="12700"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vert" wrap="square" lIns="0" tIns="1280160" rIns="0" bIns="36576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dirty="0">
                <a:solidFill>
                  <a:schemeClr val="tx1"/>
                </a:solidFill>
                <a:latin typeface="Arial" panose="020B0604020202020204" pitchFamily="34" charset="0"/>
              </a:rPr>
              <a:t>Whole-journey matches: mentors commit through graduation, producing a 2.7-year average relationship — triple the national norm.</a:t>
            </a:r>
          </a:p>
        </p:txBody>
      </p:sp>
      <p:sp>
        <p:nvSpPr>
          <p:cNvPr id="12" name="Round Same Side Corner Rectangle 153">
            <a:extLst>
              <a:ext uri="{FF2B5EF4-FFF2-40B4-BE49-F238E27FC236}">
                <a16:creationId xmlns:a16="http://schemas.microsoft.com/office/drawing/2014/main" id="{7334135E-C93F-43A9-9FB9-9B1E736167EA}"/>
              </a:ext>
            </a:extLst>
          </p:cNvPr>
          <p:cNvSpPr/>
          <p:nvPr/>
        </p:nvSpPr>
        <p:spPr>
          <a:xfrm rot="16200000">
            <a:off x="8636789" y="721493"/>
            <a:ext cx="1695409" cy="5415014"/>
          </a:xfrm>
          <a:prstGeom prst="round2SameRect">
            <a:avLst>
              <a:gd name="adj1" fmla="val 12881"/>
              <a:gd name="adj2" fmla="val 0"/>
            </a:avLst>
          </a:prstGeom>
          <a:solidFill>
            <a:srgbClr val="FFFFFF"/>
          </a:solidFill>
          <a:ln w="12700"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vert" wrap="square" lIns="0" tIns="1280160" rIns="0" bIns="36576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dirty="0">
                <a:solidFill>
                  <a:schemeClr val="tx1"/>
                </a:solidFill>
                <a:latin typeface="Arial" panose="020B0604020202020204" pitchFamily="34" charset="0"/>
              </a:rPr>
              <a:t>Earn while you learn: 480 paid internships placed since 2022, with $1.1M in student wages.</a:t>
            </a:r>
          </a:p>
        </p:txBody>
      </p:sp>
      <p:sp>
        <p:nvSpPr>
          <p:cNvPr id="13" name="Round Same Side Corner Rectangle 154">
            <a:extLst>
              <a:ext uri="{FF2B5EF4-FFF2-40B4-BE49-F238E27FC236}">
                <a16:creationId xmlns:a16="http://schemas.microsoft.com/office/drawing/2014/main" id="{C8169D07-6B86-4176-95E4-CF134B5A6308}"/>
              </a:ext>
            </a:extLst>
          </p:cNvPr>
          <p:cNvSpPr/>
          <p:nvPr/>
        </p:nvSpPr>
        <p:spPr>
          <a:xfrm rot="16200000">
            <a:off x="8636789" y="2636303"/>
            <a:ext cx="1695409" cy="5415014"/>
          </a:xfrm>
          <a:prstGeom prst="round2SameRect">
            <a:avLst>
              <a:gd name="adj1" fmla="val 12881"/>
              <a:gd name="adj2" fmla="val 0"/>
            </a:avLst>
          </a:prstGeom>
          <a:solidFill>
            <a:srgbClr val="FFFFFF"/>
          </a:solidFill>
          <a:ln w="12700" cap="rnd" cmpd="sng" algn="ctr">
            <a:solidFill>
              <a:schemeClr val="accent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vert" wrap="square" lIns="0" tIns="1280160" rIns="0" bIns="36576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dirty="0">
                <a:solidFill>
                  <a:schemeClr val="tx1"/>
                </a:solidFill>
                <a:latin typeface="Arial" panose="020B0604020202020204" pitchFamily="34" charset="0"/>
              </a:rPr>
              <a:t>Family inclusion: mentors and families meet each semester, building trust that sustains matches.</a:t>
            </a:r>
          </a:p>
        </p:txBody>
      </p:sp>
      <p:cxnSp>
        <p:nvCxnSpPr>
          <p:cNvPr id="14" name="Straight Connector 13">
            <a:extLst>
              <a:ext uri="{FF2B5EF4-FFF2-40B4-BE49-F238E27FC236}">
                <a16:creationId xmlns:a16="http://schemas.microsoft.com/office/drawing/2014/main" id="{53F024A5-51BB-4F63-892F-DBA5048CBD42}"/>
              </a:ext>
            </a:extLst>
          </p:cNvPr>
          <p:cNvCxnSpPr/>
          <p:nvPr/>
        </p:nvCxnSpPr>
        <p:spPr>
          <a:xfrm>
            <a:off x="7681649" y="892138"/>
            <a:ext cx="0" cy="1244101"/>
          </a:xfrm>
          <a:prstGeom prst="line">
            <a:avLst/>
          </a:prstGeom>
          <a:ln w="28575" cap="rnd" cmpd="sng" algn="ctr">
            <a:solidFill>
              <a:schemeClr val="tx1"/>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23BE4F-F649-4CE3-8AA9-A70987C0F147}"/>
              </a:ext>
            </a:extLst>
          </p:cNvPr>
          <p:cNvCxnSpPr/>
          <p:nvPr/>
        </p:nvCxnSpPr>
        <p:spPr>
          <a:xfrm>
            <a:off x="7681649" y="2806949"/>
            <a:ext cx="0" cy="1244101"/>
          </a:xfrm>
          <a:prstGeom prst="line">
            <a:avLst/>
          </a:prstGeom>
          <a:ln w="28575" cap="rnd" cmpd="sng" algn="ctr">
            <a:solidFill>
              <a:schemeClr val="tx1"/>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A389CD6-578F-4F2F-86D2-30B91693FCA6}"/>
              </a:ext>
            </a:extLst>
          </p:cNvPr>
          <p:cNvCxnSpPr/>
          <p:nvPr/>
        </p:nvCxnSpPr>
        <p:spPr>
          <a:xfrm>
            <a:off x="7681649" y="4721760"/>
            <a:ext cx="0" cy="1244101"/>
          </a:xfrm>
          <a:prstGeom prst="line">
            <a:avLst/>
          </a:prstGeom>
          <a:ln w="28575" cap="rnd" cmpd="sng" algn="ctr">
            <a:solidFill>
              <a:schemeClr val="tx1"/>
            </a:solidFill>
            <a:prstDash val="sysDot"/>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BE2DD80B-E1A8-4184-B5FE-BD2635FB7D19}"/>
              </a:ext>
            </a:extLst>
          </p:cNvPr>
          <p:cNvGrpSpPr/>
          <p:nvPr/>
        </p:nvGrpSpPr>
        <p:grpSpPr>
          <a:xfrm>
            <a:off x="6311204" y="979596"/>
            <a:ext cx="1070378" cy="1069184"/>
            <a:chOff x="6299912" y="1012941"/>
            <a:chExt cx="1070378" cy="1069184"/>
          </a:xfrm>
        </p:grpSpPr>
        <p:grpSp>
          <p:nvGrpSpPr>
            <p:cNvPr id="32" name="Group 31">
              <a:extLst>
                <a:ext uri="{FF2B5EF4-FFF2-40B4-BE49-F238E27FC236}">
                  <a16:creationId xmlns:a16="http://schemas.microsoft.com/office/drawing/2014/main" id="{D247CDD7-6651-4E56-88A1-3E2D3400C1E3}"/>
                </a:ext>
              </a:extLst>
            </p:cNvPr>
            <p:cNvGrpSpPr/>
            <p:nvPr/>
          </p:nvGrpSpPr>
          <p:grpSpPr>
            <a:xfrm>
              <a:off x="6299912" y="1012941"/>
              <a:ext cx="1070378" cy="1069184"/>
              <a:chOff x="1725375" y="1679843"/>
              <a:chExt cx="1192530" cy="1005840"/>
            </a:xfrm>
          </p:grpSpPr>
          <p:sp>
            <p:nvSpPr>
              <p:cNvPr id="33" name="Oval 32">
                <a:extLst>
                  <a:ext uri="{FF2B5EF4-FFF2-40B4-BE49-F238E27FC236}">
                    <a16:creationId xmlns:a16="http://schemas.microsoft.com/office/drawing/2014/main" id="{332E851E-8C0D-45FC-80BE-B1D75440EEFD}"/>
                  </a:ext>
                </a:extLst>
              </p:cNvPr>
              <p:cNvSpPr/>
              <p:nvPr/>
            </p:nvSpPr>
            <p:spPr>
              <a:xfrm>
                <a:off x="1725375" y="1679843"/>
                <a:ext cx="1192530" cy="1005840"/>
              </a:xfrm>
              <a:prstGeom prst="ellipse">
                <a:avLst/>
              </a:prstGeom>
              <a:solidFill>
                <a:srgbClr val="FFFFFF"/>
              </a:solidFill>
              <a:ln w="349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34" name="Oval 33">
                <a:extLst>
                  <a:ext uri="{FF2B5EF4-FFF2-40B4-BE49-F238E27FC236}">
                    <a16:creationId xmlns:a16="http://schemas.microsoft.com/office/drawing/2014/main" id="{A8841295-1CC7-4B08-972D-6974C2340393}"/>
                  </a:ext>
                </a:extLst>
              </p:cNvPr>
              <p:cNvSpPr/>
              <p:nvPr/>
            </p:nvSpPr>
            <p:spPr>
              <a:xfrm>
                <a:off x="1788240" y="1725563"/>
                <a:ext cx="1066800" cy="914400"/>
              </a:xfrm>
              <a:prstGeom prst="ellipse">
                <a:avLst/>
              </a:prstGeom>
              <a:solidFill>
                <a:schemeClr val="bg1"/>
              </a:solidFill>
              <a:ln w="34925" cap="rnd" cmpd="sng" algn="ctr">
                <a:gradFill>
                  <a:gsLst>
                    <a:gs pos="1000">
                      <a:schemeClr val="accent1"/>
                    </a:gs>
                    <a:gs pos="100000">
                      <a:schemeClr val="accent2"/>
                    </a:gs>
                  </a:gsLst>
                  <a:lin ang="5400000" scaled="1"/>
                </a:gra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grpSp>
          <p:nvGrpSpPr>
            <p:cNvPr id="47" name="Graphic 34"/>
            <p:cNvGrpSpPr/>
            <p:nvPr/>
          </p:nvGrpSpPr>
          <p:grpSpPr>
            <a:xfrm>
              <a:off x="6476557" y="1188989"/>
              <a:ext cx="717088" cy="717088"/>
              <a:chOff x="10888678" y="861060"/>
              <a:chExt cx="633600" cy="633600"/>
            </a:xfrm>
          </p:grpSpPr>
          <p:sp>
            <p:nvSpPr>
              <p:cNvPr id="48" name="Accent"/>
              <p:cNvSpPr/>
              <p:nvPr/>
            </p:nvSpPr>
            <p:spPr>
              <a:xfrm>
                <a:off x="10888678" y="861060"/>
                <a:ext cx="633600" cy="633600"/>
              </a:xfrm>
              <a:custGeom>
                <a:avLst/>
                <a:gdLst/>
                <a:ahLst/>
                <a:cxnLst/>
                <a:rect l="0" t="0" r="10000" b="10000"/>
                <a:pathLst>
                  <a:path w="10000" h="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chemeClr val="accent1"/>
              </a:solidFill>
              <a:ln>
                <a:noFill/>
              </a:ln>
            </p:spPr>
            <p:txBody>
              <a:bodyPr/>
              <a:lstStyle/>
              <a:p>
                <a:endParaRPr/>
              </a:p>
            </p:txBody>
          </p:sp>
          <p:sp>
            <p:nvSpPr>
              <p:cNvPr id="49" name="Outline"/>
              <p:cNvSpPr/>
              <p:nvPr/>
            </p:nvSpPr>
            <p:spPr>
              <a:xfrm>
                <a:off x="10888678" y="861060"/>
                <a:ext cx="633600" cy="633600"/>
              </a:xfrm>
              <a:custGeom>
                <a:avLst/>
                <a:gdLst/>
                <a:ahLst/>
                <a:cxnLst/>
                <a:rect l="0" t="0" r="10000" b="10000"/>
                <a:pathLst>
                  <a:path w="10000" h="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chemeClr val="accent1">
                  <a:lumMod val="50000"/>
                </a:schemeClr>
              </a:solidFill>
              <a:ln>
                <a:noFill/>
              </a:ln>
            </p:spPr>
            <p:txBody>
              <a:bodyPr/>
              <a:lstStyle/>
              <a:p>
                <a:endParaRPr/>
              </a:p>
            </p:txBody>
          </p:sp>
        </p:grpSp>
      </p:grpSp>
      <p:grpSp>
        <p:nvGrpSpPr>
          <p:cNvPr id="37" name="Group 36">
            <a:extLst>
              <a:ext uri="{FF2B5EF4-FFF2-40B4-BE49-F238E27FC236}">
                <a16:creationId xmlns:a16="http://schemas.microsoft.com/office/drawing/2014/main" id="{43761CBB-AF8F-4F98-A25B-2C707E936D41}"/>
              </a:ext>
            </a:extLst>
          </p:cNvPr>
          <p:cNvGrpSpPr/>
          <p:nvPr/>
        </p:nvGrpSpPr>
        <p:grpSpPr>
          <a:xfrm>
            <a:off x="6311204" y="2894408"/>
            <a:ext cx="1070378" cy="1069184"/>
            <a:chOff x="6299912" y="1012941"/>
            <a:chExt cx="1070378" cy="1069184"/>
          </a:xfrm>
        </p:grpSpPr>
        <p:grpSp>
          <p:nvGrpSpPr>
            <p:cNvPr id="38" name="Group 37">
              <a:extLst>
                <a:ext uri="{FF2B5EF4-FFF2-40B4-BE49-F238E27FC236}">
                  <a16:creationId xmlns:a16="http://schemas.microsoft.com/office/drawing/2014/main" id="{5E8B0C6C-04DA-47E6-887A-2D208DAAAFAB}"/>
                </a:ext>
              </a:extLst>
            </p:cNvPr>
            <p:cNvGrpSpPr/>
            <p:nvPr/>
          </p:nvGrpSpPr>
          <p:grpSpPr>
            <a:xfrm>
              <a:off x="6299912" y="1012941"/>
              <a:ext cx="1070378" cy="1069184"/>
              <a:chOff x="1725375" y="1679843"/>
              <a:chExt cx="1192530" cy="1005840"/>
            </a:xfrm>
          </p:grpSpPr>
          <p:sp>
            <p:nvSpPr>
              <p:cNvPr id="40" name="Oval 39">
                <a:extLst>
                  <a:ext uri="{FF2B5EF4-FFF2-40B4-BE49-F238E27FC236}">
                    <a16:creationId xmlns:a16="http://schemas.microsoft.com/office/drawing/2014/main" id="{41F24167-6F1C-4DA6-88F7-046AA73B4B25}"/>
                  </a:ext>
                </a:extLst>
              </p:cNvPr>
              <p:cNvSpPr/>
              <p:nvPr/>
            </p:nvSpPr>
            <p:spPr>
              <a:xfrm>
                <a:off x="1725375" y="1679843"/>
                <a:ext cx="1192530" cy="1005840"/>
              </a:xfrm>
              <a:prstGeom prst="ellipse">
                <a:avLst/>
              </a:prstGeom>
              <a:solidFill>
                <a:srgbClr val="FFFFFF"/>
              </a:solidFill>
              <a:ln w="349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41" name="Oval 40">
                <a:extLst>
                  <a:ext uri="{FF2B5EF4-FFF2-40B4-BE49-F238E27FC236}">
                    <a16:creationId xmlns:a16="http://schemas.microsoft.com/office/drawing/2014/main" id="{F233DFD4-5F5A-414F-AE47-4B7A6E566F2C}"/>
                  </a:ext>
                </a:extLst>
              </p:cNvPr>
              <p:cNvSpPr/>
              <p:nvPr/>
            </p:nvSpPr>
            <p:spPr>
              <a:xfrm>
                <a:off x="1788240" y="1725563"/>
                <a:ext cx="1066800" cy="914400"/>
              </a:xfrm>
              <a:prstGeom prst="ellipse">
                <a:avLst/>
              </a:prstGeom>
              <a:solidFill>
                <a:schemeClr val="bg1"/>
              </a:solidFill>
              <a:ln w="34925" cap="rnd" cmpd="sng" algn="ctr">
                <a:gradFill>
                  <a:gsLst>
                    <a:gs pos="1000">
                      <a:schemeClr val="accent1"/>
                    </a:gs>
                    <a:gs pos="100000">
                      <a:schemeClr val="accent2"/>
                    </a:gs>
                  </a:gsLst>
                  <a:lin ang="5400000" scaled="1"/>
                </a:gra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grpSp>
          <p:nvGrpSpPr>
            <p:cNvPr id="50" name="Graphic 38"/>
            <p:cNvGrpSpPr/>
            <p:nvPr/>
          </p:nvGrpSpPr>
          <p:grpSpPr>
            <a:xfrm>
              <a:off x="6476557" y="1188989"/>
              <a:ext cx="717088" cy="717088"/>
              <a:chOff x="2962542" y="2660110"/>
              <a:chExt cx="633600" cy="633600"/>
            </a:xfrm>
          </p:grpSpPr>
          <p:sp>
            <p:nvSpPr>
              <p:cNvPr id="51" name="Accent"/>
              <p:cNvSpPr/>
              <p:nvPr/>
            </p:nvSpPr>
            <p:spPr>
              <a:xfrm>
                <a:off x="2962542" y="2660110"/>
                <a:ext cx="633600" cy="633600"/>
              </a:xfrm>
              <a:custGeom>
                <a:avLst/>
                <a:gdLst/>
                <a:ahLst/>
                <a:cxnLst/>
                <a:rect l="0" t="0" r="10000" b="10000"/>
                <a:pathLst>
                  <a:path w="10000" h="10000">
                    <a:moveTo>
                      <a:pt x="6162" y="5000"/>
                    </a:moveTo>
                    <a:lnTo>
                      <a:pt x="6161" y="5044"/>
                    </a:lnTo>
                    <a:lnTo>
                      <a:pt x="6159" y="5087"/>
                    </a:lnTo>
                    <a:lnTo>
                      <a:pt x="6155" y="5130"/>
                    </a:lnTo>
                    <a:lnTo>
                      <a:pt x="6149" y="5173"/>
                    </a:lnTo>
                    <a:lnTo>
                      <a:pt x="6142" y="5216"/>
                    </a:lnTo>
                    <a:lnTo>
                      <a:pt x="6133" y="5259"/>
                    </a:lnTo>
                    <a:lnTo>
                      <a:pt x="6122" y="5301"/>
                    </a:lnTo>
                    <a:lnTo>
                      <a:pt x="6110" y="5342"/>
                    </a:lnTo>
                    <a:lnTo>
                      <a:pt x="6097" y="5383"/>
                    </a:lnTo>
                    <a:lnTo>
                      <a:pt x="6082" y="5424"/>
                    </a:lnTo>
                    <a:lnTo>
                      <a:pt x="6065" y="5464"/>
                    </a:lnTo>
                    <a:lnTo>
                      <a:pt x="6047" y="5504"/>
                    </a:lnTo>
                    <a:lnTo>
                      <a:pt x="6027" y="5543"/>
                    </a:lnTo>
                    <a:lnTo>
                      <a:pt x="6006" y="5581"/>
                    </a:lnTo>
                    <a:lnTo>
                      <a:pt x="5983" y="5618"/>
                    </a:lnTo>
                    <a:lnTo>
                      <a:pt x="5960" y="5655"/>
                    </a:lnTo>
                    <a:lnTo>
                      <a:pt x="5934" y="5690"/>
                    </a:lnTo>
                    <a:lnTo>
                      <a:pt x="5908" y="5724"/>
                    </a:lnTo>
                    <a:lnTo>
                      <a:pt x="5880" y="5758"/>
                    </a:lnTo>
                    <a:lnTo>
                      <a:pt x="5851" y="5790"/>
                    </a:lnTo>
                    <a:lnTo>
                      <a:pt x="5821" y="5821"/>
                    </a:lnTo>
                    <a:lnTo>
                      <a:pt x="5790" y="5851"/>
                    </a:lnTo>
                    <a:lnTo>
                      <a:pt x="5758" y="5880"/>
                    </a:lnTo>
                    <a:lnTo>
                      <a:pt x="5724" y="5908"/>
                    </a:lnTo>
                    <a:lnTo>
                      <a:pt x="5690" y="5934"/>
                    </a:lnTo>
                    <a:lnTo>
                      <a:pt x="5655" y="5960"/>
                    </a:lnTo>
                    <a:lnTo>
                      <a:pt x="5618" y="5983"/>
                    </a:lnTo>
                    <a:lnTo>
                      <a:pt x="5581" y="6006"/>
                    </a:lnTo>
                    <a:lnTo>
                      <a:pt x="5543" y="6027"/>
                    </a:lnTo>
                    <a:lnTo>
                      <a:pt x="5504" y="6047"/>
                    </a:lnTo>
                    <a:lnTo>
                      <a:pt x="5464" y="6065"/>
                    </a:lnTo>
                    <a:lnTo>
                      <a:pt x="5424" y="6082"/>
                    </a:lnTo>
                    <a:lnTo>
                      <a:pt x="5383" y="6097"/>
                    </a:lnTo>
                    <a:lnTo>
                      <a:pt x="5342" y="6110"/>
                    </a:lnTo>
                    <a:lnTo>
                      <a:pt x="5301" y="6122"/>
                    </a:lnTo>
                    <a:lnTo>
                      <a:pt x="5259" y="6133"/>
                    </a:lnTo>
                    <a:lnTo>
                      <a:pt x="5216" y="6142"/>
                    </a:lnTo>
                    <a:lnTo>
                      <a:pt x="5173" y="6149"/>
                    </a:lnTo>
                    <a:lnTo>
                      <a:pt x="5130" y="6155"/>
                    </a:lnTo>
                    <a:lnTo>
                      <a:pt x="5087" y="6159"/>
                    </a:lnTo>
                    <a:lnTo>
                      <a:pt x="5044" y="6161"/>
                    </a:lnTo>
                    <a:lnTo>
                      <a:pt x="5000" y="6162"/>
                    </a:lnTo>
                    <a:lnTo>
                      <a:pt x="4956" y="6161"/>
                    </a:lnTo>
                    <a:lnTo>
                      <a:pt x="4913" y="6159"/>
                    </a:lnTo>
                    <a:lnTo>
                      <a:pt x="4870" y="6155"/>
                    </a:lnTo>
                    <a:lnTo>
                      <a:pt x="4827" y="6149"/>
                    </a:lnTo>
                    <a:lnTo>
                      <a:pt x="4784" y="6142"/>
                    </a:lnTo>
                    <a:lnTo>
                      <a:pt x="4741" y="6133"/>
                    </a:lnTo>
                    <a:lnTo>
                      <a:pt x="4699" y="6122"/>
                    </a:lnTo>
                    <a:lnTo>
                      <a:pt x="4658" y="6110"/>
                    </a:lnTo>
                    <a:lnTo>
                      <a:pt x="4617" y="6097"/>
                    </a:lnTo>
                    <a:lnTo>
                      <a:pt x="4576" y="6082"/>
                    </a:lnTo>
                    <a:lnTo>
                      <a:pt x="4536" y="6065"/>
                    </a:lnTo>
                    <a:lnTo>
                      <a:pt x="4496" y="6047"/>
                    </a:lnTo>
                    <a:lnTo>
                      <a:pt x="4457" y="6027"/>
                    </a:lnTo>
                    <a:lnTo>
                      <a:pt x="4419" y="6006"/>
                    </a:lnTo>
                    <a:lnTo>
                      <a:pt x="4382" y="5983"/>
                    </a:lnTo>
                    <a:lnTo>
                      <a:pt x="4345" y="5960"/>
                    </a:lnTo>
                    <a:lnTo>
                      <a:pt x="4310" y="5934"/>
                    </a:lnTo>
                    <a:lnTo>
                      <a:pt x="4276" y="5908"/>
                    </a:lnTo>
                    <a:lnTo>
                      <a:pt x="4242" y="5880"/>
                    </a:lnTo>
                    <a:lnTo>
                      <a:pt x="4210" y="5851"/>
                    </a:lnTo>
                    <a:lnTo>
                      <a:pt x="4179" y="5821"/>
                    </a:lnTo>
                    <a:lnTo>
                      <a:pt x="4149" y="5790"/>
                    </a:lnTo>
                    <a:lnTo>
                      <a:pt x="4120" y="5758"/>
                    </a:lnTo>
                    <a:lnTo>
                      <a:pt x="4092" y="5724"/>
                    </a:lnTo>
                    <a:lnTo>
                      <a:pt x="4066" y="5690"/>
                    </a:lnTo>
                    <a:lnTo>
                      <a:pt x="4040" y="5655"/>
                    </a:lnTo>
                    <a:lnTo>
                      <a:pt x="4017" y="5618"/>
                    </a:lnTo>
                    <a:lnTo>
                      <a:pt x="3994" y="5581"/>
                    </a:lnTo>
                    <a:lnTo>
                      <a:pt x="3973" y="5543"/>
                    </a:lnTo>
                    <a:lnTo>
                      <a:pt x="3953" y="5504"/>
                    </a:lnTo>
                    <a:lnTo>
                      <a:pt x="3935" y="5464"/>
                    </a:lnTo>
                    <a:lnTo>
                      <a:pt x="3918" y="5424"/>
                    </a:lnTo>
                    <a:lnTo>
                      <a:pt x="3903" y="5383"/>
                    </a:lnTo>
                    <a:lnTo>
                      <a:pt x="3890" y="5342"/>
                    </a:lnTo>
                    <a:lnTo>
                      <a:pt x="3878" y="5301"/>
                    </a:lnTo>
                    <a:lnTo>
                      <a:pt x="3867" y="5259"/>
                    </a:lnTo>
                    <a:lnTo>
                      <a:pt x="3858" y="5216"/>
                    </a:lnTo>
                    <a:lnTo>
                      <a:pt x="3851" y="5173"/>
                    </a:lnTo>
                    <a:lnTo>
                      <a:pt x="3845" y="5130"/>
                    </a:lnTo>
                    <a:lnTo>
                      <a:pt x="3841" y="5087"/>
                    </a:lnTo>
                    <a:lnTo>
                      <a:pt x="3839" y="5044"/>
                    </a:lnTo>
                    <a:lnTo>
                      <a:pt x="3838" y="5000"/>
                    </a:lnTo>
                    <a:lnTo>
                      <a:pt x="3839" y="4956"/>
                    </a:lnTo>
                    <a:lnTo>
                      <a:pt x="3841" y="4913"/>
                    </a:lnTo>
                    <a:lnTo>
                      <a:pt x="3845" y="4870"/>
                    </a:lnTo>
                    <a:lnTo>
                      <a:pt x="3851" y="4827"/>
                    </a:lnTo>
                    <a:lnTo>
                      <a:pt x="3858" y="4784"/>
                    </a:lnTo>
                    <a:lnTo>
                      <a:pt x="3867" y="4741"/>
                    </a:lnTo>
                    <a:lnTo>
                      <a:pt x="3878" y="4699"/>
                    </a:lnTo>
                    <a:lnTo>
                      <a:pt x="3890" y="4658"/>
                    </a:lnTo>
                    <a:lnTo>
                      <a:pt x="3903" y="4617"/>
                    </a:lnTo>
                    <a:lnTo>
                      <a:pt x="3918" y="4576"/>
                    </a:lnTo>
                    <a:lnTo>
                      <a:pt x="3935" y="4536"/>
                    </a:lnTo>
                    <a:lnTo>
                      <a:pt x="3953" y="4496"/>
                    </a:lnTo>
                    <a:lnTo>
                      <a:pt x="3973" y="4457"/>
                    </a:lnTo>
                    <a:lnTo>
                      <a:pt x="3994" y="4419"/>
                    </a:lnTo>
                    <a:lnTo>
                      <a:pt x="4017" y="4382"/>
                    </a:lnTo>
                    <a:lnTo>
                      <a:pt x="4040" y="4345"/>
                    </a:lnTo>
                    <a:lnTo>
                      <a:pt x="4066" y="4310"/>
                    </a:lnTo>
                    <a:lnTo>
                      <a:pt x="4092" y="4276"/>
                    </a:lnTo>
                    <a:lnTo>
                      <a:pt x="4120" y="4242"/>
                    </a:lnTo>
                    <a:lnTo>
                      <a:pt x="4149" y="4210"/>
                    </a:lnTo>
                    <a:lnTo>
                      <a:pt x="4179" y="4179"/>
                    </a:lnTo>
                    <a:lnTo>
                      <a:pt x="4210" y="4149"/>
                    </a:lnTo>
                    <a:lnTo>
                      <a:pt x="4242" y="4120"/>
                    </a:lnTo>
                    <a:lnTo>
                      <a:pt x="4276" y="4092"/>
                    </a:lnTo>
                    <a:lnTo>
                      <a:pt x="4310" y="4066"/>
                    </a:lnTo>
                    <a:lnTo>
                      <a:pt x="4345" y="4040"/>
                    </a:lnTo>
                    <a:lnTo>
                      <a:pt x="4382" y="4017"/>
                    </a:lnTo>
                    <a:lnTo>
                      <a:pt x="4419" y="3994"/>
                    </a:lnTo>
                    <a:lnTo>
                      <a:pt x="4457" y="3973"/>
                    </a:lnTo>
                    <a:lnTo>
                      <a:pt x="4496" y="3953"/>
                    </a:lnTo>
                    <a:lnTo>
                      <a:pt x="4536" y="3935"/>
                    </a:lnTo>
                    <a:lnTo>
                      <a:pt x="4576" y="3918"/>
                    </a:lnTo>
                    <a:lnTo>
                      <a:pt x="4617" y="3903"/>
                    </a:lnTo>
                    <a:lnTo>
                      <a:pt x="4658" y="3890"/>
                    </a:lnTo>
                    <a:lnTo>
                      <a:pt x="4699" y="3878"/>
                    </a:lnTo>
                    <a:lnTo>
                      <a:pt x="4741" y="3867"/>
                    </a:lnTo>
                    <a:lnTo>
                      <a:pt x="4784" y="3858"/>
                    </a:lnTo>
                    <a:lnTo>
                      <a:pt x="4827" y="3851"/>
                    </a:lnTo>
                    <a:lnTo>
                      <a:pt x="4870" y="3845"/>
                    </a:lnTo>
                    <a:lnTo>
                      <a:pt x="4913" y="3841"/>
                    </a:lnTo>
                    <a:lnTo>
                      <a:pt x="4956" y="3839"/>
                    </a:lnTo>
                    <a:lnTo>
                      <a:pt x="5000" y="3838"/>
                    </a:lnTo>
                    <a:lnTo>
                      <a:pt x="5044" y="3839"/>
                    </a:lnTo>
                    <a:lnTo>
                      <a:pt x="5087" y="3841"/>
                    </a:lnTo>
                    <a:lnTo>
                      <a:pt x="5130" y="3845"/>
                    </a:lnTo>
                    <a:lnTo>
                      <a:pt x="5173" y="3851"/>
                    </a:lnTo>
                    <a:lnTo>
                      <a:pt x="5216" y="3858"/>
                    </a:lnTo>
                    <a:lnTo>
                      <a:pt x="5259" y="3867"/>
                    </a:lnTo>
                    <a:lnTo>
                      <a:pt x="5301" y="3878"/>
                    </a:lnTo>
                    <a:lnTo>
                      <a:pt x="5342" y="3890"/>
                    </a:lnTo>
                    <a:lnTo>
                      <a:pt x="5383" y="3903"/>
                    </a:lnTo>
                    <a:lnTo>
                      <a:pt x="5424" y="3918"/>
                    </a:lnTo>
                    <a:lnTo>
                      <a:pt x="5464" y="3935"/>
                    </a:lnTo>
                    <a:lnTo>
                      <a:pt x="5504" y="3953"/>
                    </a:lnTo>
                    <a:lnTo>
                      <a:pt x="5543" y="3973"/>
                    </a:lnTo>
                    <a:lnTo>
                      <a:pt x="5581" y="3994"/>
                    </a:lnTo>
                    <a:lnTo>
                      <a:pt x="5618" y="4017"/>
                    </a:lnTo>
                    <a:lnTo>
                      <a:pt x="5655" y="4040"/>
                    </a:lnTo>
                    <a:lnTo>
                      <a:pt x="5690" y="4066"/>
                    </a:lnTo>
                    <a:lnTo>
                      <a:pt x="5724" y="4092"/>
                    </a:lnTo>
                    <a:lnTo>
                      <a:pt x="5758" y="4120"/>
                    </a:lnTo>
                    <a:lnTo>
                      <a:pt x="5790" y="4149"/>
                    </a:lnTo>
                    <a:lnTo>
                      <a:pt x="5821" y="4179"/>
                    </a:lnTo>
                    <a:lnTo>
                      <a:pt x="5851" y="4210"/>
                    </a:lnTo>
                    <a:lnTo>
                      <a:pt x="5880" y="4242"/>
                    </a:lnTo>
                    <a:lnTo>
                      <a:pt x="5908" y="4276"/>
                    </a:lnTo>
                    <a:lnTo>
                      <a:pt x="5934" y="4310"/>
                    </a:lnTo>
                    <a:lnTo>
                      <a:pt x="5960" y="4345"/>
                    </a:lnTo>
                    <a:lnTo>
                      <a:pt x="5983" y="4382"/>
                    </a:lnTo>
                    <a:lnTo>
                      <a:pt x="6006" y="4419"/>
                    </a:lnTo>
                    <a:lnTo>
                      <a:pt x="6027" y="4457"/>
                    </a:lnTo>
                    <a:lnTo>
                      <a:pt x="6047" y="4496"/>
                    </a:lnTo>
                    <a:lnTo>
                      <a:pt x="6065" y="4536"/>
                    </a:lnTo>
                    <a:lnTo>
                      <a:pt x="6082" y="4576"/>
                    </a:lnTo>
                    <a:lnTo>
                      <a:pt x="6097" y="4617"/>
                    </a:lnTo>
                    <a:lnTo>
                      <a:pt x="6110" y="4658"/>
                    </a:lnTo>
                    <a:lnTo>
                      <a:pt x="6122" y="4699"/>
                    </a:lnTo>
                    <a:lnTo>
                      <a:pt x="6133" y="4741"/>
                    </a:lnTo>
                    <a:lnTo>
                      <a:pt x="6142" y="4784"/>
                    </a:lnTo>
                    <a:lnTo>
                      <a:pt x="6149" y="4827"/>
                    </a:lnTo>
                    <a:lnTo>
                      <a:pt x="6155" y="4870"/>
                    </a:lnTo>
                    <a:lnTo>
                      <a:pt x="6159" y="4913"/>
                    </a:lnTo>
                    <a:lnTo>
                      <a:pt x="6161" y="4956"/>
                    </a:lnTo>
                    <a:lnTo>
                      <a:pt x="6162" y="5000"/>
                    </a:lnTo>
                    <a:close/>
                  </a:path>
                </a:pathLst>
              </a:custGeom>
              <a:solidFill>
                <a:schemeClr val="accent1"/>
              </a:solidFill>
              <a:ln>
                <a:noFill/>
              </a:ln>
            </p:spPr>
            <p:txBody>
              <a:bodyPr/>
              <a:lstStyle/>
              <a:p>
                <a:endParaRPr/>
              </a:p>
            </p:txBody>
          </p:sp>
          <p:sp>
            <p:nvSpPr>
              <p:cNvPr id="52" name="Outline"/>
              <p:cNvSpPr/>
              <p:nvPr/>
            </p:nvSpPr>
            <p:spPr>
              <a:xfrm>
                <a:off x="2962542" y="2660110"/>
                <a:ext cx="633600" cy="633600"/>
              </a:xfrm>
              <a:custGeom>
                <a:avLst/>
                <a:gdLst/>
                <a:ahLst/>
                <a:cxnLst/>
                <a:rect l="0" t="0" r="10000" b="10000"/>
                <a:pathLst>
                  <a:path w="10000" h="10000">
                    <a:moveTo>
                      <a:pt x="1372" y="2660"/>
                    </a:moveTo>
                    <a:lnTo>
                      <a:pt x="1381" y="2659"/>
                    </a:lnTo>
                    <a:lnTo>
                      <a:pt x="1394" y="2659"/>
                    </a:lnTo>
                    <a:lnTo>
                      <a:pt x="1399" y="2659"/>
                    </a:lnTo>
                    <a:lnTo>
                      <a:pt x="8601" y="2659"/>
                    </a:lnTo>
                    <a:lnTo>
                      <a:pt x="8606" y="2659"/>
                    </a:lnTo>
                    <a:lnTo>
                      <a:pt x="8619" y="2659"/>
                    </a:lnTo>
                    <a:lnTo>
                      <a:pt x="8628" y="2660"/>
                    </a:lnTo>
                    <a:lnTo>
                      <a:pt x="8641" y="2660"/>
                    </a:lnTo>
                    <a:lnTo>
                      <a:pt x="8651" y="2661"/>
                    </a:lnTo>
                    <a:lnTo>
                      <a:pt x="8664" y="2662"/>
                    </a:lnTo>
                    <a:lnTo>
                      <a:pt x="8673" y="2663"/>
                    </a:lnTo>
                    <a:lnTo>
                      <a:pt x="8686" y="2665"/>
                    </a:lnTo>
                    <a:lnTo>
                      <a:pt x="8695" y="2666"/>
                    </a:lnTo>
                    <a:lnTo>
                      <a:pt x="8708" y="2669"/>
                    </a:lnTo>
                    <a:lnTo>
                      <a:pt x="8717" y="2670"/>
                    </a:lnTo>
                    <a:lnTo>
                      <a:pt x="8730" y="2673"/>
                    </a:lnTo>
                    <a:lnTo>
                      <a:pt x="8739" y="2675"/>
                    </a:lnTo>
                    <a:lnTo>
                      <a:pt x="8752" y="2678"/>
                    </a:lnTo>
                    <a:lnTo>
                      <a:pt x="8761" y="2681"/>
                    </a:lnTo>
                    <a:lnTo>
                      <a:pt x="8774" y="2684"/>
                    </a:lnTo>
                    <a:lnTo>
                      <a:pt x="8783" y="2687"/>
                    </a:lnTo>
                    <a:lnTo>
                      <a:pt x="8795" y="2691"/>
                    </a:lnTo>
                    <a:lnTo>
                      <a:pt x="8804" y="2694"/>
                    </a:lnTo>
                    <a:lnTo>
                      <a:pt x="8816" y="2699"/>
                    </a:lnTo>
                    <a:lnTo>
                      <a:pt x="8825" y="2702"/>
                    </a:lnTo>
                    <a:lnTo>
                      <a:pt x="8837" y="2707"/>
                    </a:lnTo>
                    <a:lnTo>
                      <a:pt x="8846" y="2711"/>
                    </a:lnTo>
                    <a:lnTo>
                      <a:pt x="8858" y="2717"/>
                    </a:lnTo>
                    <a:lnTo>
                      <a:pt x="8866" y="2721"/>
                    </a:lnTo>
                    <a:lnTo>
                      <a:pt x="8878" y="2727"/>
                    </a:lnTo>
                    <a:lnTo>
                      <a:pt x="8887" y="2731"/>
                    </a:lnTo>
                    <a:lnTo>
                      <a:pt x="8898" y="2738"/>
                    </a:lnTo>
                    <a:lnTo>
                      <a:pt x="8903" y="2741"/>
                    </a:lnTo>
                    <a:lnTo>
                      <a:pt x="8915" y="2748"/>
                    </a:lnTo>
                    <a:lnTo>
                      <a:pt x="8923" y="2753"/>
                    </a:lnTo>
                    <a:lnTo>
                      <a:pt x="8934" y="2760"/>
                    </a:lnTo>
                    <a:lnTo>
                      <a:pt x="8942" y="2765"/>
                    </a:lnTo>
                    <a:lnTo>
                      <a:pt x="8952" y="2773"/>
                    </a:lnTo>
                    <a:lnTo>
                      <a:pt x="8960" y="2778"/>
                    </a:lnTo>
                    <a:lnTo>
                      <a:pt x="8971" y="2786"/>
                    </a:lnTo>
                    <a:lnTo>
                      <a:pt x="8978" y="2792"/>
                    </a:lnTo>
                    <a:lnTo>
                      <a:pt x="8988" y="2800"/>
                    </a:lnTo>
                    <a:lnTo>
                      <a:pt x="8995" y="2807"/>
                    </a:lnTo>
                    <a:lnTo>
                      <a:pt x="9005" y="2815"/>
                    </a:lnTo>
                    <a:lnTo>
                      <a:pt x="9012" y="2822"/>
                    </a:lnTo>
                    <a:lnTo>
                      <a:pt x="9021" y="2831"/>
                    </a:lnTo>
                    <a:lnTo>
                      <a:pt x="9028" y="2838"/>
                    </a:lnTo>
                    <a:lnTo>
                      <a:pt x="9037" y="2847"/>
                    </a:lnTo>
                    <a:lnTo>
                      <a:pt x="9044" y="2854"/>
                    </a:lnTo>
                    <a:lnTo>
                      <a:pt x="9052" y="2864"/>
                    </a:lnTo>
                    <a:lnTo>
                      <a:pt x="9059" y="2871"/>
                    </a:lnTo>
                    <a:lnTo>
                      <a:pt x="9067" y="2881"/>
                    </a:lnTo>
                    <a:lnTo>
                      <a:pt x="9073" y="2888"/>
                    </a:lnTo>
                    <a:lnTo>
                      <a:pt x="9081" y="2899"/>
                    </a:lnTo>
                    <a:lnTo>
                      <a:pt x="9086" y="2907"/>
                    </a:lnTo>
                    <a:lnTo>
                      <a:pt x="9094" y="2917"/>
                    </a:lnTo>
                    <a:lnTo>
                      <a:pt x="9099" y="2925"/>
                    </a:lnTo>
                    <a:lnTo>
                      <a:pt x="9106" y="2936"/>
                    </a:lnTo>
                    <a:lnTo>
                      <a:pt x="9111" y="2944"/>
                    </a:lnTo>
                    <a:lnTo>
                      <a:pt x="9118" y="2956"/>
                    </a:lnTo>
                    <a:lnTo>
                      <a:pt x="9121" y="2961"/>
                    </a:lnTo>
                    <a:lnTo>
                      <a:pt x="9128" y="2972"/>
                    </a:lnTo>
                    <a:lnTo>
                      <a:pt x="9132" y="2981"/>
                    </a:lnTo>
                    <a:lnTo>
                      <a:pt x="9138" y="2992"/>
                    </a:lnTo>
                    <a:lnTo>
                      <a:pt x="9142" y="3001"/>
                    </a:lnTo>
                    <a:lnTo>
                      <a:pt x="9148" y="3013"/>
                    </a:lnTo>
                    <a:lnTo>
                      <a:pt x="9152" y="3022"/>
                    </a:lnTo>
                    <a:lnTo>
                      <a:pt x="9157" y="3034"/>
                    </a:lnTo>
                    <a:lnTo>
                      <a:pt x="9160" y="3042"/>
                    </a:lnTo>
                    <a:lnTo>
                      <a:pt x="9165" y="3055"/>
                    </a:lnTo>
                    <a:lnTo>
                      <a:pt x="9168" y="3064"/>
                    </a:lnTo>
                    <a:lnTo>
                      <a:pt x="9172" y="3076"/>
                    </a:lnTo>
                    <a:lnTo>
                      <a:pt x="9175" y="3085"/>
                    </a:lnTo>
                    <a:lnTo>
                      <a:pt x="9178" y="3097"/>
                    </a:lnTo>
                    <a:lnTo>
                      <a:pt x="9181" y="3107"/>
                    </a:lnTo>
                    <a:lnTo>
                      <a:pt x="9184" y="3119"/>
                    </a:lnTo>
                    <a:lnTo>
                      <a:pt x="9186" y="3128"/>
                    </a:lnTo>
                    <a:lnTo>
                      <a:pt x="9189" y="3141"/>
                    </a:lnTo>
                    <a:lnTo>
                      <a:pt x="9190" y="3150"/>
                    </a:lnTo>
                    <a:lnTo>
                      <a:pt x="9193" y="3163"/>
                    </a:lnTo>
                    <a:lnTo>
                      <a:pt x="9194" y="3172"/>
                    </a:lnTo>
                    <a:lnTo>
                      <a:pt x="9196" y="3185"/>
                    </a:lnTo>
                    <a:lnTo>
                      <a:pt x="9197" y="3195"/>
                    </a:lnTo>
                    <a:lnTo>
                      <a:pt x="9198" y="3208"/>
                    </a:lnTo>
                    <a:lnTo>
                      <a:pt x="9199" y="3217"/>
                    </a:lnTo>
                    <a:lnTo>
                      <a:pt x="9199" y="3230"/>
                    </a:lnTo>
                    <a:lnTo>
                      <a:pt x="9200" y="3239"/>
                    </a:lnTo>
                    <a:lnTo>
                      <a:pt x="9200" y="3252"/>
                    </a:lnTo>
                    <a:lnTo>
                      <a:pt x="9200" y="3257"/>
                    </a:lnTo>
                    <a:lnTo>
                      <a:pt x="9200" y="6743"/>
                    </a:lnTo>
                    <a:lnTo>
                      <a:pt x="9200" y="6748"/>
                    </a:lnTo>
                    <a:lnTo>
                      <a:pt x="9200" y="6761"/>
                    </a:lnTo>
                    <a:lnTo>
                      <a:pt x="9199" y="6770"/>
                    </a:lnTo>
                    <a:lnTo>
                      <a:pt x="9199" y="6783"/>
                    </a:lnTo>
                    <a:lnTo>
                      <a:pt x="9198" y="6792"/>
                    </a:lnTo>
                    <a:lnTo>
                      <a:pt x="9197" y="6805"/>
                    </a:lnTo>
                    <a:lnTo>
                      <a:pt x="9196" y="6815"/>
                    </a:lnTo>
                    <a:lnTo>
                      <a:pt x="9194" y="6828"/>
                    </a:lnTo>
                    <a:lnTo>
                      <a:pt x="9193" y="6837"/>
                    </a:lnTo>
                    <a:lnTo>
                      <a:pt x="9190" y="6850"/>
                    </a:lnTo>
                    <a:lnTo>
                      <a:pt x="9189" y="6859"/>
                    </a:lnTo>
                    <a:lnTo>
                      <a:pt x="9186" y="6872"/>
                    </a:lnTo>
                    <a:lnTo>
                      <a:pt x="9184" y="6881"/>
                    </a:lnTo>
                    <a:lnTo>
                      <a:pt x="9181" y="6893"/>
                    </a:lnTo>
                    <a:lnTo>
                      <a:pt x="9178" y="6903"/>
                    </a:lnTo>
                    <a:lnTo>
                      <a:pt x="9175" y="6915"/>
                    </a:lnTo>
                    <a:lnTo>
                      <a:pt x="9172" y="6924"/>
                    </a:lnTo>
                    <a:lnTo>
                      <a:pt x="9168" y="6936"/>
                    </a:lnTo>
                    <a:lnTo>
                      <a:pt x="9165" y="6945"/>
                    </a:lnTo>
                    <a:lnTo>
                      <a:pt x="9160" y="6958"/>
                    </a:lnTo>
                    <a:lnTo>
                      <a:pt x="9157" y="6966"/>
                    </a:lnTo>
                    <a:lnTo>
                      <a:pt x="9152" y="6978"/>
                    </a:lnTo>
                    <a:lnTo>
                      <a:pt x="9148" y="6987"/>
                    </a:lnTo>
                    <a:lnTo>
                      <a:pt x="9142" y="6999"/>
                    </a:lnTo>
                    <a:lnTo>
                      <a:pt x="9138" y="7008"/>
                    </a:lnTo>
                    <a:lnTo>
                      <a:pt x="9132" y="7019"/>
                    </a:lnTo>
                    <a:lnTo>
                      <a:pt x="9128" y="7028"/>
                    </a:lnTo>
                    <a:lnTo>
                      <a:pt x="9121" y="7039"/>
                    </a:lnTo>
                    <a:lnTo>
                      <a:pt x="9118" y="7044"/>
                    </a:lnTo>
                    <a:lnTo>
                      <a:pt x="9111" y="7056"/>
                    </a:lnTo>
                    <a:lnTo>
                      <a:pt x="9106" y="7064"/>
                    </a:lnTo>
                    <a:lnTo>
                      <a:pt x="9099" y="7075"/>
                    </a:lnTo>
                    <a:lnTo>
                      <a:pt x="9094" y="7083"/>
                    </a:lnTo>
                    <a:lnTo>
                      <a:pt x="9086" y="7093"/>
                    </a:lnTo>
                    <a:lnTo>
                      <a:pt x="9081" y="7101"/>
                    </a:lnTo>
                    <a:lnTo>
                      <a:pt x="9073" y="7112"/>
                    </a:lnTo>
                    <a:lnTo>
                      <a:pt x="9067" y="7119"/>
                    </a:lnTo>
                    <a:lnTo>
                      <a:pt x="9059" y="7129"/>
                    </a:lnTo>
                    <a:lnTo>
                      <a:pt x="9052" y="7136"/>
                    </a:lnTo>
                    <a:lnTo>
                      <a:pt x="9044" y="7146"/>
                    </a:lnTo>
                    <a:lnTo>
                      <a:pt x="9037" y="7153"/>
                    </a:lnTo>
                    <a:lnTo>
                      <a:pt x="9028" y="7162"/>
                    </a:lnTo>
                    <a:lnTo>
                      <a:pt x="9021" y="7169"/>
                    </a:lnTo>
                    <a:lnTo>
                      <a:pt x="9012" y="7178"/>
                    </a:lnTo>
                    <a:lnTo>
                      <a:pt x="9005" y="7185"/>
                    </a:lnTo>
                    <a:lnTo>
                      <a:pt x="8995" y="7193"/>
                    </a:lnTo>
                    <a:lnTo>
                      <a:pt x="8988" y="7200"/>
                    </a:lnTo>
                    <a:lnTo>
                      <a:pt x="8978" y="7208"/>
                    </a:lnTo>
                    <a:lnTo>
                      <a:pt x="8971" y="7214"/>
                    </a:lnTo>
                    <a:lnTo>
                      <a:pt x="8960" y="7222"/>
                    </a:lnTo>
                    <a:lnTo>
                      <a:pt x="8952" y="7227"/>
                    </a:lnTo>
                    <a:lnTo>
                      <a:pt x="8942" y="7235"/>
                    </a:lnTo>
                    <a:lnTo>
                      <a:pt x="8934" y="7240"/>
                    </a:lnTo>
                    <a:lnTo>
                      <a:pt x="8923" y="7247"/>
                    </a:lnTo>
                    <a:lnTo>
                      <a:pt x="8915" y="7252"/>
                    </a:lnTo>
                    <a:lnTo>
                      <a:pt x="8903" y="7259"/>
                    </a:lnTo>
                    <a:lnTo>
                      <a:pt x="8898" y="7262"/>
                    </a:lnTo>
                    <a:lnTo>
                      <a:pt x="8887" y="7269"/>
                    </a:lnTo>
                    <a:lnTo>
                      <a:pt x="8878" y="7273"/>
                    </a:lnTo>
                    <a:lnTo>
                      <a:pt x="8866" y="7279"/>
                    </a:lnTo>
                    <a:lnTo>
                      <a:pt x="8858" y="7283"/>
                    </a:lnTo>
                    <a:lnTo>
                      <a:pt x="8846" y="7289"/>
                    </a:lnTo>
                    <a:lnTo>
                      <a:pt x="8837" y="7293"/>
                    </a:lnTo>
                    <a:lnTo>
                      <a:pt x="8825" y="7298"/>
                    </a:lnTo>
                    <a:lnTo>
                      <a:pt x="8816" y="7301"/>
                    </a:lnTo>
                    <a:lnTo>
                      <a:pt x="8804" y="7306"/>
                    </a:lnTo>
                    <a:lnTo>
                      <a:pt x="8795" y="7309"/>
                    </a:lnTo>
                    <a:lnTo>
                      <a:pt x="8783" y="7313"/>
                    </a:lnTo>
                    <a:lnTo>
                      <a:pt x="8774" y="7316"/>
                    </a:lnTo>
                    <a:lnTo>
                      <a:pt x="8761" y="7319"/>
                    </a:lnTo>
                    <a:lnTo>
                      <a:pt x="8752" y="7322"/>
                    </a:lnTo>
                    <a:lnTo>
                      <a:pt x="8739" y="7325"/>
                    </a:lnTo>
                    <a:lnTo>
                      <a:pt x="8730" y="7327"/>
                    </a:lnTo>
                    <a:lnTo>
                      <a:pt x="8717" y="7330"/>
                    </a:lnTo>
                    <a:lnTo>
                      <a:pt x="8708" y="7331"/>
                    </a:lnTo>
                    <a:lnTo>
                      <a:pt x="8695" y="7334"/>
                    </a:lnTo>
                    <a:lnTo>
                      <a:pt x="8686" y="7335"/>
                    </a:lnTo>
                    <a:lnTo>
                      <a:pt x="8673" y="7337"/>
                    </a:lnTo>
                    <a:lnTo>
                      <a:pt x="8664" y="7338"/>
                    </a:lnTo>
                    <a:lnTo>
                      <a:pt x="8651" y="7339"/>
                    </a:lnTo>
                    <a:lnTo>
                      <a:pt x="8641" y="7340"/>
                    </a:lnTo>
                    <a:lnTo>
                      <a:pt x="8628" y="7340"/>
                    </a:lnTo>
                    <a:lnTo>
                      <a:pt x="8619" y="7341"/>
                    </a:lnTo>
                    <a:lnTo>
                      <a:pt x="8606" y="7341"/>
                    </a:lnTo>
                    <a:lnTo>
                      <a:pt x="8601" y="7341"/>
                    </a:lnTo>
                    <a:lnTo>
                      <a:pt x="1399" y="7341"/>
                    </a:lnTo>
                    <a:lnTo>
                      <a:pt x="1394" y="7341"/>
                    </a:lnTo>
                    <a:lnTo>
                      <a:pt x="1381" y="7341"/>
                    </a:lnTo>
                    <a:lnTo>
                      <a:pt x="1372" y="7340"/>
                    </a:lnTo>
                    <a:lnTo>
                      <a:pt x="1359" y="7340"/>
                    </a:lnTo>
                    <a:lnTo>
                      <a:pt x="1349" y="7339"/>
                    </a:lnTo>
                    <a:lnTo>
                      <a:pt x="1336" y="7338"/>
                    </a:lnTo>
                    <a:lnTo>
                      <a:pt x="1327" y="7337"/>
                    </a:lnTo>
                    <a:lnTo>
                      <a:pt x="1314" y="7335"/>
                    </a:lnTo>
                    <a:lnTo>
                      <a:pt x="1305" y="7334"/>
                    </a:lnTo>
                    <a:lnTo>
                      <a:pt x="1292" y="7331"/>
                    </a:lnTo>
                    <a:lnTo>
                      <a:pt x="1283" y="7330"/>
                    </a:lnTo>
                    <a:lnTo>
                      <a:pt x="1270" y="7327"/>
                    </a:lnTo>
                    <a:lnTo>
                      <a:pt x="1261" y="7325"/>
                    </a:lnTo>
                    <a:lnTo>
                      <a:pt x="1248" y="7322"/>
                    </a:lnTo>
                    <a:lnTo>
                      <a:pt x="1239" y="7319"/>
                    </a:lnTo>
                    <a:lnTo>
                      <a:pt x="1226" y="7316"/>
                    </a:lnTo>
                    <a:lnTo>
                      <a:pt x="1217" y="7313"/>
                    </a:lnTo>
                    <a:lnTo>
                      <a:pt x="1205" y="7309"/>
                    </a:lnTo>
                    <a:lnTo>
                      <a:pt x="1196" y="7306"/>
                    </a:lnTo>
                    <a:lnTo>
                      <a:pt x="1184" y="7301"/>
                    </a:lnTo>
                    <a:lnTo>
                      <a:pt x="1175" y="7298"/>
                    </a:lnTo>
                    <a:lnTo>
                      <a:pt x="1163" y="7293"/>
                    </a:lnTo>
                    <a:lnTo>
                      <a:pt x="1154" y="7289"/>
                    </a:lnTo>
                    <a:lnTo>
                      <a:pt x="1142" y="7283"/>
                    </a:lnTo>
                    <a:lnTo>
                      <a:pt x="1134" y="7279"/>
                    </a:lnTo>
                    <a:lnTo>
                      <a:pt x="1122" y="7273"/>
                    </a:lnTo>
                    <a:lnTo>
                      <a:pt x="1113" y="7269"/>
                    </a:lnTo>
                    <a:lnTo>
                      <a:pt x="1102" y="7262"/>
                    </a:lnTo>
                    <a:lnTo>
                      <a:pt x="1097" y="7259"/>
                    </a:lnTo>
                    <a:lnTo>
                      <a:pt x="1085" y="7252"/>
                    </a:lnTo>
                    <a:lnTo>
                      <a:pt x="1077" y="7247"/>
                    </a:lnTo>
                    <a:lnTo>
                      <a:pt x="1066" y="7240"/>
                    </a:lnTo>
                    <a:lnTo>
                      <a:pt x="1058" y="7235"/>
                    </a:lnTo>
                    <a:lnTo>
                      <a:pt x="1048" y="7227"/>
                    </a:lnTo>
                    <a:lnTo>
                      <a:pt x="1040" y="7222"/>
                    </a:lnTo>
                    <a:lnTo>
                      <a:pt x="1029" y="7214"/>
                    </a:lnTo>
                    <a:lnTo>
                      <a:pt x="1022" y="7208"/>
                    </a:lnTo>
                    <a:lnTo>
                      <a:pt x="1012" y="7200"/>
                    </a:lnTo>
                    <a:lnTo>
                      <a:pt x="1005" y="7193"/>
                    </a:lnTo>
                    <a:lnTo>
                      <a:pt x="995" y="7185"/>
                    </a:lnTo>
                    <a:lnTo>
                      <a:pt x="988" y="7178"/>
                    </a:lnTo>
                    <a:lnTo>
                      <a:pt x="979" y="7169"/>
                    </a:lnTo>
                    <a:lnTo>
                      <a:pt x="972" y="7162"/>
                    </a:lnTo>
                    <a:lnTo>
                      <a:pt x="963" y="7153"/>
                    </a:lnTo>
                    <a:lnTo>
                      <a:pt x="956" y="7146"/>
                    </a:lnTo>
                    <a:lnTo>
                      <a:pt x="948" y="7136"/>
                    </a:lnTo>
                    <a:lnTo>
                      <a:pt x="941" y="7129"/>
                    </a:lnTo>
                    <a:lnTo>
                      <a:pt x="933" y="7119"/>
                    </a:lnTo>
                    <a:lnTo>
                      <a:pt x="927" y="7112"/>
                    </a:lnTo>
                    <a:lnTo>
                      <a:pt x="919" y="7101"/>
                    </a:lnTo>
                    <a:lnTo>
                      <a:pt x="914" y="7093"/>
                    </a:lnTo>
                    <a:lnTo>
                      <a:pt x="906" y="7083"/>
                    </a:lnTo>
                    <a:lnTo>
                      <a:pt x="901" y="7075"/>
                    </a:lnTo>
                    <a:lnTo>
                      <a:pt x="894" y="7064"/>
                    </a:lnTo>
                    <a:lnTo>
                      <a:pt x="889" y="7056"/>
                    </a:lnTo>
                    <a:lnTo>
                      <a:pt x="882" y="7044"/>
                    </a:lnTo>
                    <a:lnTo>
                      <a:pt x="879" y="7039"/>
                    </a:lnTo>
                    <a:lnTo>
                      <a:pt x="872" y="7028"/>
                    </a:lnTo>
                    <a:lnTo>
                      <a:pt x="868" y="7019"/>
                    </a:lnTo>
                    <a:lnTo>
                      <a:pt x="862" y="7008"/>
                    </a:lnTo>
                    <a:lnTo>
                      <a:pt x="858" y="6999"/>
                    </a:lnTo>
                    <a:lnTo>
                      <a:pt x="852" y="6987"/>
                    </a:lnTo>
                    <a:lnTo>
                      <a:pt x="848" y="6978"/>
                    </a:lnTo>
                    <a:lnTo>
                      <a:pt x="843" y="6966"/>
                    </a:lnTo>
                    <a:lnTo>
                      <a:pt x="840" y="6958"/>
                    </a:lnTo>
                    <a:lnTo>
                      <a:pt x="835" y="6945"/>
                    </a:lnTo>
                    <a:lnTo>
                      <a:pt x="832" y="6936"/>
                    </a:lnTo>
                    <a:lnTo>
                      <a:pt x="828" y="6924"/>
                    </a:lnTo>
                    <a:lnTo>
                      <a:pt x="825" y="6915"/>
                    </a:lnTo>
                    <a:lnTo>
                      <a:pt x="822" y="6903"/>
                    </a:lnTo>
                    <a:lnTo>
                      <a:pt x="819" y="6893"/>
                    </a:lnTo>
                    <a:lnTo>
                      <a:pt x="816" y="6881"/>
                    </a:lnTo>
                    <a:lnTo>
                      <a:pt x="814" y="6872"/>
                    </a:lnTo>
                    <a:lnTo>
                      <a:pt x="811" y="6859"/>
                    </a:lnTo>
                    <a:lnTo>
                      <a:pt x="810" y="6850"/>
                    </a:lnTo>
                    <a:lnTo>
                      <a:pt x="807" y="6837"/>
                    </a:lnTo>
                    <a:lnTo>
                      <a:pt x="806" y="6828"/>
                    </a:lnTo>
                    <a:lnTo>
                      <a:pt x="804" y="6815"/>
                    </a:lnTo>
                    <a:lnTo>
                      <a:pt x="803" y="6805"/>
                    </a:lnTo>
                    <a:lnTo>
                      <a:pt x="802" y="6792"/>
                    </a:lnTo>
                    <a:lnTo>
                      <a:pt x="801" y="6783"/>
                    </a:lnTo>
                    <a:lnTo>
                      <a:pt x="801" y="6770"/>
                    </a:lnTo>
                    <a:lnTo>
                      <a:pt x="800" y="6761"/>
                    </a:lnTo>
                    <a:lnTo>
                      <a:pt x="800" y="6748"/>
                    </a:lnTo>
                    <a:lnTo>
                      <a:pt x="800" y="6743"/>
                    </a:lnTo>
                    <a:lnTo>
                      <a:pt x="800" y="3257"/>
                    </a:lnTo>
                    <a:lnTo>
                      <a:pt x="800" y="3252"/>
                    </a:lnTo>
                    <a:lnTo>
                      <a:pt x="800" y="3239"/>
                    </a:lnTo>
                    <a:lnTo>
                      <a:pt x="801" y="3230"/>
                    </a:lnTo>
                    <a:lnTo>
                      <a:pt x="801" y="3217"/>
                    </a:lnTo>
                    <a:lnTo>
                      <a:pt x="802" y="3208"/>
                    </a:lnTo>
                    <a:lnTo>
                      <a:pt x="803" y="3195"/>
                    </a:lnTo>
                    <a:lnTo>
                      <a:pt x="804" y="3185"/>
                    </a:lnTo>
                    <a:lnTo>
                      <a:pt x="806" y="3172"/>
                    </a:lnTo>
                    <a:lnTo>
                      <a:pt x="807" y="3163"/>
                    </a:lnTo>
                    <a:lnTo>
                      <a:pt x="810" y="3150"/>
                    </a:lnTo>
                    <a:lnTo>
                      <a:pt x="811" y="3141"/>
                    </a:lnTo>
                    <a:lnTo>
                      <a:pt x="814" y="3128"/>
                    </a:lnTo>
                    <a:lnTo>
                      <a:pt x="816" y="3119"/>
                    </a:lnTo>
                    <a:lnTo>
                      <a:pt x="819" y="3107"/>
                    </a:lnTo>
                    <a:lnTo>
                      <a:pt x="822" y="3097"/>
                    </a:lnTo>
                    <a:lnTo>
                      <a:pt x="825" y="3085"/>
                    </a:lnTo>
                    <a:lnTo>
                      <a:pt x="828" y="3076"/>
                    </a:lnTo>
                    <a:lnTo>
                      <a:pt x="832" y="3064"/>
                    </a:lnTo>
                    <a:lnTo>
                      <a:pt x="835" y="3055"/>
                    </a:lnTo>
                    <a:lnTo>
                      <a:pt x="840" y="3042"/>
                    </a:lnTo>
                    <a:lnTo>
                      <a:pt x="843" y="3034"/>
                    </a:lnTo>
                    <a:lnTo>
                      <a:pt x="848" y="3022"/>
                    </a:lnTo>
                    <a:lnTo>
                      <a:pt x="852" y="3013"/>
                    </a:lnTo>
                    <a:lnTo>
                      <a:pt x="858" y="3001"/>
                    </a:lnTo>
                    <a:lnTo>
                      <a:pt x="862" y="2992"/>
                    </a:lnTo>
                    <a:lnTo>
                      <a:pt x="868" y="2981"/>
                    </a:lnTo>
                    <a:lnTo>
                      <a:pt x="872" y="2972"/>
                    </a:lnTo>
                    <a:lnTo>
                      <a:pt x="879" y="2961"/>
                    </a:lnTo>
                    <a:lnTo>
                      <a:pt x="882" y="2956"/>
                    </a:lnTo>
                    <a:lnTo>
                      <a:pt x="889" y="2944"/>
                    </a:lnTo>
                    <a:lnTo>
                      <a:pt x="894" y="2936"/>
                    </a:lnTo>
                    <a:lnTo>
                      <a:pt x="901" y="2925"/>
                    </a:lnTo>
                    <a:lnTo>
                      <a:pt x="906" y="2917"/>
                    </a:lnTo>
                    <a:lnTo>
                      <a:pt x="914" y="2907"/>
                    </a:lnTo>
                    <a:lnTo>
                      <a:pt x="919" y="2899"/>
                    </a:lnTo>
                    <a:lnTo>
                      <a:pt x="927" y="2888"/>
                    </a:lnTo>
                    <a:lnTo>
                      <a:pt x="933" y="2881"/>
                    </a:lnTo>
                    <a:lnTo>
                      <a:pt x="941" y="2871"/>
                    </a:lnTo>
                    <a:lnTo>
                      <a:pt x="948" y="2864"/>
                    </a:lnTo>
                    <a:lnTo>
                      <a:pt x="956" y="2854"/>
                    </a:lnTo>
                    <a:lnTo>
                      <a:pt x="963" y="2847"/>
                    </a:lnTo>
                    <a:lnTo>
                      <a:pt x="972" y="2838"/>
                    </a:lnTo>
                    <a:lnTo>
                      <a:pt x="979" y="2831"/>
                    </a:lnTo>
                    <a:lnTo>
                      <a:pt x="988" y="2822"/>
                    </a:lnTo>
                    <a:lnTo>
                      <a:pt x="995" y="2815"/>
                    </a:lnTo>
                    <a:lnTo>
                      <a:pt x="1005" y="2807"/>
                    </a:lnTo>
                    <a:lnTo>
                      <a:pt x="1012" y="2800"/>
                    </a:lnTo>
                    <a:lnTo>
                      <a:pt x="1022" y="2792"/>
                    </a:lnTo>
                    <a:lnTo>
                      <a:pt x="1029" y="2786"/>
                    </a:lnTo>
                    <a:lnTo>
                      <a:pt x="1040" y="2778"/>
                    </a:lnTo>
                    <a:lnTo>
                      <a:pt x="1048" y="2773"/>
                    </a:lnTo>
                    <a:lnTo>
                      <a:pt x="1058" y="2765"/>
                    </a:lnTo>
                    <a:lnTo>
                      <a:pt x="1066" y="2760"/>
                    </a:lnTo>
                    <a:lnTo>
                      <a:pt x="1077" y="2753"/>
                    </a:lnTo>
                    <a:lnTo>
                      <a:pt x="1085" y="2748"/>
                    </a:lnTo>
                    <a:lnTo>
                      <a:pt x="1097" y="2741"/>
                    </a:lnTo>
                    <a:lnTo>
                      <a:pt x="1102" y="2738"/>
                    </a:lnTo>
                    <a:lnTo>
                      <a:pt x="1113" y="2731"/>
                    </a:lnTo>
                    <a:lnTo>
                      <a:pt x="1122" y="2727"/>
                    </a:lnTo>
                    <a:lnTo>
                      <a:pt x="1134" y="2721"/>
                    </a:lnTo>
                    <a:lnTo>
                      <a:pt x="1142" y="2717"/>
                    </a:lnTo>
                    <a:lnTo>
                      <a:pt x="1154" y="2711"/>
                    </a:lnTo>
                    <a:lnTo>
                      <a:pt x="1163" y="2707"/>
                    </a:lnTo>
                    <a:lnTo>
                      <a:pt x="1175" y="2702"/>
                    </a:lnTo>
                    <a:lnTo>
                      <a:pt x="1184" y="2699"/>
                    </a:lnTo>
                    <a:lnTo>
                      <a:pt x="1196" y="2694"/>
                    </a:lnTo>
                    <a:lnTo>
                      <a:pt x="1205" y="2691"/>
                    </a:lnTo>
                    <a:lnTo>
                      <a:pt x="1217" y="2687"/>
                    </a:lnTo>
                    <a:lnTo>
                      <a:pt x="1226" y="2684"/>
                    </a:lnTo>
                    <a:lnTo>
                      <a:pt x="1239" y="2681"/>
                    </a:lnTo>
                    <a:lnTo>
                      <a:pt x="1248" y="2678"/>
                    </a:lnTo>
                    <a:lnTo>
                      <a:pt x="1261" y="2675"/>
                    </a:lnTo>
                    <a:lnTo>
                      <a:pt x="1270" y="2673"/>
                    </a:lnTo>
                    <a:lnTo>
                      <a:pt x="1283" y="2670"/>
                    </a:lnTo>
                    <a:lnTo>
                      <a:pt x="1292" y="2669"/>
                    </a:lnTo>
                    <a:lnTo>
                      <a:pt x="1305" y="2666"/>
                    </a:lnTo>
                    <a:lnTo>
                      <a:pt x="1314" y="2665"/>
                    </a:lnTo>
                    <a:lnTo>
                      <a:pt x="1327" y="2663"/>
                    </a:lnTo>
                    <a:lnTo>
                      <a:pt x="1336" y="2662"/>
                    </a:lnTo>
                    <a:lnTo>
                      <a:pt x="1349" y="2661"/>
                    </a:lnTo>
                    <a:lnTo>
                      <a:pt x="1359" y="2660"/>
                    </a:lnTo>
                    <a:lnTo>
                      <a:pt x="1372" y="2660"/>
                    </a:lnTo>
                    <a:close/>
                    <a:moveTo>
                      <a:pt x="8605" y="3159"/>
                    </a:moveTo>
                    <a:lnTo>
                      <a:pt x="8599" y="3159"/>
                    </a:lnTo>
                    <a:lnTo>
                      <a:pt x="1401" y="3159"/>
                    </a:lnTo>
                    <a:lnTo>
                      <a:pt x="1395" y="3159"/>
                    </a:lnTo>
                    <a:lnTo>
                      <a:pt x="1391" y="3159"/>
                    </a:lnTo>
                    <a:lnTo>
                      <a:pt x="1387" y="3160"/>
                    </a:lnTo>
                    <a:lnTo>
                      <a:pt x="1384" y="3160"/>
                    </a:lnTo>
                    <a:lnTo>
                      <a:pt x="1380" y="3161"/>
                    </a:lnTo>
                    <a:lnTo>
                      <a:pt x="1376" y="3162"/>
                    </a:lnTo>
                    <a:lnTo>
                      <a:pt x="1373" y="3162"/>
                    </a:lnTo>
                    <a:lnTo>
                      <a:pt x="1369" y="3163"/>
                    </a:lnTo>
                    <a:lnTo>
                      <a:pt x="1366" y="3164"/>
                    </a:lnTo>
                    <a:lnTo>
                      <a:pt x="1363" y="3166"/>
                    </a:lnTo>
                    <a:lnTo>
                      <a:pt x="1360" y="3167"/>
                    </a:lnTo>
                    <a:lnTo>
                      <a:pt x="1356" y="3169"/>
                    </a:lnTo>
                    <a:lnTo>
                      <a:pt x="1353" y="3170"/>
                    </a:lnTo>
                    <a:lnTo>
                      <a:pt x="1349" y="3173"/>
                    </a:lnTo>
                    <a:lnTo>
                      <a:pt x="1344" y="3175"/>
                    </a:lnTo>
                    <a:lnTo>
                      <a:pt x="1342" y="3177"/>
                    </a:lnTo>
                    <a:lnTo>
                      <a:pt x="1339" y="3179"/>
                    </a:lnTo>
                    <a:lnTo>
                      <a:pt x="1336" y="3181"/>
                    </a:lnTo>
                    <a:lnTo>
                      <a:pt x="1334" y="3183"/>
                    </a:lnTo>
                    <a:lnTo>
                      <a:pt x="1331" y="3185"/>
                    </a:lnTo>
                    <a:lnTo>
                      <a:pt x="1329" y="3188"/>
                    </a:lnTo>
                    <a:lnTo>
                      <a:pt x="1326" y="3190"/>
                    </a:lnTo>
                    <a:lnTo>
                      <a:pt x="1324" y="3193"/>
                    </a:lnTo>
                    <a:lnTo>
                      <a:pt x="1322" y="3195"/>
                    </a:lnTo>
                    <a:lnTo>
                      <a:pt x="1320" y="3198"/>
                    </a:lnTo>
                    <a:lnTo>
                      <a:pt x="1318" y="3201"/>
                    </a:lnTo>
                    <a:lnTo>
                      <a:pt x="1316" y="3203"/>
                    </a:lnTo>
                    <a:lnTo>
                      <a:pt x="1314" y="3208"/>
                    </a:lnTo>
                    <a:lnTo>
                      <a:pt x="1311" y="3212"/>
                    </a:lnTo>
                    <a:lnTo>
                      <a:pt x="1309" y="3216"/>
                    </a:lnTo>
                    <a:lnTo>
                      <a:pt x="1308" y="3219"/>
                    </a:lnTo>
                    <a:lnTo>
                      <a:pt x="1307" y="3222"/>
                    </a:lnTo>
                    <a:lnTo>
                      <a:pt x="1305" y="3225"/>
                    </a:lnTo>
                    <a:lnTo>
                      <a:pt x="1304" y="3229"/>
                    </a:lnTo>
                    <a:lnTo>
                      <a:pt x="1303" y="3232"/>
                    </a:lnTo>
                    <a:lnTo>
                      <a:pt x="1302" y="3235"/>
                    </a:lnTo>
                    <a:lnTo>
                      <a:pt x="1302" y="3239"/>
                    </a:lnTo>
                    <a:lnTo>
                      <a:pt x="1301" y="3242"/>
                    </a:lnTo>
                    <a:lnTo>
                      <a:pt x="1301" y="3246"/>
                    </a:lnTo>
                    <a:lnTo>
                      <a:pt x="1300" y="3250"/>
                    </a:lnTo>
                    <a:lnTo>
                      <a:pt x="1300" y="3253"/>
                    </a:lnTo>
                    <a:lnTo>
                      <a:pt x="1300" y="3259"/>
                    </a:lnTo>
                    <a:lnTo>
                      <a:pt x="1300" y="6741"/>
                    </a:lnTo>
                    <a:lnTo>
                      <a:pt x="1300" y="6747"/>
                    </a:lnTo>
                    <a:lnTo>
                      <a:pt x="1300" y="6750"/>
                    </a:lnTo>
                    <a:lnTo>
                      <a:pt x="1301" y="6754"/>
                    </a:lnTo>
                    <a:lnTo>
                      <a:pt x="1301" y="6758"/>
                    </a:lnTo>
                    <a:lnTo>
                      <a:pt x="1302" y="6761"/>
                    </a:lnTo>
                    <a:lnTo>
                      <a:pt x="1302" y="6765"/>
                    </a:lnTo>
                    <a:lnTo>
                      <a:pt x="1303" y="6768"/>
                    </a:lnTo>
                    <a:lnTo>
                      <a:pt x="1304" y="6771"/>
                    </a:lnTo>
                    <a:lnTo>
                      <a:pt x="1305" y="6775"/>
                    </a:lnTo>
                    <a:lnTo>
                      <a:pt x="1307" y="6778"/>
                    </a:lnTo>
                    <a:lnTo>
                      <a:pt x="1308" y="6781"/>
                    </a:lnTo>
                    <a:lnTo>
                      <a:pt x="1309" y="6784"/>
                    </a:lnTo>
                    <a:lnTo>
                      <a:pt x="1311" y="6788"/>
                    </a:lnTo>
                    <a:lnTo>
                      <a:pt x="1314" y="6792"/>
                    </a:lnTo>
                    <a:lnTo>
                      <a:pt x="1316" y="6797"/>
                    </a:lnTo>
                    <a:lnTo>
                      <a:pt x="1318" y="6799"/>
                    </a:lnTo>
                    <a:lnTo>
                      <a:pt x="1320" y="6802"/>
                    </a:lnTo>
                    <a:lnTo>
                      <a:pt x="1322" y="6805"/>
                    </a:lnTo>
                    <a:lnTo>
                      <a:pt x="1324" y="6807"/>
                    </a:lnTo>
                    <a:lnTo>
                      <a:pt x="1326" y="6810"/>
                    </a:lnTo>
                    <a:lnTo>
                      <a:pt x="1329" y="6812"/>
                    </a:lnTo>
                    <a:lnTo>
                      <a:pt x="1331" y="6815"/>
                    </a:lnTo>
                    <a:lnTo>
                      <a:pt x="1334" y="6817"/>
                    </a:lnTo>
                    <a:lnTo>
                      <a:pt x="1336" y="6819"/>
                    </a:lnTo>
                    <a:lnTo>
                      <a:pt x="1339" y="6821"/>
                    </a:lnTo>
                    <a:lnTo>
                      <a:pt x="1342" y="6823"/>
                    </a:lnTo>
                    <a:lnTo>
                      <a:pt x="1344" y="6825"/>
                    </a:lnTo>
                    <a:lnTo>
                      <a:pt x="1349" y="6827"/>
                    </a:lnTo>
                    <a:lnTo>
                      <a:pt x="1353" y="6830"/>
                    </a:lnTo>
                    <a:lnTo>
                      <a:pt x="1356" y="6831"/>
                    </a:lnTo>
                    <a:lnTo>
                      <a:pt x="1360" y="6833"/>
                    </a:lnTo>
                    <a:lnTo>
                      <a:pt x="1363" y="6834"/>
                    </a:lnTo>
                    <a:lnTo>
                      <a:pt x="1366" y="6836"/>
                    </a:lnTo>
                    <a:lnTo>
                      <a:pt x="1369" y="6837"/>
                    </a:lnTo>
                    <a:lnTo>
                      <a:pt x="1373" y="6838"/>
                    </a:lnTo>
                    <a:lnTo>
                      <a:pt x="1376" y="6838"/>
                    </a:lnTo>
                    <a:lnTo>
                      <a:pt x="1380" y="6839"/>
                    </a:lnTo>
                    <a:lnTo>
                      <a:pt x="1384" y="6840"/>
                    </a:lnTo>
                    <a:lnTo>
                      <a:pt x="1387" y="6840"/>
                    </a:lnTo>
                    <a:lnTo>
                      <a:pt x="1391" y="6841"/>
                    </a:lnTo>
                    <a:lnTo>
                      <a:pt x="1395" y="6841"/>
                    </a:lnTo>
                    <a:lnTo>
                      <a:pt x="1401" y="6841"/>
                    </a:lnTo>
                    <a:lnTo>
                      <a:pt x="8599" y="6841"/>
                    </a:lnTo>
                    <a:lnTo>
                      <a:pt x="8605" y="6841"/>
                    </a:lnTo>
                    <a:lnTo>
                      <a:pt x="8609" y="6841"/>
                    </a:lnTo>
                    <a:lnTo>
                      <a:pt x="8613" y="6840"/>
                    </a:lnTo>
                    <a:lnTo>
                      <a:pt x="8616" y="6840"/>
                    </a:lnTo>
                    <a:lnTo>
                      <a:pt x="8620" y="6839"/>
                    </a:lnTo>
                    <a:lnTo>
                      <a:pt x="8624" y="6838"/>
                    </a:lnTo>
                    <a:lnTo>
                      <a:pt x="8627" y="6838"/>
                    </a:lnTo>
                    <a:lnTo>
                      <a:pt x="8631" y="6837"/>
                    </a:lnTo>
                    <a:lnTo>
                      <a:pt x="8634" y="6836"/>
                    </a:lnTo>
                    <a:lnTo>
                      <a:pt x="8637" y="6834"/>
                    </a:lnTo>
                    <a:lnTo>
                      <a:pt x="8640" y="6833"/>
                    </a:lnTo>
                    <a:lnTo>
                      <a:pt x="8644" y="6831"/>
                    </a:lnTo>
                    <a:lnTo>
                      <a:pt x="8647" y="6830"/>
                    </a:lnTo>
                    <a:lnTo>
                      <a:pt x="8651" y="6827"/>
                    </a:lnTo>
                    <a:lnTo>
                      <a:pt x="8656" y="6825"/>
                    </a:lnTo>
                    <a:lnTo>
                      <a:pt x="8658" y="6823"/>
                    </a:lnTo>
                    <a:lnTo>
                      <a:pt x="8661" y="6821"/>
                    </a:lnTo>
                    <a:lnTo>
                      <a:pt x="8664" y="6819"/>
                    </a:lnTo>
                    <a:lnTo>
                      <a:pt x="8666" y="6817"/>
                    </a:lnTo>
                    <a:lnTo>
                      <a:pt x="8669" y="6815"/>
                    </a:lnTo>
                    <a:lnTo>
                      <a:pt x="8671" y="6812"/>
                    </a:lnTo>
                    <a:lnTo>
                      <a:pt x="8674" y="6810"/>
                    </a:lnTo>
                    <a:lnTo>
                      <a:pt x="8676" y="6807"/>
                    </a:lnTo>
                    <a:lnTo>
                      <a:pt x="8678" y="6805"/>
                    </a:lnTo>
                    <a:lnTo>
                      <a:pt x="8680" y="6802"/>
                    </a:lnTo>
                    <a:lnTo>
                      <a:pt x="8682" y="6799"/>
                    </a:lnTo>
                    <a:lnTo>
                      <a:pt x="8684" y="6797"/>
                    </a:lnTo>
                    <a:lnTo>
                      <a:pt x="8686" y="6792"/>
                    </a:lnTo>
                    <a:lnTo>
                      <a:pt x="8689" y="6788"/>
                    </a:lnTo>
                    <a:lnTo>
                      <a:pt x="8691" y="6784"/>
                    </a:lnTo>
                    <a:lnTo>
                      <a:pt x="8692" y="6781"/>
                    </a:lnTo>
                    <a:lnTo>
                      <a:pt x="8693" y="6778"/>
                    </a:lnTo>
                    <a:lnTo>
                      <a:pt x="8695" y="6775"/>
                    </a:lnTo>
                    <a:lnTo>
                      <a:pt x="8696" y="6771"/>
                    </a:lnTo>
                    <a:lnTo>
                      <a:pt x="8697" y="6768"/>
                    </a:lnTo>
                    <a:lnTo>
                      <a:pt x="8698" y="6765"/>
                    </a:lnTo>
                    <a:lnTo>
                      <a:pt x="8698" y="6761"/>
                    </a:lnTo>
                    <a:lnTo>
                      <a:pt x="8699" y="6758"/>
                    </a:lnTo>
                    <a:lnTo>
                      <a:pt x="8699" y="6754"/>
                    </a:lnTo>
                    <a:lnTo>
                      <a:pt x="8700" y="6750"/>
                    </a:lnTo>
                    <a:lnTo>
                      <a:pt x="8700" y="6747"/>
                    </a:lnTo>
                    <a:lnTo>
                      <a:pt x="8700" y="6741"/>
                    </a:lnTo>
                    <a:lnTo>
                      <a:pt x="8700" y="3259"/>
                    </a:lnTo>
                    <a:lnTo>
                      <a:pt x="8700" y="3253"/>
                    </a:lnTo>
                    <a:lnTo>
                      <a:pt x="8700" y="3250"/>
                    </a:lnTo>
                    <a:lnTo>
                      <a:pt x="8699" y="3246"/>
                    </a:lnTo>
                    <a:lnTo>
                      <a:pt x="8699" y="3242"/>
                    </a:lnTo>
                    <a:lnTo>
                      <a:pt x="8698" y="3239"/>
                    </a:lnTo>
                    <a:lnTo>
                      <a:pt x="8698" y="3235"/>
                    </a:lnTo>
                    <a:lnTo>
                      <a:pt x="8697" y="3232"/>
                    </a:lnTo>
                    <a:lnTo>
                      <a:pt x="8696" y="3229"/>
                    </a:lnTo>
                    <a:lnTo>
                      <a:pt x="8695" y="3225"/>
                    </a:lnTo>
                    <a:lnTo>
                      <a:pt x="8693" y="3222"/>
                    </a:lnTo>
                    <a:lnTo>
                      <a:pt x="8692" y="3219"/>
                    </a:lnTo>
                    <a:lnTo>
                      <a:pt x="8691" y="3216"/>
                    </a:lnTo>
                    <a:lnTo>
                      <a:pt x="8689" y="3212"/>
                    </a:lnTo>
                    <a:lnTo>
                      <a:pt x="8686" y="3208"/>
                    </a:lnTo>
                    <a:lnTo>
                      <a:pt x="8684" y="3203"/>
                    </a:lnTo>
                    <a:lnTo>
                      <a:pt x="8682" y="3201"/>
                    </a:lnTo>
                    <a:lnTo>
                      <a:pt x="8680" y="3198"/>
                    </a:lnTo>
                    <a:lnTo>
                      <a:pt x="8678" y="3195"/>
                    </a:lnTo>
                    <a:lnTo>
                      <a:pt x="8676" y="3193"/>
                    </a:lnTo>
                    <a:lnTo>
                      <a:pt x="8674" y="3190"/>
                    </a:lnTo>
                    <a:lnTo>
                      <a:pt x="8671" y="3188"/>
                    </a:lnTo>
                    <a:lnTo>
                      <a:pt x="8669" y="3185"/>
                    </a:lnTo>
                    <a:lnTo>
                      <a:pt x="8666" y="3183"/>
                    </a:lnTo>
                    <a:lnTo>
                      <a:pt x="8664" y="3181"/>
                    </a:lnTo>
                    <a:lnTo>
                      <a:pt x="8661" y="3179"/>
                    </a:lnTo>
                    <a:lnTo>
                      <a:pt x="8658" y="3177"/>
                    </a:lnTo>
                    <a:lnTo>
                      <a:pt x="8656" y="3175"/>
                    </a:lnTo>
                    <a:lnTo>
                      <a:pt x="8651" y="3173"/>
                    </a:lnTo>
                    <a:lnTo>
                      <a:pt x="8647" y="3170"/>
                    </a:lnTo>
                    <a:lnTo>
                      <a:pt x="8644" y="3169"/>
                    </a:lnTo>
                    <a:lnTo>
                      <a:pt x="8640" y="3167"/>
                    </a:lnTo>
                    <a:lnTo>
                      <a:pt x="8637" y="3166"/>
                    </a:lnTo>
                    <a:lnTo>
                      <a:pt x="8634" y="3164"/>
                    </a:lnTo>
                    <a:lnTo>
                      <a:pt x="8631" y="3163"/>
                    </a:lnTo>
                    <a:lnTo>
                      <a:pt x="8627" y="3162"/>
                    </a:lnTo>
                    <a:lnTo>
                      <a:pt x="8624" y="3162"/>
                    </a:lnTo>
                    <a:lnTo>
                      <a:pt x="8620" y="3161"/>
                    </a:lnTo>
                    <a:lnTo>
                      <a:pt x="8616" y="3160"/>
                    </a:lnTo>
                    <a:lnTo>
                      <a:pt x="8613" y="3160"/>
                    </a:lnTo>
                    <a:lnTo>
                      <a:pt x="8609" y="3159"/>
                    </a:lnTo>
                    <a:lnTo>
                      <a:pt x="8605" y="3159"/>
                    </a:lnTo>
                    <a:close/>
                    <a:moveTo>
                      <a:pt x="7961" y="5907"/>
                    </a:moveTo>
                    <a:lnTo>
                      <a:pt x="7962" y="5918"/>
                    </a:lnTo>
                    <a:lnTo>
                      <a:pt x="7962" y="5929"/>
                    </a:lnTo>
                    <a:lnTo>
                      <a:pt x="7962" y="5940"/>
                    </a:lnTo>
                    <a:lnTo>
                      <a:pt x="7961" y="5951"/>
                    </a:lnTo>
                    <a:lnTo>
                      <a:pt x="7960" y="5962"/>
                    </a:lnTo>
                    <a:lnTo>
                      <a:pt x="7959" y="5972"/>
                    </a:lnTo>
                    <a:lnTo>
                      <a:pt x="7957" y="5983"/>
                    </a:lnTo>
                    <a:lnTo>
                      <a:pt x="7955" y="5994"/>
                    </a:lnTo>
                    <a:lnTo>
                      <a:pt x="7952" y="6004"/>
                    </a:lnTo>
                    <a:lnTo>
                      <a:pt x="7949" y="6015"/>
                    </a:lnTo>
                    <a:lnTo>
                      <a:pt x="7946" y="6025"/>
                    </a:lnTo>
                    <a:lnTo>
                      <a:pt x="7942" y="6035"/>
                    </a:lnTo>
                    <a:lnTo>
                      <a:pt x="7938" y="6045"/>
                    </a:lnTo>
                    <a:lnTo>
                      <a:pt x="7934" y="6055"/>
                    </a:lnTo>
                    <a:lnTo>
                      <a:pt x="7929" y="6065"/>
                    </a:lnTo>
                    <a:lnTo>
                      <a:pt x="7924" y="6075"/>
                    </a:lnTo>
                    <a:lnTo>
                      <a:pt x="7918" y="6084"/>
                    </a:lnTo>
                    <a:lnTo>
                      <a:pt x="7912" y="6093"/>
                    </a:lnTo>
                    <a:lnTo>
                      <a:pt x="7906" y="6102"/>
                    </a:lnTo>
                    <a:lnTo>
                      <a:pt x="7899" y="6111"/>
                    </a:lnTo>
                    <a:lnTo>
                      <a:pt x="7892" y="6119"/>
                    </a:lnTo>
                    <a:lnTo>
                      <a:pt x="7885" y="6127"/>
                    </a:lnTo>
                    <a:lnTo>
                      <a:pt x="7877" y="6135"/>
                    </a:lnTo>
                    <a:lnTo>
                      <a:pt x="7869" y="6142"/>
                    </a:lnTo>
                    <a:lnTo>
                      <a:pt x="7861" y="6149"/>
                    </a:lnTo>
                    <a:lnTo>
                      <a:pt x="7853" y="6156"/>
                    </a:lnTo>
                    <a:lnTo>
                      <a:pt x="7844" y="6163"/>
                    </a:lnTo>
                    <a:lnTo>
                      <a:pt x="7835" y="6169"/>
                    </a:lnTo>
                    <a:lnTo>
                      <a:pt x="7826" y="6175"/>
                    </a:lnTo>
                    <a:lnTo>
                      <a:pt x="7817" y="6181"/>
                    </a:lnTo>
                    <a:lnTo>
                      <a:pt x="7807" y="6186"/>
                    </a:lnTo>
                    <a:lnTo>
                      <a:pt x="7798" y="6191"/>
                    </a:lnTo>
                    <a:lnTo>
                      <a:pt x="7788" y="6196"/>
                    </a:lnTo>
                    <a:lnTo>
                      <a:pt x="7778" y="6200"/>
                    </a:lnTo>
                    <a:lnTo>
                      <a:pt x="7768" y="6203"/>
                    </a:lnTo>
                    <a:lnTo>
                      <a:pt x="7758" y="6207"/>
                    </a:lnTo>
                    <a:lnTo>
                      <a:pt x="7747" y="6210"/>
                    </a:lnTo>
                    <a:lnTo>
                      <a:pt x="7737" y="6213"/>
                    </a:lnTo>
                    <a:lnTo>
                      <a:pt x="7726" y="6215"/>
                    </a:lnTo>
                    <a:lnTo>
                      <a:pt x="7715" y="6217"/>
                    </a:lnTo>
                    <a:lnTo>
                      <a:pt x="7705" y="6218"/>
                    </a:lnTo>
                    <a:lnTo>
                      <a:pt x="7694" y="6219"/>
                    </a:lnTo>
                    <a:lnTo>
                      <a:pt x="7683" y="6220"/>
                    </a:lnTo>
                    <a:lnTo>
                      <a:pt x="7672" y="6220"/>
                    </a:lnTo>
                    <a:lnTo>
                      <a:pt x="7661" y="6220"/>
                    </a:lnTo>
                    <a:lnTo>
                      <a:pt x="7650" y="6219"/>
                    </a:lnTo>
                    <a:lnTo>
                      <a:pt x="7639" y="6218"/>
                    </a:lnTo>
                    <a:lnTo>
                      <a:pt x="7629" y="6217"/>
                    </a:lnTo>
                    <a:lnTo>
                      <a:pt x="7618" y="6215"/>
                    </a:lnTo>
                    <a:lnTo>
                      <a:pt x="7607" y="6213"/>
                    </a:lnTo>
                    <a:lnTo>
                      <a:pt x="7597" y="6210"/>
                    </a:lnTo>
                    <a:lnTo>
                      <a:pt x="7586" y="6207"/>
                    </a:lnTo>
                    <a:lnTo>
                      <a:pt x="7576" y="6203"/>
                    </a:lnTo>
                    <a:lnTo>
                      <a:pt x="7566" y="6200"/>
                    </a:lnTo>
                    <a:lnTo>
                      <a:pt x="7556" y="6196"/>
                    </a:lnTo>
                    <a:lnTo>
                      <a:pt x="7546" y="6191"/>
                    </a:lnTo>
                    <a:lnTo>
                      <a:pt x="7537" y="6186"/>
                    </a:lnTo>
                    <a:lnTo>
                      <a:pt x="7527" y="6181"/>
                    </a:lnTo>
                    <a:lnTo>
                      <a:pt x="7518" y="6175"/>
                    </a:lnTo>
                    <a:lnTo>
                      <a:pt x="7509" y="6169"/>
                    </a:lnTo>
                    <a:lnTo>
                      <a:pt x="7500" y="6163"/>
                    </a:lnTo>
                    <a:lnTo>
                      <a:pt x="7491" y="6156"/>
                    </a:lnTo>
                    <a:lnTo>
                      <a:pt x="7483" y="6149"/>
                    </a:lnTo>
                    <a:lnTo>
                      <a:pt x="7475" y="6142"/>
                    </a:lnTo>
                    <a:lnTo>
                      <a:pt x="7467" y="6135"/>
                    </a:lnTo>
                    <a:lnTo>
                      <a:pt x="7459" y="6127"/>
                    </a:lnTo>
                    <a:lnTo>
                      <a:pt x="7452" y="6119"/>
                    </a:lnTo>
                    <a:lnTo>
                      <a:pt x="7445" y="6111"/>
                    </a:lnTo>
                    <a:lnTo>
                      <a:pt x="7439" y="6102"/>
                    </a:lnTo>
                    <a:lnTo>
                      <a:pt x="7432" y="6093"/>
                    </a:lnTo>
                    <a:lnTo>
                      <a:pt x="7427" y="6084"/>
                    </a:lnTo>
                    <a:lnTo>
                      <a:pt x="7421" y="6075"/>
                    </a:lnTo>
                    <a:lnTo>
                      <a:pt x="7416" y="6065"/>
                    </a:lnTo>
                    <a:lnTo>
                      <a:pt x="7411" y="6055"/>
                    </a:lnTo>
                    <a:lnTo>
                      <a:pt x="7406" y="6045"/>
                    </a:lnTo>
                    <a:lnTo>
                      <a:pt x="7402" y="6035"/>
                    </a:lnTo>
                    <a:lnTo>
                      <a:pt x="7398" y="6025"/>
                    </a:lnTo>
                    <a:lnTo>
                      <a:pt x="7395" y="6015"/>
                    </a:lnTo>
                    <a:lnTo>
                      <a:pt x="7392" y="6004"/>
                    </a:lnTo>
                    <a:lnTo>
                      <a:pt x="7389" y="5994"/>
                    </a:lnTo>
                    <a:lnTo>
                      <a:pt x="7387" y="5983"/>
                    </a:lnTo>
                    <a:lnTo>
                      <a:pt x="7385" y="5972"/>
                    </a:lnTo>
                    <a:lnTo>
                      <a:pt x="7384" y="5962"/>
                    </a:lnTo>
                    <a:lnTo>
                      <a:pt x="7383" y="5951"/>
                    </a:lnTo>
                    <a:lnTo>
                      <a:pt x="7382" y="5940"/>
                    </a:lnTo>
                    <a:lnTo>
                      <a:pt x="7382" y="5929"/>
                    </a:lnTo>
                    <a:lnTo>
                      <a:pt x="7382" y="5918"/>
                    </a:lnTo>
                    <a:lnTo>
                      <a:pt x="7383" y="5907"/>
                    </a:lnTo>
                    <a:lnTo>
                      <a:pt x="7384" y="5896"/>
                    </a:lnTo>
                    <a:lnTo>
                      <a:pt x="7385" y="5886"/>
                    </a:lnTo>
                    <a:lnTo>
                      <a:pt x="7387" y="5875"/>
                    </a:lnTo>
                    <a:lnTo>
                      <a:pt x="7389" y="5864"/>
                    </a:lnTo>
                    <a:lnTo>
                      <a:pt x="7392" y="5854"/>
                    </a:lnTo>
                    <a:lnTo>
                      <a:pt x="7395" y="5843"/>
                    </a:lnTo>
                    <a:lnTo>
                      <a:pt x="7398" y="5833"/>
                    </a:lnTo>
                    <a:lnTo>
                      <a:pt x="7402" y="5823"/>
                    </a:lnTo>
                    <a:lnTo>
                      <a:pt x="7406" y="5813"/>
                    </a:lnTo>
                    <a:lnTo>
                      <a:pt x="7411" y="5803"/>
                    </a:lnTo>
                    <a:lnTo>
                      <a:pt x="7416" y="5794"/>
                    </a:lnTo>
                    <a:lnTo>
                      <a:pt x="7421" y="5784"/>
                    </a:lnTo>
                    <a:lnTo>
                      <a:pt x="7427" y="5775"/>
                    </a:lnTo>
                    <a:lnTo>
                      <a:pt x="7432" y="5766"/>
                    </a:lnTo>
                    <a:lnTo>
                      <a:pt x="7439" y="5757"/>
                    </a:lnTo>
                    <a:lnTo>
                      <a:pt x="7445" y="5748"/>
                    </a:lnTo>
                    <a:lnTo>
                      <a:pt x="7452" y="5740"/>
                    </a:lnTo>
                    <a:lnTo>
                      <a:pt x="7459" y="5732"/>
                    </a:lnTo>
                    <a:lnTo>
                      <a:pt x="7467" y="5724"/>
                    </a:lnTo>
                    <a:lnTo>
                      <a:pt x="7475" y="5716"/>
                    </a:lnTo>
                    <a:lnTo>
                      <a:pt x="7483" y="5709"/>
                    </a:lnTo>
                    <a:lnTo>
                      <a:pt x="7491" y="5702"/>
                    </a:lnTo>
                    <a:lnTo>
                      <a:pt x="7500" y="5696"/>
                    </a:lnTo>
                    <a:lnTo>
                      <a:pt x="7509" y="5689"/>
                    </a:lnTo>
                    <a:lnTo>
                      <a:pt x="7518" y="5684"/>
                    </a:lnTo>
                    <a:lnTo>
                      <a:pt x="7527" y="5678"/>
                    </a:lnTo>
                    <a:lnTo>
                      <a:pt x="7537" y="5673"/>
                    </a:lnTo>
                    <a:lnTo>
                      <a:pt x="7546" y="5668"/>
                    </a:lnTo>
                    <a:lnTo>
                      <a:pt x="7556" y="5663"/>
                    </a:lnTo>
                    <a:lnTo>
                      <a:pt x="7566" y="5659"/>
                    </a:lnTo>
                    <a:lnTo>
                      <a:pt x="7576" y="5655"/>
                    </a:lnTo>
                    <a:lnTo>
                      <a:pt x="7586" y="5652"/>
                    </a:lnTo>
                    <a:lnTo>
                      <a:pt x="7597" y="5649"/>
                    </a:lnTo>
                    <a:lnTo>
                      <a:pt x="7607" y="5646"/>
                    </a:lnTo>
                    <a:lnTo>
                      <a:pt x="7618" y="5644"/>
                    </a:lnTo>
                    <a:lnTo>
                      <a:pt x="7629" y="5642"/>
                    </a:lnTo>
                    <a:lnTo>
                      <a:pt x="7639" y="5641"/>
                    </a:lnTo>
                    <a:lnTo>
                      <a:pt x="7650" y="5640"/>
                    </a:lnTo>
                    <a:lnTo>
                      <a:pt x="7661" y="5639"/>
                    </a:lnTo>
                    <a:lnTo>
                      <a:pt x="7672" y="5639"/>
                    </a:lnTo>
                    <a:lnTo>
                      <a:pt x="7683" y="5639"/>
                    </a:lnTo>
                    <a:lnTo>
                      <a:pt x="7694" y="5640"/>
                    </a:lnTo>
                    <a:lnTo>
                      <a:pt x="7705" y="5641"/>
                    </a:lnTo>
                    <a:lnTo>
                      <a:pt x="7715" y="5642"/>
                    </a:lnTo>
                    <a:lnTo>
                      <a:pt x="7726" y="5644"/>
                    </a:lnTo>
                    <a:lnTo>
                      <a:pt x="7737" y="5646"/>
                    </a:lnTo>
                    <a:lnTo>
                      <a:pt x="7747" y="5649"/>
                    </a:lnTo>
                    <a:lnTo>
                      <a:pt x="7758" y="5652"/>
                    </a:lnTo>
                    <a:lnTo>
                      <a:pt x="7768" y="5655"/>
                    </a:lnTo>
                    <a:lnTo>
                      <a:pt x="7778" y="5659"/>
                    </a:lnTo>
                    <a:lnTo>
                      <a:pt x="7788" y="5663"/>
                    </a:lnTo>
                    <a:lnTo>
                      <a:pt x="7798" y="5668"/>
                    </a:lnTo>
                    <a:lnTo>
                      <a:pt x="7807" y="5673"/>
                    </a:lnTo>
                    <a:lnTo>
                      <a:pt x="7817" y="5678"/>
                    </a:lnTo>
                    <a:lnTo>
                      <a:pt x="7826" y="5684"/>
                    </a:lnTo>
                    <a:lnTo>
                      <a:pt x="7835" y="5689"/>
                    </a:lnTo>
                    <a:lnTo>
                      <a:pt x="7844" y="5696"/>
                    </a:lnTo>
                    <a:lnTo>
                      <a:pt x="7853" y="5702"/>
                    </a:lnTo>
                    <a:lnTo>
                      <a:pt x="7861" y="5709"/>
                    </a:lnTo>
                    <a:lnTo>
                      <a:pt x="7869" y="5716"/>
                    </a:lnTo>
                    <a:lnTo>
                      <a:pt x="7877" y="5724"/>
                    </a:lnTo>
                    <a:lnTo>
                      <a:pt x="7885" y="5732"/>
                    </a:lnTo>
                    <a:lnTo>
                      <a:pt x="7892" y="5740"/>
                    </a:lnTo>
                    <a:lnTo>
                      <a:pt x="7899" y="5748"/>
                    </a:lnTo>
                    <a:lnTo>
                      <a:pt x="7906" y="5757"/>
                    </a:lnTo>
                    <a:lnTo>
                      <a:pt x="7912" y="5766"/>
                    </a:lnTo>
                    <a:lnTo>
                      <a:pt x="7918" y="5775"/>
                    </a:lnTo>
                    <a:lnTo>
                      <a:pt x="7924" y="5784"/>
                    </a:lnTo>
                    <a:lnTo>
                      <a:pt x="7929" y="5794"/>
                    </a:lnTo>
                    <a:lnTo>
                      <a:pt x="7934" y="5803"/>
                    </a:lnTo>
                    <a:lnTo>
                      <a:pt x="7938" y="5813"/>
                    </a:lnTo>
                    <a:lnTo>
                      <a:pt x="7942" y="5823"/>
                    </a:lnTo>
                    <a:lnTo>
                      <a:pt x="7946" y="5833"/>
                    </a:lnTo>
                    <a:lnTo>
                      <a:pt x="7949" y="5843"/>
                    </a:lnTo>
                    <a:lnTo>
                      <a:pt x="7952" y="5854"/>
                    </a:lnTo>
                    <a:lnTo>
                      <a:pt x="7955" y="5864"/>
                    </a:lnTo>
                    <a:lnTo>
                      <a:pt x="7957" y="5875"/>
                    </a:lnTo>
                    <a:lnTo>
                      <a:pt x="7959" y="5886"/>
                    </a:lnTo>
                    <a:lnTo>
                      <a:pt x="7960" y="5896"/>
                    </a:lnTo>
                    <a:lnTo>
                      <a:pt x="7961" y="5907"/>
                    </a:lnTo>
                    <a:close/>
                    <a:moveTo>
                      <a:pt x="6311" y="4948"/>
                    </a:moveTo>
                    <a:lnTo>
                      <a:pt x="6311" y="4954"/>
                    </a:lnTo>
                    <a:lnTo>
                      <a:pt x="6312" y="4997"/>
                    </a:lnTo>
                    <a:lnTo>
                      <a:pt x="6312" y="5003"/>
                    </a:lnTo>
                    <a:lnTo>
                      <a:pt x="6311" y="5046"/>
                    </a:lnTo>
                    <a:lnTo>
                      <a:pt x="6311" y="5052"/>
                    </a:lnTo>
                    <a:lnTo>
                      <a:pt x="6308" y="5096"/>
                    </a:lnTo>
                    <a:lnTo>
                      <a:pt x="6308" y="5101"/>
                    </a:lnTo>
                    <a:lnTo>
                      <a:pt x="6304" y="5145"/>
                    </a:lnTo>
                    <a:lnTo>
                      <a:pt x="6303" y="5150"/>
                    </a:lnTo>
                    <a:lnTo>
                      <a:pt x="6298" y="5193"/>
                    </a:lnTo>
                    <a:lnTo>
                      <a:pt x="6297" y="5199"/>
                    </a:lnTo>
                    <a:lnTo>
                      <a:pt x="6289" y="5241"/>
                    </a:lnTo>
                    <a:lnTo>
                      <a:pt x="6288" y="5247"/>
                    </a:lnTo>
                    <a:lnTo>
                      <a:pt x="6280" y="5289"/>
                    </a:lnTo>
                    <a:lnTo>
                      <a:pt x="6278" y="5295"/>
                    </a:lnTo>
                    <a:lnTo>
                      <a:pt x="6268" y="5337"/>
                    </a:lnTo>
                    <a:lnTo>
                      <a:pt x="6266" y="5342"/>
                    </a:lnTo>
                    <a:lnTo>
                      <a:pt x="6254" y="5384"/>
                    </a:lnTo>
                    <a:lnTo>
                      <a:pt x="6253" y="5389"/>
                    </a:lnTo>
                    <a:lnTo>
                      <a:pt x="6239" y="5430"/>
                    </a:lnTo>
                    <a:lnTo>
                      <a:pt x="6237" y="5436"/>
                    </a:lnTo>
                    <a:lnTo>
                      <a:pt x="6222" y="5476"/>
                    </a:lnTo>
                    <a:lnTo>
                      <a:pt x="6220" y="5482"/>
                    </a:lnTo>
                    <a:lnTo>
                      <a:pt x="6203" y="5522"/>
                    </a:lnTo>
                    <a:lnTo>
                      <a:pt x="6201" y="5527"/>
                    </a:lnTo>
                    <a:lnTo>
                      <a:pt x="6183" y="5566"/>
                    </a:lnTo>
                    <a:lnTo>
                      <a:pt x="6181" y="5571"/>
                    </a:lnTo>
                    <a:lnTo>
                      <a:pt x="6161" y="5610"/>
                    </a:lnTo>
                    <a:lnTo>
                      <a:pt x="6158" y="5615"/>
                    </a:lnTo>
                    <a:lnTo>
                      <a:pt x="6137" y="5653"/>
                    </a:lnTo>
                    <a:lnTo>
                      <a:pt x="6134" y="5659"/>
                    </a:lnTo>
                    <a:lnTo>
                      <a:pt x="6112" y="5696"/>
                    </a:lnTo>
                    <a:lnTo>
                      <a:pt x="6109" y="5701"/>
                    </a:lnTo>
                    <a:lnTo>
                      <a:pt x="6085" y="5737"/>
                    </a:lnTo>
                    <a:lnTo>
                      <a:pt x="6082" y="5742"/>
                    </a:lnTo>
                    <a:lnTo>
                      <a:pt x="6057" y="5777"/>
                    </a:lnTo>
                    <a:lnTo>
                      <a:pt x="6053" y="5781"/>
                    </a:lnTo>
                    <a:lnTo>
                      <a:pt x="6027" y="5816"/>
                    </a:lnTo>
                    <a:lnTo>
                      <a:pt x="6023" y="5820"/>
                    </a:lnTo>
                    <a:lnTo>
                      <a:pt x="5996" y="5854"/>
                    </a:lnTo>
                    <a:lnTo>
                      <a:pt x="5992" y="5858"/>
                    </a:lnTo>
                    <a:lnTo>
                      <a:pt x="5963" y="5890"/>
                    </a:lnTo>
                    <a:lnTo>
                      <a:pt x="5959" y="5894"/>
                    </a:lnTo>
                    <a:lnTo>
                      <a:pt x="5929" y="5925"/>
                    </a:lnTo>
                    <a:lnTo>
                      <a:pt x="5925" y="5929"/>
                    </a:lnTo>
                    <a:lnTo>
                      <a:pt x="5894" y="5959"/>
                    </a:lnTo>
                    <a:lnTo>
                      <a:pt x="5890" y="5963"/>
                    </a:lnTo>
                    <a:lnTo>
                      <a:pt x="5858" y="5992"/>
                    </a:lnTo>
                    <a:lnTo>
                      <a:pt x="5854" y="5996"/>
                    </a:lnTo>
                    <a:lnTo>
                      <a:pt x="5820" y="6023"/>
                    </a:lnTo>
                    <a:lnTo>
                      <a:pt x="5816" y="6027"/>
                    </a:lnTo>
                    <a:lnTo>
                      <a:pt x="5781" y="6053"/>
                    </a:lnTo>
                    <a:lnTo>
                      <a:pt x="5777" y="6057"/>
                    </a:lnTo>
                    <a:lnTo>
                      <a:pt x="5742" y="6082"/>
                    </a:lnTo>
                    <a:lnTo>
                      <a:pt x="5737" y="6085"/>
                    </a:lnTo>
                    <a:lnTo>
                      <a:pt x="5701" y="6109"/>
                    </a:lnTo>
                    <a:lnTo>
                      <a:pt x="5696" y="6112"/>
                    </a:lnTo>
                    <a:lnTo>
                      <a:pt x="5659" y="6134"/>
                    </a:lnTo>
                    <a:lnTo>
                      <a:pt x="5653" y="6137"/>
                    </a:lnTo>
                    <a:lnTo>
                      <a:pt x="5615" y="6158"/>
                    </a:lnTo>
                    <a:lnTo>
                      <a:pt x="5610" y="6161"/>
                    </a:lnTo>
                    <a:lnTo>
                      <a:pt x="5571" y="6181"/>
                    </a:lnTo>
                    <a:lnTo>
                      <a:pt x="5566" y="6183"/>
                    </a:lnTo>
                    <a:lnTo>
                      <a:pt x="5527" y="6201"/>
                    </a:lnTo>
                    <a:lnTo>
                      <a:pt x="5522" y="6203"/>
                    </a:lnTo>
                    <a:lnTo>
                      <a:pt x="5482" y="6220"/>
                    </a:lnTo>
                    <a:lnTo>
                      <a:pt x="5476" y="6222"/>
                    </a:lnTo>
                    <a:lnTo>
                      <a:pt x="5436" y="6237"/>
                    </a:lnTo>
                    <a:lnTo>
                      <a:pt x="5430" y="6239"/>
                    </a:lnTo>
                    <a:lnTo>
                      <a:pt x="5389" y="6253"/>
                    </a:lnTo>
                    <a:lnTo>
                      <a:pt x="5384" y="6254"/>
                    </a:lnTo>
                    <a:lnTo>
                      <a:pt x="5342" y="6266"/>
                    </a:lnTo>
                    <a:lnTo>
                      <a:pt x="5337" y="6268"/>
                    </a:lnTo>
                    <a:lnTo>
                      <a:pt x="5295" y="6278"/>
                    </a:lnTo>
                    <a:lnTo>
                      <a:pt x="5289" y="6280"/>
                    </a:lnTo>
                    <a:lnTo>
                      <a:pt x="5247" y="6288"/>
                    </a:lnTo>
                    <a:lnTo>
                      <a:pt x="5241" y="6289"/>
                    </a:lnTo>
                    <a:lnTo>
                      <a:pt x="5199" y="6297"/>
                    </a:lnTo>
                    <a:lnTo>
                      <a:pt x="5193" y="6298"/>
                    </a:lnTo>
                    <a:lnTo>
                      <a:pt x="5150" y="6303"/>
                    </a:lnTo>
                    <a:lnTo>
                      <a:pt x="5145" y="6304"/>
                    </a:lnTo>
                    <a:lnTo>
                      <a:pt x="5101" y="6308"/>
                    </a:lnTo>
                    <a:lnTo>
                      <a:pt x="5096" y="6308"/>
                    </a:lnTo>
                    <a:lnTo>
                      <a:pt x="5052" y="6311"/>
                    </a:lnTo>
                    <a:lnTo>
                      <a:pt x="5046" y="6311"/>
                    </a:lnTo>
                    <a:lnTo>
                      <a:pt x="5003" y="6312"/>
                    </a:lnTo>
                    <a:lnTo>
                      <a:pt x="4997" y="6312"/>
                    </a:lnTo>
                    <a:lnTo>
                      <a:pt x="4954" y="6311"/>
                    </a:lnTo>
                    <a:lnTo>
                      <a:pt x="4948" y="6311"/>
                    </a:lnTo>
                    <a:lnTo>
                      <a:pt x="4904" y="6308"/>
                    </a:lnTo>
                    <a:lnTo>
                      <a:pt x="4899" y="6308"/>
                    </a:lnTo>
                    <a:lnTo>
                      <a:pt x="4855" y="6304"/>
                    </a:lnTo>
                    <a:lnTo>
                      <a:pt x="4850" y="6303"/>
                    </a:lnTo>
                    <a:lnTo>
                      <a:pt x="4807" y="6298"/>
                    </a:lnTo>
                    <a:lnTo>
                      <a:pt x="4801" y="6297"/>
                    </a:lnTo>
                    <a:lnTo>
                      <a:pt x="4759" y="6289"/>
                    </a:lnTo>
                    <a:lnTo>
                      <a:pt x="4753" y="6288"/>
                    </a:lnTo>
                    <a:lnTo>
                      <a:pt x="4711" y="6280"/>
                    </a:lnTo>
                    <a:lnTo>
                      <a:pt x="4705" y="6278"/>
                    </a:lnTo>
                    <a:lnTo>
                      <a:pt x="4663" y="6268"/>
                    </a:lnTo>
                    <a:lnTo>
                      <a:pt x="4658" y="6266"/>
                    </a:lnTo>
                    <a:lnTo>
                      <a:pt x="4616" y="6254"/>
                    </a:lnTo>
                    <a:lnTo>
                      <a:pt x="4611" y="6253"/>
                    </a:lnTo>
                    <a:lnTo>
                      <a:pt x="4570" y="6239"/>
                    </a:lnTo>
                    <a:lnTo>
                      <a:pt x="4564" y="6237"/>
                    </a:lnTo>
                    <a:lnTo>
                      <a:pt x="4524" y="6222"/>
                    </a:lnTo>
                    <a:lnTo>
                      <a:pt x="4518" y="6220"/>
                    </a:lnTo>
                    <a:lnTo>
                      <a:pt x="4478" y="6203"/>
                    </a:lnTo>
                    <a:lnTo>
                      <a:pt x="4473" y="6201"/>
                    </a:lnTo>
                    <a:lnTo>
                      <a:pt x="4434" y="6183"/>
                    </a:lnTo>
                    <a:lnTo>
                      <a:pt x="4429" y="6181"/>
                    </a:lnTo>
                    <a:lnTo>
                      <a:pt x="4390" y="6161"/>
                    </a:lnTo>
                    <a:lnTo>
                      <a:pt x="4385" y="6158"/>
                    </a:lnTo>
                    <a:lnTo>
                      <a:pt x="4347" y="6137"/>
                    </a:lnTo>
                    <a:lnTo>
                      <a:pt x="4341" y="6134"/>
                    </a:lnTo>
                    <a:lnTo>
                      <a:pt x="4304" y="6112"/>
                    </a:lnTo>
                    <a:lnTo>
                      <a:pt x="4299" y="6109"/>
                    </a:lnTo>
                    <a:lnTo>
                      <a:pt x="4263" y="6085"/>
                    </a:lnTo>
                    <a:lnTo>
                      <a:pt x="4258" y="6082"/>
                    </a:lnTo>
                    <a:lnTo>
                      <a:pt x="4223" y="6057"/>
                    </a:lnTo>
                    <a:lnTo>
                      <a:pt x="4219" y="6053"/>
                    </a:lnTo>
                    <a:lnTo>
                      <a:pt x="4184" y="6027"/>
                    </a:lnTo>
                    <a:lnTo>
                      <a:pt x="4180" y="6023"/>
                    </a:lnTo>
                    <a:lnTo>
                      <a:pt x="4146" y="5996"/>
                    </a:lnTo>
                    <a:lnTo>
                      <a:pt x="4142" y="5992"/>
                    </a:lnTo>
                    <a:lnTo>
                      <a:pt x="4110" y="5963"/>
                    </a:lnTo>
                    <a:lnTo>
                      <a:pt x="4106" y="5959"/>
                    </a:lnTo>
                    <a:lnTo>
                      <a:pt x="4075" y="5929"/>
                    </a:lnTo>
                    <a:lnTo>
                      <a:pt x="4071" y="5925"/>
                    </a:lnTo>
                    <a:lnTo>
                      <a:pt x="4041" y="5894"/>
                    </a:lnTo>
                    <a:lnTo>
                      <a:pt x="4037" y="5890"/>
                    </a:lnTo>
                    <a:lnTo>
                      <a:pt x="4008" y="5858"/>
                    </a:lnTo>
                    <a:lnTo>
                      <a:pt x="4004" y="5854"/>
                    </a:lnTo>
                    <a:lnTo>
                      <a:pt x="3977" y="5820"/>
                    </a:lnTo>
                    <a:lnTo>
                      <a:pt x="3973" y="5816"/>
                    </a:lnTo>
                    <a:lnTo>
                      <a:pt x="3947" y="5781"/>
                    </a:lnTo>
                    <a:lnTo>
                      <a:pt x="3943" y="5777"/>
                    </a:lnTo>
                    <a:lnTo>
                      <a:pt x="3918" y="5742"/>
                    </a:lnTo>
                    <a:lnTo>
                      <a:pt x="3915" y="5737"/>
                    </a:lnTo>
                    <a:lnTo>
                      <a:pt x="3891" y="5701"/>
                    </a:lnTo>
                    <a:lnTo>
                      <a:pt x="3888" y="5696"/>
                    </a:lnTo>
                    <a:lnTo>
                      <a:pt x="3866" y="5659"/>
                    </a:lnTo>
                    <a:lnTo>
                      <a:pt x="3863" y="5653"/>
                    </a:lnTo>
                    <a:lnTo>
                      <a:pt x="3842" y="5615"/>
                    </a:lnTo>
                    <a:lnTo>
                      <a:pt x="3839" y="5610"/>
                    </a:lnTo>
                    <a:lnTo>
                      <a:pt x="3819" y="5571"/>
                    </a:lnTo>
                    <a:lnTo>
                      <a:pt x="3817" y="5566"/>
                    </a:lnTo>
                    <a:lnTo>
                      <a:pt x="3799" y="5527"/>
                    </a:lnTo>
                    <a:lnTo>
                      <a:pt x="3797" y="5522"/>
                    </a:lnTo>
                    <a:lnTo>
                      <a:pt x="3780" y="5482"/>
                    </a:lnTo>
                    <a:lnTo>
                      <a:pt x="3778" y="5476"/>
                    </a:lnTo>
                    <a:lnTo>
                      <a:pt x="3763" y="5436"/>
                    </a:lnTo>
                    <a:lnTo>
                      <a:pt x="3761" y="5430"/>
                    </a:lnTo>
                    <a:lnTo>
                      <a:pt x="3747" y="5389"/>
                    </a:lnTo>
                    <a:lnTo>
                      <a:pt x="3746" y="5384"/>
                    </a:lnTo>
                    <a:lnTo>
                      <a:pt x="3734" y="5342"/>
                    </a:lnTo>
                    <a:lnTo>
                      <a:pt x="3732" y="5337"/>
                    </a:lnTo>
                    <a:lnTo>
                      <a:pt x="3722" y="5295"/>
                    </a:lnTo>
                    <a:lnTo>
                      <a:pt x="3720" y="5289"/>
                    </a:lnTo>
                    <a:lnTo>
                      <a:pt x="3712" y="5247"/>
                    </a:lnTo>
                    <a:lnTo>
                      <a:pt x="3711" y="5241"/>
                    </a:lnTo>
                    <a:lnTo>
                      <a:pt x="3703" y="5199"/>
                    </a:lnTo>
                    <a:lnTo>
                      <a:pt x="3702" y="5193"/>
                    </a:lnTo>
                    <a:lnTo>
                      <a:pt x="3697" y="5150"/>
                    </a:lnTo>
                    <a:lnTo>
                      <a:pt x="3696" y="5145"/>
                    </a:lnTo>
                    <a:lnTo>
                      <a:pt x="3692" y="5101"/>
                    </a:lnTo>
                    <a:lnTo>
                      <a:pt x="3692" y="5096"/>
                    </a:lnTo>
                    <a:lnTo>
                      <a:pt x="3689" y="5052"/>
                    </a:lnTo>
                    <a:lnTo>
                      <a:pt x="3689" y="5046"/>
                    </a:lnTo>
                    <a:lnTo>
                      <a:pt x="3688" y="5003"/>
                    </a:lnTo>
                    <a:lnTo>
                      <a:pt x="3688" y="4997"/>
                    </a:lnTo>
                    <a:lnTo>
                      <a:pt x="3689" y="4954"/>
                    </a:lnTo>
                    <a:lnTo>
                      <a:pt x="3689" y="4948"/>
                    </a:lnTo>
                    <a:lnTo>
                      <a:pt x="3692" y="4904"/>
                    </a:lnTo>
                    <a:lnTo>
                      <a:pt x="3692" y="4899"/>
                    </a:lnTo>
                    <a:lnTo>
                      <a:pt x="3696" y="4855"/>
                    </a:lnTo>
                    <a:lnTo>
                      <a:pt x="3697" y="4850"/>
                    </a:lnTo>
                    <a:lnTo>
                      <a:pt x="3702" y="4807"/>
                    </a:lnTo>
                    <a:lnTo>
                      <a:pt x="3703" y="4801"/>
                    </a:lnTo>
                    <a:lnTo>
                      <a:pt x="3711" y="4759"/>
                    </a:lnTo>
                    <a:lnTo>
                      <a:pt x="3712" y="4753"/>
                    </a:lnTo>
                    <a:lnTo>
                      <a:pt x="3720" y="4711"/>
                    </a:lnTo>
                    <a:lnTo>
                      <a:pt x="3722" y="4705"/>
                    </a:lnTo>
                    <a:lnTo>
                      <a:pt x="3732" y="4663"/>
                    </a:lnTo>
                    <a:lnTo>
                      <a:pt x="3734" y="4658"/>
                    </a:lnTo>
                    <a:lnTo>
                      <a:pt x="3746" y="4616"/>
                    </a:lnTo>
                    <a:lnTo>
                      <a:pt x="3747" y="4611"/>
                    </a:lnTo>
                    <a:lnTo>
                      <a:pt x="3761" y="4570"/>
                    </a:lnTo>
                    <a:lnTo>
                      <a:pt x="3763" y="4564"/>
                    </a:lnTo>
                    <a:lnTo>
                      <a:pt x="3778" y="4524"/>
                    </a:lnTo>
                    <a:lnTo>
                      <a:pt x="3780" y="4518"/>
                    </a:lnTo>
                    <a:lnTo>
                      <a:pt x="3797" y="4478"/>
                    </a:lnTo>
                    <a:lnTo>
                      <a:pt x="3799" y="4473"/>
                    </a:lnTo>
                    <a:lnTo>
                      <a:pt x="3817" y="4434"/>
                    </a:lnTo>
                    <a:lnTo>
                      <a:pt x="3819" y="4429"/>
                    </a:lnTo>
                    <a:lnTo>
                      <a:pt x="3839" y="4390"/>
                    </a:lnTo>
                    <a:lnTo>
                      <a:pt x="3842" y="4385"/>
                    </a:lnTo>
                    <a:lnTo>
                      <a:pt x="3863" y="4347"/>
                    </a:lnTo>
                    <a:lnTo>
                      <a:pt x="3866" y="4341"/>
                    </a:lnTo>
                    <a:lnTo>
                      <a:pt x="3888" y="4304"/>
                    </a:lnTo>
                    <a:lnTo>
                      <a:pt x="3891" y="4299"/>
                    </a:lnTo>
                    <a:lnTo>
                      <a:pt x="3915" y="4263"/>
                    </a:lnTo>
                    <a:lnTo>
                      <a:pt x="3918" y="4258"/>
                    </a:lnTo>
                    <a:lnTo>
                      <a:pt x="3943" y="4223"/>
                    </a:lnTo>
                    <a:lnTo>
                      <a:pt x="3947" y="4219"/>
                    </a:lnTo>
                    <a:lnTo>
                      <a:pt x="3973" y="4184"/>
                    </a:lnTo>
                    <a:lnTo>
                      <a:pt x="3977" y="4180"/>
                    </a:lnTo>
                    <a:lnTo>
                      <a:pt x="4004" y="4146"/>
                    </a:lnTo>
                    <a:lnTo>
                      <a:pt x="4008" y="4142"/>
                    </a:lnTo>
                    <a:lnTo>
                      <a:pt x="4037" y="4110"/>
                    </a:lnTo>
                    <a:lnTo>
                      <a:pt x="4041" y="4106"/>
                    </a:lnTo>
                    <a:lnTo>
                      <a:pt x="4071" y="4075"/>
                    </a:lnTo>
                    <a:lnTo>
                      <a:pt x="4075" y="4071"/>
                    </a:lnTo>
                    <a:lnTo>
                      <a:pt x="4106" y="4041"/>
                    </a:lnTo>
                    <a:lnTo>
                      <a:pt x="4110" y="4037"/>
                    </a:lnTo>
                    <a:lnTo>
                      <a:pt x="4142" y="4008"/>
                    </a:lnTo>
                    <a:lnTo>
                      <a:pt x="4146" y="4004"/>
                    </a:lnTo>
                    <a:lnTo>
                      <a:pt x="4180" y="3977"/>
                    </a:lnTo>
                    <a:lnTo>
                      <a:pt x="4184" y="3973"/>
                    </a:lnTo>
                    <a:lnTo>
                      <a:pt x="4219" y="3947"/>
                    </a:lnTo>
                    <a:lnTo>
                      <a:pt x="4223" y="3943"/>
                    </a:lnTo>
                    <a:lnTo>
                      <a:pt x="4258" y="3918"/>
                    </a:lnTo>
                    <a:lnTo>
                      <a:pt x="4263" y="3915"/>
                    </a:lnTo>
                    <a:lnTo>
                      <a:pt x="4299" y="3891"/>
                    </a:lnTo>
                    <a:lnTo>
                      <a:pt x="4304" y="3888"/>
                    </a:lnTo>
                    <a:lnTo>
                      <a:pt x="4341" y="3866"/>
                    </a:lnTo>
                    <a:lnTo>
                      <a:pt x="4347" y="3863"/>
                    </a:lnTo>
                    <a:lnTo>
                      <a:pt x="4385" y="3842"/>
                    </a:lnTo>
                    <a:lnTo>
                      <a:pt x="4390" y="3839"/>
                    </a:lnTo>
                    <a:lnTo>
                      <a:pt x="4429" y="3819"/>
                    </a:lnTo>
                    <a:lnTo>
                      <a:pt x="4434" y="3817"/>
                    </a:lnTo>
                    <a:lnTo>
                      <a:pt x="4473" y="3799"/>
                    </a:lnTo>
                    <a:lnTo>
                      <a:pt x="4478" y="3797"/>
                    </a:lnTo>
                    <a:lnTo>
                      <a:pt x="4518" y="3780"/>
                    </a:lnTo>
                    <a:lnTo>
                      <a:pt x="4524" y="3778"/>
                    </a:lnTo>
                    <a:lnTo>
                      <a:pt x="4564" y="3763"/>
                    </a:lnTo>
                    <a:lnTo>
                      <a:pt x="4570" y="3761"/>
                    </a:lnTo>
                    <a:lnTo>
                      <a:pt x="4611" y="3747"/>
                    </a:lnTo>
                    <a:lnTo>
                      <a:pt x="4616" y="3746"/>
                    </a:lnTo>
                    <a:lnTo>
                      <a:pt x="4658" y="3734"/>
                    </a:lnTo>
                    <a:lnTo>
                      <a:pt x="4663" y="3732"/>
                    </a:lnTo>
                    <a:lnTo>
                      <a:pt x="4705" y="3722"/>
                    </a:lnTo>
                    <a:lnTo>
                      <a:pt x="4711" y="3720"/>
                    </a:lnTo>
                    <a:lnTo>
                      <a:pt x="4753" y="3712"/>
                    </a:lnTo>
                    <a:lnTo>
                      <a:pt x="4759" y="3711"/>
                    </a:lnTo>
                    <a:lnTo>
                      <a:pt x="4801" y="3703"/>
                    </a:lnTo>
                    <a:lnTo>
                      <a:pt x="4807" y="3702"/>
                    </a:lnTo>
                    <a:lnTo>
                      <a:pt x="4850" y="3697"/>
                    </a:lnTo>
                    <a:lnTo>
                      <a:pt x="4855" y="3696"/>
                    </a:lnTo>
                    <a:lnTo>
                      <a:pt x="4899" y="3692"/>
                    </a:lnTo>
                    <a:lnTo>
                      <a:pt x="4904" y="3692"/>
                    </a:lnTo>
                    <a:lnTo>
                      <a:pt x="4948" y="3689"/>
                    </a:lnTo>
                    <a:lnTo>
                      <a:pt x="4954" y="3689"/>
                    </a:lnTo>
                    <a:lnTo>
                      <a:pt x="4997" y="3688"/>
                    </a:lnTo>
                    <a:lnTo>
                      <a:pt x="5003" y="3688"/>
                    </a:lnTo>
                    <a:lnTo>
                      <a:pt x="5046" y="3689"/>
                    </a:lnTo>
                    <a:lnTo>
                      <a:pt x="5052" y="3689"/>
                    </a:lnTo>
                    <a:lnTo>
                      <a:pt x="5096" y="3692"/>
                    </a:lnTo>
                    <a:lnTo>
                      <a:pt x="5101" y="3692"/>
                    </a:lnTo>
                    <a:lnTo>
                      <a:pt x="5145" y="3696"/>
                    </a:lnTo>
                    <a:lnTo>
                      <a:pt x="5150" y="3697"/>
                    </a:lnTo>
                    <a:lnTo>
                      <a:pt x="5193" y="3702"/>
                    </a:lnTo>
                    <a:lnTo>
                      <a:pt x="5199" y="3703"/>
                    </a:lnTo>
                    <a:lnTo>
                      <a:pt x="5241" y="3711"/>
                    </a:lnTo>
                    <a:lnTo>
                      <a:pt x="5247" y="3712"/>
                    </a:lnTo>
                    <a:lnTo>
                      <a:pt x="5289" y="3720"/>
                    </a:lnTo>
                    <a:lnTo>
                      <a:pt x="5295" y="3722"/>
                    </a:lnTo>
                    <a:lnTo>
                      <a:pt x="5337" y="3732"/>
                    </a:lnTo>
                    <a:lnTo>
                      <a:pt x="5342" y="3734"/>
                    </a:lnTo>
                    <a:lnTo>
                      <a:pt x="5384" y="3746"/>
                    </a:lnTo>
                    <a:lnTo>
                      <a:pt x="5389" y="3747"/>
                    </a:lnTo>
                    <a:lnTo>
                      <a:pt x="5430" y="3761"/>
                    </a:lnTo>
                    <a:lnTo>
                      <a:pt x="5436" y="3763"/>
                    </a:lnTo>
                    <a:lnTo>
                      <a:pt x="5476" y="3778"/>
                    </a:lnTo>
                    <a:lnTo>
                      <a:pt x="5482" y="3780"/>
                    </a:lnTo>
                    <a:lnTo>
                      <a:pt x="5522" y="3797"/>
                    </a:lnTo>
                    <a:lnTo>
                      <a:pt x="5527" y="3799"/>
                    </a:lnTo>
                    <a:lnTo>
                      <a:pt x="5566" y="3817"/>
                    </a:lnTo>
                    <a:lnTo>
                      <a:pt x="5571" y="3819"/>
                    </a:lnTo>
                    <a:lnTo>
                      <a:pt x="5610" y="3839"/>
                    </a:lnTo>
                    <a:lnTo>
                      <a:pt x="5615" y="3842"/>
                    </a:lnTo>
                    <a:lnTo>
                      <a:pt x="5653" y="3863"/>
                    </a:lnTo>
                    <a:lnTo>
                      <a:pt x="5659" y="3866"/>
                    </a:lnTo>
                    <a:lnTo>
                      <a:pt x="5696" y="3888"/>
                    </a:lnTo>
                    <a:lnTo>
                      <a:pt x="5701" y="3891"/>
                    </a:lnTo>
                    <a:lnTo>
                      <a:pt x="5737" y="3915"/>
                    </a:lnTo>
                    <a:lnTo>
                      <a:pt x="5742" y="3918"/>
                    </a:lnTo>
                    <a:lnTo>
                      <a:pt x="5777" y="3943"/>
                    </a:lnTo>
                    <a:lnTo>
                      <a:pt x="5781" y="3947"/>
                    </a:lnTo>
                    <a:lnTo>
                      <a:pt x="5816" y="3973"/>
                    </a:lnTo>
                    <a:lnTo>
                      <a:pt x="5820" y="3977"/>
                    </a:lnTo>
                    <a:lnTo>
                      <a:pt x="5854" y="4004"/>
                    </a:lnTo>
                    <a:lnTo>
                      <a:pt x="5858" y="4008"/>
                    </a:lnTo>
                    <a:lnTo>
                      <a:pt x="5890" y="4037"/>
                    </a:lnTo>
                    <a:lnTo>
                      <a:pt x="5894" y="4041"/>
                    </a:lnTo>
                    <a:lnTo>
                      <a:pt x="5925" y="4071"/>
                    </a:lnTo>
                    <a:lnTo>
                      <a:pt x="5929" y="4075"/>
                    </a:lnTo>
                    <a:lnTo>
                      <a:pt x="5959" y="4106"/>
                    </a:lnTo>
                    <a:lnTo>
                      <a:pt x="5963" y="4110"/>
                    </a:lnTo>
                    <a:lnTo>
                      <a:pt x="5992" y="4142"/>
                    </a:lnTo>
                    <a:lnTo>
                      <a:pt x="5996" y="4146"/>
                    </a:lnTo>
                    <a:lnTo>
                      <a:pt x="6023" y="4180"/>
                    </a:lnTo>
                    <a:lnTo>
                      <a:pt x="6027" y="4184"/>
                    </a:lnTo>
                    <a:lnTo>
                      <a:pt x="6053" y="4219"/>
                    </a:lnTo>
                    <a:lnTo>
                      <a:pt x="6057" y="4223"/>
                    </a:lnTo>
                    <a:lnTo>
                      <a:pt x="6082" y="4258"/>
                    </a:lnTo>
                    <a:lnTo>
                      <a:pt x="6085" y="4263"/>
                    </a:lnTo>
                    <a:lnTo>
                      <a:pt x="6109" y="4299"/>
                    </a:lnTo>
                    <a:lnTo>
                      <a:pt x="6112" y="4304"/>
                    </a:lnTo>
                    <a:lnTo>
                      <a:pt x="6134" y="4341"/>
                    </a:lnTo>
                    <a:lnTo>
                      <a:pt x="6137" y="4347"/>
                    </a:lnTo>
                    <a:lnTo>
                      <a:pt x="6158" y="4385"/>
                    </a:lnTo>
                    <a:lnTo>
                      <a:pt x="6161" y="4390"/>
                    </a:lnTo>
                    <a:lnTo>
                      <a:pt x="6181" y="4429"/>
                    </a:lnTo>
                    <a:lnTo>
                      <a:pt x="6183" y="4434"/>
                    </a:lnTo>
                    <a:lnTo>
                      <a:pt x="6201" y="4473"/>
                    </a:lnTo>
                    <a:lnTo>
                      <a:pt x="6203" y="4478"/>
                    </a:lnTo>
                    <a:lnTo>
                      <a:pt x="6220" y="4518"/>
                    </a:lnTo>
                    <a:lnTo>
                      <a:pt x="6222" y="4524"/>
                    </a:lnTo>
                    <a:lnTo>
                      <a:pt x="6237" y="4564"/>
                    </a:lnTo>
                    <a:lnTo>
                      <a:pt x="6239" y="4570"/>
                    </a:lnTo>
                    <a:lnTo>
                      <a:pt x="6253" y="4611"/>
                    </a:lnTo>
                    <a:lnTo>
                      <a:pt x="6254" y="4616"/>
                    </a:lnTo>
                    <a:lnTo>
                      <a:pt x="6266" y="4658"/>
                    </a:lnTo>
                    <a:lnTo>
                      <a:pt x="6268" y="4663"/>
                    </a:lnTo>
                    <a:lnTo>
                      <a:pt x="6278" y="4705"/>
                    </a:lnTo>
                    <a:lnTo>
                      <a:pt x="6280" y="4711"/>
                    </a:lnTo>
                    <a:lnTo>
                      <a:pt x="6288" y="4753"/>
                    </a:lnTo>
                    <a:lnTo>
                      <a:pt x="6289" y="4759"/>
                    </a:lnTo>
                    <a:lnTo>
                      <a:pt x="6297" y="4801"/>
                    </a:lnTo>
                    <a:lnTo>
                      <a:pt x="6298" y="4807"/>
                    </a:lnTo>
                    <a:lnTo>
                      <a:pt x="6303" y="4850"/>
                    </a:lnTo>
                    <a:lnTo>
                      <a:pt x="6304" y="4855"/>
                    </a:lnTo>
                    <a:lnTo>
                      <a:pt x="6308" y="4899"/>
                    </a:lnTo>
                    <a:lnTo>
                      <a:pt x="6308" y="4904"/>
                    </a:lnTo>
                    <a:lnTo>
                      <a:pt x="6311" y="4948"/>
                    </a:lnTo>
                    <a:close/>
                    <a:moveTo>
                      <a:pt x="6009" y="5076"/>
                    </a:moveTo>
                    <a:lnTo>
                      <a:pt x="6011" y="5038"/>
                    </a:lnTo>
                    <a:lnTo>
                      <a:pt x="6012" y="5000"/>
                    </a:lnTo>
                    <a:lnTo>
                      <a:pt x="6011" y="4962"/>
                    </a:lnTo>
                    <a:lnTo>
                      <a:pt x="6009" y="4924"/>
                    </a:lnTo>
                    <a:lnTo>
                      <a:pt x="6006" y="4887"/>
                    </a:lnTo>
                    <a:lnTo>
                      <a:pt x="6001" y="4849"/>
                    </a:lnTo>
                    <a:lnTo>
                      <a:pt x="5994" y="4812"/>
                    </a:lnTo>
                    <a:lnTo>
                      <a:pt x="5986" y="4775"/>
                    </a:lnTo>
                    <a:lnTo>
                      <a:pt x="5977" y="4738"/>
                    </a:lnTo>
                    <a:lnTo>
                      <a:pt x="5967" y="4702"/>
                    </a:lnTo>
                    <a:lnTo>
                      <a:pt x="5955" y="4666"/>
                    </a:lnTo>
                    <a:lnTo>
                      <a:pt x="5942" y="4631"/>
                    </a:lnTo>
                    <a:lnTo>
                      <a:pt x="5927" y="4596"/>
                    </a:lnTo>
                    <a:lnTo>
                      <a:pt x="5912" y="4561"/>
                    </a:lnTo>
                    <a:lnTo>
                      <a:pt x="5894" y="4527"/>
                    </a:lnTo>
                    <a:lnTo>
                      <a:pt x="5876" y="4494"/>
                    </a:lnTo>
                    <a:lnTo>
                      <a:pt x="5857" y="4462"/>
                    </a:lnTo>
                    <a:lnTo>
                      <a:pt x="5836" y="4430"/>
                    </a:lnTo>
                    <a:lnTo>
                      <a:pt x="5814" y="4399"/>
                    </a:lnTo>
                    <a:lnTo>
                      <a:pt x="5791" y="4369"/>
                    </a:lnTo>
                    <a:lnTo>
                      <a:pt x="5767" y="4340"/>
                    </a:lnTo>
                    <a:lnTo>
                      <a:pt x="5741" y="4312"/>
                    </a:lnTo>
                    <a:lnTo>
                      <a:pt x="5715" y="4285"/>
                    </a:lnTo>
                    <a:lnTo>
                      <a:pt x="5688" y="4259"/>
                    </a:lnTo>
                    <a:lnTo>
                      <a:pt x="5660" y="4233"/>
                    </a:lnTo>
                    <a:lnTo>
                      <a:pt x="5631" y="4209"/>
                    </a:lnTo>
                    <a:lnTo>
                      <a:pt x="5601" y="4186"/>
                    </a:lnTo>
                    <a:lnTo>
                      <a:pt x="5570" y="4164"/>
                    </a:lnTo>
                    <a:lnTo>
                      <a:pt x="5538" y="4143"/>
                    </a:lnTo>
                    <a:lnTo>
                      <a:pt x="5506" y="4124"/>
                    </a:lnTo>
                    <a:lnTo>
                      <a:pt x="5473" y="4106"/>
                    </a:lnTo>
                    <a:lnTo>
                      <a:pt x="5439" y="4088"/>
                    </a:lnTo>
                    <a:lnTo>
                      <a:pt x="5404" y="4073"/>
                    </a:lnTo>
                    <a:lnTo>
                      <a:pt x="5369" y="4058"/>
                    </a:lnTo>
                    <a:lnTo>
                      <a:pt x="5334" y="4045"/>
                    </a:lnTo>
                    <a:lnTo>
                      <a:pt x="5298" y="4033"/>
                    </a:lnTo>
                    <a:lnTo>
                      <a:pt x="5262" y="4023"/>
                    </a:lnTo>
                    <a:lnTo>
                      <a:pt x="5225" y="4014"/>
                    </a:lnTo>
                    <a:lnTo>
                      <a:pt x="5188" y="4006"/>
                    </a:lnTo>
                    <a:lnTo>
                      <a:pt x="5151" y="3999"/>
                    </a:lnTo>
                    <a:lnTo>
                      <a:pt x="5113" y="3994"/>
                    </a:lnTo>
                    <a:lnTo>
                      <a:pt x="5076" y="3991"/>
                    </a:lnTo>
                    <a:lnTo>
                      <a:pt x="5038" y="3989"/>
                    </a:lnTo>
                    <a:lnTo>
                      <a:pt x="5000" y="3988"/>
                    </a:lnTo>
                    <a:lnTo>
                      <a:pt x="4962" y="3989"/>
                    </a:lnTo>
                    <a:lnTo>
                      <a:pt x="4924" y="3991"/>
                    </a:lnTo>
                    <a:lnTo>
                      <a:pt x="4887" y="3994"/>
                    </a:lnTo>
                    <a:lnTo>
                      <a:pt x="4849" y="3999"/>
                    </a:lnTo>
                    <a:lnTo>
                      <a:pt x="4812" y="4006"/>
                    </a:lnTo>
                    <a:lnTo>
                      <a:pt x="4775" y="4014"/>
                    </a:lnTo>
                    <a:lnTo>
                      <a:pt x="4738" y="4023"/>
                    </a:lnTo>
                    <a:lnTo>
                      <a:pt x="4702" y="4033"/>
                    </a:lnTo>
                    <a:lnTo>
                      <a:pt x="4666" y="4045"/>
                    </a:lnTo>
                    <a:lnTo>
                      <a:pt x="4631" y="4058"/>
                    </a:lnTo>
                    <a:lnTo>
                      <a:pt x="4596" y="4073"/>
                    </a:lnTo>
                    <a:lnTo>
                      <a:pt x="4561" y="4088"/>
                    </a:lnTo>
                    <a:lnTo>
                      <a:pt x="4527" y="4106"/>
                    </a:lnTo>
                    <a:lnTo>
                      <a:pt x="4494" y="4124"/>
                    </a:lnTo>
                    <a:lnTo>
                      <a:pt x="4462" y="4143"/>
                    </a:lnTo>
                    <a:lnTo>
                      <a:pt x="4430" y="4164"/>
                    </a:lnTo>
                    <a:lnTo>
                      <a:pt x="4399" y="4186"/>
                    </a:lnTo>
                    <a:lnTo>
                      <a:pt x="4369" y="4209"/>
                    </a:lnTo>
                    <a:lnTo>
                      <a:pt x="4340" y="4233"/>
                    </a:lnTo>
                    <a:lnTo>
                      <a:pt x="4312" y="4259"/>
                    </a:lnTo>
                    <a:lnTo>
                      <a:pt x="4285" y="4285"/>
                    </a:lnTo>
                    <a:lnTo>
                      <a:pt x="4259" y="4312"/>
                    </a:lnTo>
                    <a:lnTo>
                      <a:pt x="4233" y="4340"/>
                    </a:lnTo>
                    <a:lnTo>
                      <a:pt x="4209" y="4369"/>
                    </a:lnTo>
                    <a:lnTo>
                      <a:pt x="4186" y="4399"/>
                    </a:lnTo>
                    <a:lnTo>
                      <a:pt x="4164" y="4430"/>
                    </a:lnTo>
                    <a:lnTo>
                      <a:pt x="4143" y="4462"/>
                    </a:lnTo>
                    <a:lnTo>
                      <a:pt x="4124" y="4494"/>
                    </a:lnTo>
                    <a:lnTo>
                      <a:pt x="4106" y="4527"/>
                    </a:lnTo>
                    <a:lnTo>
                      <a:pt x="4088" y="4561"/>
                    </a:lnTo>
                    <a:lnTo>
                      <a:pt x="4073" y="4596"/>
                    </a:lnTo>
                    <a:lnTo>
                      <a:pt x="4058" y="4631"/>
                    </a:lnTo>
                    <a:lnTo>
                      <a:pt x="4045" y="4666"/>
                    </a:lnTo>
                    <a:lnTo>
                      <a:pt x="4033" y="4702"/>
                    </a:lnTo>
                    <a:lnTo>
                      <a:pt x="4023" y="4738"/>
                    </a:lnTo>
                    <a:lnTo>
                      <a:pt x="4014" y="4775"/>
                    </a:lnTo>
                    <a:lnTo>
                      <a:pt x="4006" y="4812"/>
                    </a:lnTo>
                    <a:lnTo>
                      <a:pt x="3999" y="4849"/>
                    </a:lnTo>
                    <a:lnTo>
                      <a:pt x="3994" y="4887"/>
                    </a:lnTo>
                    <a:lnTo>
                      <a:pt x="3991" y="4924"/>
                    </a:lnTo>
                    <a:lnTo>
                      <a:pt x="3989" y="4962"/>
                    </a:lnTo>
                    <a:lnTo>
                      <a:pt x="3988" y="5000"/>
                    </a:lnTo>
                    <a:lnTo>
                      <a:pt x="3989" y="5038"/>
                    </a:lnTo>
                    <a:lnTo>
                      <a:pt x="3991" y="5076"/>
                    </a:lnTo>
                    <a:lnTo>
                      <a:pt x="3994" y="5113"/>
                    </a:lnTo>
                    <a:lnTo>
                      <a:pt x="3999" y="5151"/>
                    </a:lnTo>
                    <a:lnTo>
                      <a:pt x="4006" y="5188"/>
                    </a:lnTo>
                    <a:lnTo>
                      <a:pt x="4014" y="5225"/>
                    </a:lnTo>
                    <a:lnTo>
                      <a:pt x="4023" y="5262"/>
                    </a:lnTo>
                    <a:lnTo>
                      <a:pt x="4033" y="5298"/>
                    </a:lnTo>
                    <a:lnTo>
                      <a:pt x="4045" y="5334"/>
                    </a:lnTo>
                    <a:lnTo>
                      <a:pt x="4058" y="5369"/>
                    </a:lnTo>
                    <a:lnTo>
                      <a:pt x="4073" y="5404"/>
                    </a:lnTo>
                    <a:lnTo>
                      <a:pt x="4088" y="5439"/>
                    </a:lnTo>
                    <a:lnTo>
                      <a:pt x="4106" y="5473"/>
                    </a:lnTo>
                    <a:lnTo>
                      <a:pt x="4124" y="5506"/>
                    </a:lnTo>
                    <a:lnTo>
                      <a:pt x="4143" y="5538"/>
                    </a:lnTo>
                    <a:lnTo>
                      <a:pt x="4164" y="5570"/>
                    </a:lnTo>
                    <a:lnTo>
                      <a:pt x="4186" y="5601"/>
                    </a:lnTo>
                    <a:lnTo>
                      <a:pt x="4209" y="5631"/>
                    </a:lnTo>
                    <a:lnTo>
                      <a:pt x="4233" y="5660"/>
                    </a:lnTo>
                    <a:lnTo>
                      <a:pt x="4259" y="5688"/>
                    </a:lnTo>
                    <a:lnTo>
                      <a:pt x="4285" y="5715"/>
                    </a:lnTo>
                    <a:lnTo>
                      <a:pt x="4312" y="5741"/>
                    </a:lnTo>
                    <a:lnTo>
                      <a:pt x="4340" y="5767"/>
                    </a:lnTo>
                    <a:lnTo>
                      <a:pt x="4369" y="5791"/>
                    </a:lnTo>
                    <a:lnTo>
                      <a:pt x="4399" y="5814"/>
                    </a:lnTo>
                    <a:lnTo>
                      <a:pt x="4430" y="5836"/>
                    </a:lnTo>
                    <a:lnTo>
                      <a:pt x="4462" y="5857"/>
                    </a:lnTo>
                    <a:lnTo>
                      <a:pt x="4494" y="5876"/>
                    </a:lnTo>
                    <a:lnTo>
                      <a:pt x="4527" y="5894"/>
                    </a:lnTo>
                    <a:lnTo>
                      <a:pt x="4561" y="5912"/>
                    </a:lnTo>
                    <a:lnTo>
                      <a:pt x="4596" y="5927"/>
                    </a:lnTo>
                    <a:lnTo>
                      <a:pt x="4631" y="5942"/>
                    </a:lnTo>
                    <a:lnTo>
                      <a:pt x="4666" y="5955"/>
                    </a:lnTo>
                    <a:lnTo>
                      <a:pt x="4702" y="5967"/>
                    </a:lnTo>
                    <a:lnTo>
                      <a:pt x="4738" y="5977"/>
                    </a:lnTo>
                    <a:lnTo>
                      <a:pt x="4775" y="5986"/>
                    </a:lnTo>
                    <a:lnTo>
                      <a:pt x="4812" y="5994"/>
                    </a:lnTo>
                    <a:lnTo>
                      <a:pt x="4849" y="6001"/>
                    </a:lnTo>
                    <a:lnTo>
                      <a:pt x="4887" y="6006"/>
                    </a:lnTo>
                    <a:lnTo>
                      <a:pt x="4924" y="6009"/>
                    </a:lnTo>
                    <a:lnTo>
                      <a:pt x="4962" y="6011"/>
                    </a:lnTo>
                    <a:lnTo>
                      <a:pt x="5000" y="6012"/>
                    </a:lnTo>
                    <a:lnTo>
                      <a:pt x="5038" y="6011"/>
                    </a:lnTo>
                    <a:lnTo>
                      <a:pt x="5076" y="6009"/>
                    </a:lnTo>
                    <a:lnTo>
                      <a:pt x="5113" y="6006"/>
                    </a:lnTo>
                    <a:lnTo>
                      <a:pt x="5151" y="6001"/>
                    </a:lnTo>
                    <a:lnTo>
                      <a:pt x="5188" y="5994"/>
                    </a:lnTo>
                    <a:lnTo>
                      <a:pt x="5225" y="5986"/>
                    </a:lnTo>
                    <a:lnTo>
                      <a:pt x="5262" y="5977"/>
                    </a:lnTo>
                    <a:lnTo>
                      <a:pt x="5298" y="5967"/>
                    </a:lnTo>
                    <a:lnTo>
                      <a:pt x="5334" y="5955"/>
                    </a:lnTo>
                    <a:lnTo>
                      <a:pt x="5369" y="5942"/>
                    </a:lnTo>
                    <a:lnTo>
                      <a:pt x="5404" y="5927"/>
                    </a:lnTo>
                    <a:lnTo>
                      <a:pt x="5439" y="5912"/>
                    </a:lnTo>
                    <a:lnTo>
                      <a:pt x="5473" y="5894"/>
                    </a:lnTo>
                    <a:lnTo>
                      <a:pt x="5506" y="5876"/>
                    </a:lnTo>
                    <a:lnTo>
                      <a:pt x="5538" y="5857"/>
                    </a:lnTo>
                    <a:lnTo>
                      <a:pt x="5570" y="5836"/>
                    </a:lnTo>
                    <a:lnTo>
                      <a:pt x="5601" y="5814"/>
                    </a:lnTo>
                    <a:lnTo>
                      <a:pt x="5631" y="5791"/>
                    </a:lnTo>
                    <a:lnTo>
                      <a:pt x="5660" y="5767"/>
                    </a:lnTo>
                    <a:lnTo>
                      <a:pt x="5688" y="5741"/>
                    </a:lnTo>
                    <a:lnTo>
                      <a:pt x="5715" y="5715"/>
                    </a:lnTo>
                    <a:lnTo>
                      <a:pt x="5741" y="5688"/>
                    </a:lnTo>
                    <a:lnTo>
                      <a:pt x="5767" y="5660"/>
                    </a:lnTo>
                    <a:lnTo>
                      <a:pt x="5791" y="5631"/>
                    </a:lnTo>
                    <a:lnTo>
                      <a:pt x="5814" y="5601"/>
                    </a:lnTo>
                    <a:lnTo>
                      <a:pt x="5836" y="5570"/>
                    </a:lnTo>
                    <a:lnTo>
                      <a:pt x="5857" y="5538"/>
                    </a:lnTo>
                    <a:lnTo>
                      <a:pt x="5876" y="5506"/>
                    </a:lnTo>
                    <a:lnTo>
                      <a:pt x="5894" y="5473"/>
                    </a:lnTo>
                    <a:lnTo>
                      <a:pt x="5912" y="5439"/>
                    </a:lnTo>
                    <a:lnTo>
                      <a:pt x="5927" y="5404"/>
                    </a:lnTo>
                    <a:lnTo>
                      <a:pt x="5942" y="5369"/>
                    </a:lnTo>
                    <a:lnTo>
                      <a:pt x="5955" y="5334"/>
                    </a:lnTo>
                    <a:lnTo>
                      <a:pt x="5967" y="5298"/>
                    </a:lnTo>
                    <a:lnTo>
                      <a:pt x="5977" y="5262"/>
                    </a:lnTo>
                    <a:lnTo>
                      <a:pt x="5986" y="5225"/>
                    </a:lnTo>
                    <a:lnTo>
                      <a:pt x="5994" y="5188"/>
                    </a:lnTo>
                    <a:lnTo>
                      <a:pt x="6001" y="5151"/>
                    </a:lnTo>
                    <a:lnTo>
                      <a:pt x="6006" y="5113"/>
                    </a:lnTo>
                    <a:lnTo>
                      <a:pt x="6009" y="5076"/>
                    </a:lnTo>
                    <a:close/>
                    <a:moveTo>
                      <a:pt x="2617" y="4049"/>
                    </a:moveTo>
                    <a:lnTo>
                      <a:pt x="2618" y="4060"/>
                    </a:lnTo>
                    <a:lnTo>
                      <a:pt x="2618" y="4071"/>
                    </a:lnTo>
                    <a:lnTo>
                      <a:pt x="2618" y="4082"/>
                    </a:lnTo>
                    <a:lnTo>
                      <a:pt x="2617" y="4093"/>
                    </a:lnTo>
                    <a:lnTo>
                      <a:pt x="2616" y="4104"/>
                    </a:lnTo>
                    <a:lnTo>
                      <a:pt x="2615" y="4114"/>
                    </a:lnTo>
                    <a:lnTo>
                      <a:pt x="2613" y="4125"/>
                    </a:lnTo>
                    <a:lnTo>
                      <a:pt x="2611" y="4136"/>
                    </a:lnTo>
                    <a:lnTo>
                      <a:pt x="2608" y="4146"/>
                    </a:lnTo>
                    <a:lnTo>
                      <a:pt x="2605" y="4157"/>
                    </a:lnTo>
                    <a:lnTo>
                      <a:pt x="2602" y="4167"/>
                    </a:lnTo>
                    <a:lnTo>
                      <a:pt x="2598" y="4177"/>
                    </a:lnTo>
                    <a:lnTo>
                      <a:pt x="2594" y="4187"/>
                    </a:lnTo>
                    <a:lnTo>
                      <a:pt x="2589" y="4197"/>
                    </a:lnTo>
                    <a:lnTo>
                      <a:pt x="2584" y="4206"/>
                    </a:lnTo>
                    <a:lnTo>
                      <a:pt x="2579" y="4216"/>
                    </a:lnTo>
                    <a:lnTo>
                      <a:pt x="2573" y="4225"/>
                    </a:lnTo>
                    <a:lnTo>
                      <a:pt x="2568" y="4234"/>
                    </a:lnTo>
                    <a:lnTo>
                      <a:pt x="2561" y="4243"/>
                    </a:lnTo>
                    <a:lnTo>
                      <a:pt x="2555" y="4252"/>
                    </a:lnTo>
                    <a:lnTo>
                      <a:pt x="2548" y="4260"/>
                    </a:lnTo>
                    <a:lnTo>
                      <a:pt x="2541" y="4268"/>
                    </a:lnTo>
                    <a:lnTo>
                      <a:pt x="2533" y="4276"/>
                    </a:lnTo>
                    <a:lnTo>
                      <a:pt x="2525" y="4284"/>
                    </a:lnTo>
                    <a:lnTo>
                      <a:pt x="2517" y="4291"/>
                    </a:lnTo>
                    <a:lnTo>
                      <a:pt x="2509" y="4298"/>
                    </a:lnTo>
                    <a:lnTo>
                      <a:pt x="2500" y="4304"/>
                    </a:lnTo>
                    <a:lnTo>
                      <a:pt x="2491" y="4311"/>
                    </a:lnTo>
                    <a:lnTo>
                      <a:pt x="2482" y="4316"/>
                    </a:lnTo>
                    <a:lnTo>
                      <a:pt x="2473" y="4322"/>
                    </a:lnTo>
                    <a:lnTo>
                      <a:pt x="2463" y="4327"/>
                    </a:lnTo>
                    <a:lnTo>
                      <a:pt x="2454" y="4332"/>
                    </a:lnTo>
                    <a:lnTo>
                      <a:pt x="2444" y="4337"/>
                    </a:lnTo>
                    <a:lnTo>
                      <a:pt x="2434" y="4341"/>
                    </a:lnTo>
                    <a:lnTo>
                      <a:pt x="2424" y="4345"/>
                    </a:lnTo>
                    <a:lnTo>
                      <a:pt x="2414" y="4348"/>
                    </a:lnTo>
                    <a:lnTo>
                      <a:pt x="2403" y="4351"/>
                    </a:lnTo>
                    <a:lnTo>
                      <a:pt x="2393" y="4354"/>
                    </a:lnTo>
                    <a:lnTo>
                      <a:pt x="2382" y="4356"/>
                    </a:lnTo>
                    <a:lnTo>
                      <a:pt x="2371" y="4358"/>
                    </a:lnTo>
                    <a:lnTo>
                      <a:pt x="2361" y="4359"/>
                    </a:lnTo>
                    <a:lnTo>
                      <a:pt x="2350" y="4360"/>
                    </a:lnTo>
                    <a:lnTo>
                      <a:pt x="2339" y="4361"/>
                    </a:lnTo>
                    <a:lnTo>
                      <a:pt x="2328" y="4361"/>
                    </a:lnTo>
                    <a:lnTo>
                      <a:pt x="2317" y="4361"/>
                    </a:lnTo>
                    <a:lnTo>
                      <a:pt x="2306" y="4360"/>
                    </a:lnTo>
                    <a:lnTo>
                      <a:pt x="2295" y="4359"/>
                    </a:lnTo>
                    <a:lnTo>
                      <a:pt x="2285" y="4358"/>
                    </a:lnTo>
                    <a:lnTo>
                      <a:pt x="2274" y="4356"/>
                    </a:lnTo>
                    <a:lnTo>
                      <a:pt x="2263" y="4354"/>
                    </a:lnTo>
                    <a:lnTo>
                      <a:pt x="2253" y="4351"/>
                    </a:lnTo>
                    <a:lnTo>
                      <a:pt x="2242" y="4348"/>
                    </a:lnTo>
                    <a:lnTo>
                      <a:pt x="2232" y="4345"/>
                    </a:lnTo>
                    <a:lnTo>
                      <a:pt x="2222" y="4341"/>
                    </a:lnTo>
                    <a:lnTo>
                      <a:pt x="2212" y="4337"/>
                    </a:lnTo>
                    <a:lnTo>
                      <a:pt x="2202" y="4332"/>
                    </a:lnTo>
                    <a:lnTo>
                      <a:pt x="2193" y="4327"/>
                    </a:lnTo>
                    <a:lnTo>
                      <a:pt x="2183" y="4322"/>
                    </a:lnTo>
                    <a:lnTo>
                      <a:pt x="2174" y="4316"/>
                    </a:lnTo>
                    <a:lnTo>
                      <a:pt x="2165" y="4311"/>
                    </a:lnTo>
                    <a:lnTo>
                      <a:pt x="2156" y="4304"/>
                    </a:lnTo>
                    <a:lnTo>
                      <a:pt x="2147" y="4298"/>
                    </a:lnTo>
                    <a:lnTo>
                      <a:pt x="2139" y="4291"/>
                    </a:lnTo>
                    <a:lnTo>
                      <a:pt x="2131" y="4284"/>
                    </a:lnTo>
                    <a:lnTo>
                      <a:pt x="2123" y="4276"/>
                    </a:lnTo>
                    <a:lnTo>
                      <a:pt x="2115" y="4268"/>
                    </a:lnTo>
                    <a:lnTo>
                      <a:pt x="2108" y="4260"/>
                    </a:lnTo>
                    <a:lnTo>
                      <a:pt x="2101" y="4252"/>
                    </a:lnTo>
                    <a:lnTo>
                      <a:pt x="2094" y="4243"/>
                    </a:lnTo>
                    <a:lnTo>
                      <a:pt x="2088" y="4234"/>
                    </a:lnTo>
                    <a:lnTo>
                      <a:pt x="2082" y="4225"/>
                    </a:lnTo>
                    <a:lnTo>
                      <a:pt x="2076" y="4216"/>
                    </a:lnTo>
                    <a:lnTo>
                      <a:pt x="2071" y="4206"/>
                    </a:lnTo>
                    <a:lnTo>
                      <a:pt x="2066" y="4197"/>
                    </a:lnTo>
                    <a:lnTo>
                      <a:pt x="2061" y="4187"/>
                    </a:lnTo>
                    <a:lnTo>
                      <a:pt x="2057" y="4177"/>
                    </a:lnTo>
                    <a:lnTo>
                      <a:pt x="2054" y="4167"/>
                    </a:lnTo>
                    <a:lnTo>
                      <a:pt x="2050" y="4157"/>
                    </a:lnTo>
                    <a:lnTo>
                      <a:pt x="2047" y="4146"/>
                    </a:lnTo>
                    <a:lnTo>
                      <a:pt x="2044" y="4136"/>
                    </a:lnTo>
                    <a:lnTo>
                      <a:pt x="2042" y="4125"/>
                    </a:lnTo>
                    <a:lnTo>
                      <a:pt x="2040" y="4114"/>
                    </a:lnTo>
                    <a:lnTo>
                      <a:pt x="2039" y="4104"/>
                    </a:lnTo>
                    <a:lnTo>
                      <a:pt x="2038" y="4093"/>
                    </a:lnTo>
                    <a:lnTo>
                      <a:pt x="2037" y="4082"/>
                    </a:lnTo>
                    <a:lnTo>
                      <a:pt x="2037" y="4071"/>
                    </a:lnTo>
                    <a:lnTo>
                      <a:pt x="2037" y="4060"/>
                    </a:lnTo>
                    <a:lnTo>
                      <a:pt x="2038" y="4049"/>
                    </a:lnTo>
                    <a:lnTo>
                      <a:pt x="2039" y="4038"/>
                    </a:lnTo>
                    <a:lnTo>
                      <a:pt x="2040" y="4028"/>
                    </a:lnTo>
                    <a:lnTo>
                      <a:pt x="2042" y="4017"/>
                    </a:lnTo>
                    <a:lnTo>
                      <a:pt x="2044" y="4006"/>
                    </a:lnTo>
                    <a:lnTo>
                      <a:pt x="2047" y="3996"/>
                    </a:lnTo>
                    <a:lnTo>
                      <a:pt x="2050" y="3985"/>
                    </a:lnTo>
                    <a:lnTo>
                      <a:pt x="2054" y="3975"/>
                    </a:lnTo>
                    <a:lnTo>
                      <a:pt x="2057" y="3965"/>
                    </a:lnTo>
                    <a:lnTo>
                      <a:pt x="2061" y="3955"/>
                    </a:lnTo>
                    <a:lnTo>
                      <a:pt x="2066" y="3945"/>
                    </a:lnTo>
                    <a:lnTo>
                      <a:pt x="2071" y="3935"/>
                    </a:lnTo>
                    <a:lnTo>
                      <a:pt x="2076" y="3925"/>
                    </a:lnTo>
                    <a:lnTo>
                      <a:pt x="2082" y="3916"/>
                    </a:lnTo>
                    <a:lnTo>
                      <a:pt x="2088" y="3907"/>
                    </a:lnTo>
                    <a:lnTo>
                      <a:pt x="2094" y="3898"/>
                    </a:lnTo>
                    <a:lnTo>
                      <a:pt x="2101" y="3889"/>
                    </a:lnTo>
                    <a:lnTo>
                      <a:pt x="2108" y="3881"/>
                    </a:lnTo>
                    <a:lnTo>
                      <a:pt x="2115" y="3873"/>
                    </a:lnTo>
                    <a:lnTo>
                      <a:pt x="2123" y="3865"/>
                    </a:lnTo>
                    <a:lnTo>
                      <a:pt x="2131" y="3858"/>
                    </a:lnTo>
                    <a:lnTo>
                      <a:pt x="2139" y="3851"/>
                    </a:lnTo>
                    <a:lnTo>
                      <a:pt x="2147" y="3844"/>
                    </a:lnTo>
                    <a:lnTo>
                      <a:pt x="2156" y="3837"/>
                    </a:lnTo>
                    <a:lnTo>
                      <a:pt x="2165" y="3831"/>
                    </a:lnTo>
                    <a:lnTo>
                      <a:pt x="2174" y="3825"/>
                    </a:lnTo>
                    <a:lnTo>
                      <a:pt x="2183" y="3819"/>
                    </a:lnTo>
                    <a:lnTo>
                      <a:pt x="2193" y="3814"/>
                    </a:lnTo>
                    <a:lnTo>
                      <a:pt x="2202" y="3809"/>
                    </a:lnTo>
                    <a:lnTo>
                      <a:pt x="2212" y="3804"/>
                    </a:lnTo>
                    <a:lnTo>
                      <a:pt x="2222" y="3800"/>
                    </a:lnTo>
                    <a:lnTo>
                      <a:pt x="2232" y="3797"/>
                    </a:lnTo>
                    <a:lnTo>
                      <a:pt x="2242" y="3793"/>
                    </a:lnTo>
                    <a:lnTo>
                      <a:pt x="2253" y="3790"/>
                    </a:lnTo>
                    <a:lnTo>
                      <a:pt x="2263" y="3787"/>
                    </a:lnTo>
                    <a:lnTo>
                      <a:pt x="2274" y="3785"/>
                    </a:lnTo>
                    <a:lnTo>
                      <a:pt x="2285" y="3783"/>
                    </a:lnTo>
                    <a:lnTo>
                      <a:pt x="2295" y="3782"/>
                    </a:lnTo>
                    <a:lnTo>
                      <a:pt x="2306" y="3781"/>
                    </a:lnTo>
                    <a:lnTo>
                      <a:pt x="2317" y="3780"/>
                    </a:lnTo>
                    <a:lnTo>
                      <a:pt x="2328" y="3780"/>
                    </a:lnTo>
                    <a:lnTo>
                      <a:pt x="2339" y="3780"/>
                    </a:lnTo>
                    <a:lnTo>
                      <a:pt x="2350" y="3781"/>
                    </a:lnTo>
                    <a:lnTo>
                      <a:pt x="2361" y="3782"/>
                    </a:lnTo>
                    <a:lnTo>
                      <a:pt x="2371" y="3783"/>
                    </a:lnTo>
                    <a:lnTo>
                      <a:pt x="2382" y="3785"/>
                    </a:lnTo>
                    <a:lnTo>
                      <a:pt x="2393" y="3787"/>
                    </a:lnTo>
                    <a:lnTo>
                      <a:pt x="2403" y="3790"/>
                    </a:lnTo>
                    <a:lnTo>
                      <a:pt x="2414" y="3793"/>
                    </a:lnTo>
                    <a:lnTo>
                      <a:pt x="2424" y="3797"/>
                    </a:lnTo>
                    <a:lnTo>
                      <a:pt x="2434" y="3800"/>
                    </a:lnTo>
                    <a:lnTo>
                      <a:pt x="2444" y="3804"/>
                    </a:lnTo>
                    <a:lnTo>
                      <a:pt x="2454" y="3809"/>
                    </a:lnTo>
                    <a:lnTo>
                      <a:pt x="2463" y="3814"/>
                    </a:lnTo>
                    <a:lnTo>
                      <a:pt x="2473" y="3819"/>
                    </a:lnTo>
                    <a:lnTo>
                      <a:pt x="2482" y="3825"/>
                    </a:lnTo>
                    <a:lnTo>
                      <a:pt x="2491" y="3831"/>
                    </a:lnTo>
                    <a:lnTo>
                      <a:pt x="2500" y="3837"/>
                    </a:lnTo>
                    <a:lnTo>
                      <a:pt x="2509" y="3844"/>
                    </a:lnTo>
                    <a:lnTo>
                      <a:pt x="2517" y="3851"/>
                    </a:lnTo>
                    <a:lnTo>
                      <a:pt x="2525" y="3858"/>
                    </a:lnTo>
                    <a:lnTo>
                      <a:pt x="2533" y="3865"/>
                    </a:lnTo>
                    <a:lnTo>
                      <a:pt x="2541" y="3873"/>
                    </a:lnTo>
                    <a:lnTo>
                      <a:pt x="2548" y="3881"/>
                    </a:lnTo>
                    <a:lnTo>
                      <a:pt x="2555" y="3889"/>
                    </a:lnTo>
                    <a:lnTo>
                      <a:pt x="2561" y="3898"/>
                    </a:lnTo>
                    <a:lnTo>
                      <a:pt x="2568" y="3907"/>
                    </a:lnTo>
                    <a:lnTo>
                      <a:pt x="2573" y="3916"/>
                    </a:lnTo>
                    <a:lnTo>
                      <a:pt x="2579" y="3925"/>
                    </a:lnTo>
                    <a:lnTo>
                      <a:pt x="2584" y="3935"/>
                    </a:lnTo>
                    <a:lnTo>
                      <a:pt x="2589" y="3945"/>
                    </a:lnTo>
                    <a:lnTo>
                      <a:pt x="2594" y="3955"/>
                    </a:lnTo>
                    <a:lnTo>
                      <a:pt x="2598" y="3965"/>
                    </a:lnTo>
                    <a:lnTo>
                      <a:pt x="2602" y="3975"/>
                    </a:lnTo>
                    <a:lnTo>
                      <a:pt x="2605" y="3985"/>
                    </a:lnTo>
                    <a:lnTo>
                      <a:pt x="2608" y="3996"/>
                    </a:lnTo>
                    <a:lnTo>
                      <a:pt x="2611" y="4006"/>
                    </a:lnTo>
                    <a:lnTo>
                      <a:pt x="2613" y="4017"/>
                    </a:lnTo>
                    <a:lnTo>
                      <a:pt x="2615" y="4028"/>
                    </a:lnTo>
                    <a:lnTo>
                      <a:pt x="2616" y="4038"/>
                    </a:lnTo>
                    <a:lnTo>
                      <a:pt x="2617" y="4049"/>
                    </a:lnTo>
                    <a:close/>
                  </a:path>
                </a:pathLst>
              </a:custGeom>
              <a:solidFill>
                <a:schemeClr val="accent1">
                  <a:lumMod val="50000"/>
                </a:schemeClr>
              </a:solidFill>
              <a:ln>
                <a:noFill/>
              </a:ln>
            </p:spPr>
            <p:txBody>
              <a:bodyPr/>
              <a:lstStyle/>
              <a:p>
                <a:endParaRPr/>
              </a:p>
            </p:txBody>
          </p:sp>
        </p:grpSp>
      </p:grpSp>
      <p:grpSp>
        <p:nvGrpSpPr>
          <p:cNvPr id="42" name="Group 41">
            <a:extLst>
              <a:ext uri="{FF2B5EF4-FFF2-40B4-BE49-F238E27FC236}">
                <a16:creationId xmlns:a16="http://schemas.microsoft.com/office/drawing/2014/main" id="{294B31F0-6EFE-4298-B2AC-8A87C98A1978}"/>
              </a:ext>
            </a:extLst>
          </p:cNvPr>
          <p:cNvGrpSpPr/>
          <p:nvPr/>
        </p:nvGrpSpPr>
        <p:grpSpPr>
          <a:xfrm>
            <a:off x="6311204" y="4809218"/>
            <a:ext cx="1070378" cy="1069184"/>
            <a:chOff x="6299912" y="1012941"/>
            <a:chExt cx="1070378" cy="1069184"/>
          </a:xfrm>
        </p:grpSpPr>
        <p:grpSp>
          <p:nvGrpSpPr>
            <p:cNvPr id="43" name="Group 42">
              <a:extLst>
                <a:ext uri="{FF2B5EF4-FFF2-40B4-BE49-F238E27FC236}">
                  <a16:creationId xmlns:a16="http://schemas.microsoft.com/office/drawing/2014/main" id="{5526657A-C966-4A67-9CD1-8A4CDA9212A1}"/>
                </a:ext>
              </a:extLst>
            </p:cNvPr>
            <p:cNvGrpSpPr/>
            <p:nvPr/>
          </p:nvGrpSpPr>
          <p:grpSpPr>
            <a:xfrm>
              <a:off x="6299912" y="1012941"/>
              <a:ext cx="1070378" cy="1069184"/>
              <a:chOff x="1725375" y="1679843"/>
              <a:chExt cx="1192530" cy="1005840"/>
            </a:xfrm>
          </p:grpSpPr>
          <p:sp>
            <p:nvSpPr>
              <p:cNvPr id="45" name="Oval 44">
                <a:extLst>
                  <a:ext uri="{FF2B5EF4-FFF2-40B4-BE49-F238E27FC236}">
                    <a16:creationId xmlns:a16="http://schemas.microsoft.com/office/drawing/2014/main" id="{417A100E-2529-42CA-A0C8-A9079940480D}"/>
                  </a:ext>
                </a:extLst>
              </p:cNvPr>
              <p:cNvSpPr/>
              <p:nvPr/>
            </p:nvSpPr>
            <p:spPr>
              <a:xfrm>
                <a:off x="1725375" y="1679843"/>
                <a:ext cx="1192530" cy="1005840"/>
              </a:xfrm>
              <a:prstGeom prst="ellipse">
                <a:avLst/>
              </a:prstGeom>
              <a:solidFill>
                <a:srgbClr val="FFFFFF"/>
              </a:solidFill>
              <a:ln w="349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46" name="Oval 45">
                <a:extLst>
                  <a:ext uri="{FF2B5EF4-FFF2-40B4-BE49-F238E27FC236}">
                    <a16:creationId xmlns:a16="http://schemas.microsoft.com/office/drawing/2014/main" id="{46A77EAC-1781-4F10-BDEF-C24055848801}"/>
                  </a:ext>
                </a:extLst>
              </p:cNvPr>
              <p:cNvSpPr/>
              <p:nvPr/>
            </p:nvSpPr>
            <p:spPr>
              <a:xfrm>
                <a:off x="1788240" y="1725563"/>
                <a:ext cx="1066800" cy="914400"/>
              </a:xfrm>
              <a:prstGeom prst="ellipse">
                <a:avLst/>
              </a:prstGeom>
              <a:solidFill>
                <a:schemeClr val="bg1"/>
              </a:solidFill>
              <a:ln w="34925" cap="rnd" cmpd="sng" algn="ctr">
                <a:gradFill>
                  <a:gsLst>
                    <a:gs pos="1000">
                      <a:schemeClr val="accent1"/>
                    </a:gs>
                    <a:gs pos="100000">
                      <a:schemeClr val="accent2"/>
                    </a:gs>
                  </a:gsLst>
                  <a:lin ang="5400000" scaled="1"/>
                </a:gra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grpSp>
          <p:nvGrpSpPr>
            <p:cNvPr id="53" name="Graphic 43"/>
            <p:cNvGrpSpPr/>
            <p:nvPr/>
          </p:nvGrpSpPr>
          <p:grpSpPr>
            <a:xfrm>
              <a:off x="6476557" y="1188989"/>
              <a:ext cx="717088" cy="717088"/>
              <a:chOff x="9761300" y="4494616"/>
              <a:chExt cx="589280" cy="589280"/>
            </a:xfrm>
          </p:grpSpPr>
          <p:sp>
            <p:nvSpPr>
              <p:cNvPr id="54" name="Accent"/>
              <p:cNvSpPr/>
              <p:nvPr/>
            </p:nvSpPr>
            <p:spPr>
              <a:xfrm>
                <a:off x="9761300" y="4494616"/>
                <a:ext cx="589280" cy="589280"/>
              </a:xfrm>
              <a:custGeom>
                <a:avLst/>
                <a:gdLst/>
                <a:ahLst/>
                <a:cxnLst/>
                <a:rect l="0" t="0" r="10000" b="10000"/>
                <a:pathLst>
                  <a:path w="10000" h="10000">
                    <a:moveTo>
                      <a:pt x="5000" y="2188"/>
                    </a:moveTo>
                    <a:lnTo>
                      <a:pt x="5113" y="2021"/>
                    </a:lnTo>
                    <a:lnTo>
                      <a:pt x="5244" y="1881"/>
                    </a:lnTo>
                    <a:lnTo>
                      <a:pt x="5388" y="1767"/>
                    </a:lnTo>
                    <a:lnTo>
                      <a:pt x="5542" y="1681"/>
                    </a:lnTo>
                    <a:lnTo>
                      <a:pt x="5700" y="1622"/>
                    </a:lnTo>
                    <a:lnTo>
                      <a:pt x="5860" y="1591"/>
                    </a:lnTo>
                    <a:lnTo>
                      <a:pt x="6017" y="1589"/>
                    </a:lnTo>
                    <a:lnTo>
                      <a:pt x="6167" y="1617"/>
                    </a:lnTo>
                    <a:lnTo>
                      <a:pt x="6304" y="1674"/>
                    </a:lnTo>
                    <a:lnTo>
                      <a:pt x="6427" y="1762"/>
                    </a:lnTo>
                    <a:lnTo>
                      <a:pt x="6529" y="1881"/>
                    </a:lnTo>
                    <a:lnTo>
                      <a:pt x="6607" y="2031"/>
                    </a:lnTo>
                    <a:lnTo>
                      <a:pt x="6657" y="2213"/>
                    </a:lnTo>
                    <a:lnTo>
                      <a:pt x="6675" y="2427"/>
                    </a:lnTo>
                    <a:lnTo>
                      <a:pt x="6651" y="2632"/>
                    </a:lnTo>
                    <a:lnTo>
                      <a:pt x="6582" y="2834"/>
                    </a:lnTo>
                    <a:lnTo>
                      <a:pt x="6477" y="3033"/>
                    </a:lnTo>
                    <a:lnTo>
                      <a:pt x="6343" y="3225"/>
                    </a:lnTo>
                    <a:lnTo>
                      <a:pt x="6187" y="3409"/>
                    </a:lnTo>
                    <a:lnTo>
                      <a:pt x="6016" y="3582"/>
                    </a:lnTo>
                    <a:lnTo>
                      <a:pt x="5838" y="3743"/>
                    </a:lnTo>
                    <a:lnTo>
                      <a:pt x="5659" y="3890"/>
                    </a:lnTo>
                    <a:lnTo>
                      <a:pt x="5488" y="4019"/>
                    </a:lnTo>
                    <a:lnTo>
                      <a:pt x="5332" y="4130"/>
                    </a:lnTo>
                    <a:lnTo>
                      <a:pt x="5198" y="4219"/>
                    </a:lnTo>
                    <a:lnTo>
                      <a:pt x="5093" y="4286"/>
                    </a:lnTo>
                    <a:lnTo>
                      <a:pt x="5024" y="4328"/>
                    </a:lnTo>
                    <a:lnTo>
                      <a:pt x="5000" y="4342"/>
                    </a:lnTo>
                    <a:lnTo>
                      <a:pt x="4976" y="4328"/>
                    </a:lnTo>
                    <a:lnTo>
                      <a:pt x="4907" y="4286"/>
                    </a:lnTo>
                    <a:lnTo>
                      <a:pt x="4802" y="4219"/>
                    </a:lnTo>
                    <a:lnTo>
                      <a:pt x="4668" y="4130"/>
                    </a:lnTo>
                    <a:lnTo>
                      <a:pt x="4512" y="4019"/>
                    </a:lnTo>
                    <a:lnTo>
                      <a:pt x="4341" y="3890"/>
                    </a:lnTo>
                    <a:lnTo>
                      <a:pt x="4162" y="3743"/>
                    </a:lnTo>
                    <a:lnTo>
                      <a:pt x="3984" y="3582"/>
                    </a:lnTo>
                    <a:lnTo>
                      <a:pt x="3813" y="3409"/>
                    </a:lnTo>
                    <a:lnTo>
                      <a:pt x="3657" y="3225"/>
                    </a:lnTo>
                    <a:lnTo>
                      <a:pt x="3523" y="3033"/>
                    </a:lnTo>
                    <a:lnTo>
                      <a:pt x="3418" y="2834"/>
                    </a:lnTo>
                    <a:lnTo>
                      <a:pt x="3349" y="2632"/>
                    </a:lnTo>
                    <a:lnTo>
                      <a:pt x="3325" y="2427"/>
                    </a:lnTo>
                    <a:lnTo>
                      <a:pt x="3343" y="2213"/>
                    </a:lnTo>
                    <a:lnTo>
                      <a:pt x="3393" y="2031"/>
                    </a:lnTo>
                    <a:lnTo>
                      <a:pt x="3471" y="1881"/>
                    </a:lnTo>
                    <a:lnTo>
                      <a:pt x="3573" y="1762"/>
                    </a:lnTo>
                    <a:lnTo>
                      <a:pt x="3696" y="1674"/>
                    </a:lnTo>
                    <a:lnTo>
                      <a:pt x="3833" y="1617"/>
                    </a:lnTo>
                    <a:lnTo>
                      <a:pt x="3983" y="1589"/>
                    </a:lnTo>
                    <a:lnTo>
                      <a:pt x="4140" y="1591"/>
                    </a:lnTo>
                    <a:lnTo>
                      <a:pt x="4300" y="1622"/>
                    </a:lnTo>
                    <a:lnTo>
                      <a:pt x="4458" y="1681"/>
                    </a:lnTo>
                    <a:lnTo>
                      <a:pt x="4612" y="1767"/>
                    </a:lnTo>
                    <a:lnTo>
                      <a:pt x="4756" y="1881"/>
                    </a:lnTo>
                    <a:lnTo>
                      <a:pt x="4887" y="2021"/>
                    </a:lnTo>
                    <a:lnTo>
                      <a:pt x="5000" y="2188"/>
                    </a:lnTo>
                    <a:close/>
                  </a:path>
                </a:pathLst>
              </a:custGeom>
              <a:solidFill>
                <a:schemeClr val="accent1"/>
              </a:solidFill>
              <a:ln>
                <a:noFill/>
              </a:ln>
            </p:spPr>
            <p:txBody>
              <a:bodyPr/>
              <a:lstStyle/>
              <a:p>
                <a:endParaRPr/>
              </a:p>
            </p:txBody>
          </p:sp>
          <p:sp>
            <p:nvSpPr>
              <p:cNvPr id="55" name="Outline"/>
              <p:cNvSpPr/>
              <p:nvPr/>
            </p:nvSpPr>
            <p:spPr>
              <a:xfrm>
                <a:off x="9761300" y="4494616"/>
                <a:ext cx="589280" cy="589280"/>
              </a:xfrm>
              <a:custGeom>
                <a:avLst/>
                <a:gdLst/>
                <a:ahLst/>
                <a:cxnLst/>
                <a:rect l="0" t="0" r="10000" b="10000"/>
                <a:pathLst>
                  <a:path w="10000" h="10000">
                    <a:moveTo>
                      <a:pt x="2205" y="7693"/>
                    </a:moveTo>
                    <a:lnTo>
                      <a:pt x="1982" y="7863"/>
                    </a:lnTo>
                    <a:lnTo>
                      <a:pt x="1812" y="8076"/>
                    </a:lnTo>
                    <a:lnTo>
                      <a:pt x="1702" y="8335"/>
                    </a:lnTo>
                    <a:lnTo>
                      <a:pt x="1658" y="8682"/>
                    </a:lnTo>
                    <a:lnTo>
                      <a:pt x="1652" y="8714"/>
                    </a:lnTo>
                    <a:lnTo>
                      <a:pt x="1641" y="8745"/>
                    </a:lnTo>
                    <a:lnTo>
                      <a:pt x="1627" y="8774"/>
                    </a:lnTo>
                    <a:lnTo>
                      <a:pt x="1609" y="8802"/>
                    </a:lnTo>
                    <a:lnTo>
                      <a:pt x="1587" y="8826"/>
                    </a:lnTo>
                    <a:lnTo>
                      <a:pt x="1563" y="8848"/>
                    </a:lnTo>
                    <a:lnTo>
                      <a:pt x="1536" y="8866"/>
                    </a:lnTo>
                    <a:lnTo>
                      <a:pt x="1506" y="8881"/>
                    </a:lnTo>
                    <a:lnTo>
                      <a:pt x="1476" y="8891"/>
                    </a:lnTo>
                    <a:lnTo>
                      <a:pt x="1443" y="8898"/>
                    </a:lnTo>
                    <a:lnTo>
                      <a:pt x="1411" y="8900"/>
                    </a:lnTo>
                    <a:lnTo>
                      <a:pt x="1378" y="8898"/>
                    </a:lnTo>
                    <a:lnTo>
                      <a:pt x="1346" y="8892"/>
                    </a:lnTo>
                    <a:lnTo>
                      <a:pt x="1315" y="8881"/>
                    </a:lnTo>
                    <a:lnTo>
                      <a:pt x="1286" y="8867"/>
                    </a:lnTo>
                    <a:lnTo>
                      <a:pt x="1258" y="8849"/>
                    </a:lnTo>
                    <a:lnTo>
                      <a:pt x="1234" y="8827"/>
                    </a:lnTo>
                    <a:lnTo>
                      <a:pt x="1212" y="8803"/>
                    </a:lnTo>
                    <a:lnTo>
                      <a:pt x="1194" y="8776"/>
                    </a:lnTo>
                    <a:lnTo>
                      <a:pt x="1179" y="8746"/>
                    </a:lnTo>
                    <a:lnTo>
                      <a:pt x="1169" y="8716"/>
                    </a:lnTo>
                    <a:lnTo>
                      <a:pt x="1162" y="8683"/>
                    </a:lnTo>
                    <a:lnTo>
                      <a:pt x="1160" y="8651"/>
                    </a:lnTo>
                    <a:lnTo>
                      <a:pt x="1162" y="8618"/>
                    </a:lnTo>
                    <a:lnTo>
                      <a:pt x="1211" y="8237"/>
                    </a:lnTo>
                    <a:lnTo>
                      <a:pt x="1218" y="8204"/>
                    </a:lnTo>
                    <a:lnTo>
                      <a:pt x="1229" y="8171"/>
                    </a:lnTo>
                    <a:lnTo>
                      <a:pt x="1365" y="7849"/>
                    </a:lnTo>
                    <a:lnTo>
                      <a:pt x="1381" y="7819"/>
                    </a:lnTo>
                    <a:lnTo>
                      <a:pt x="1400" y="7791"/>
                    </a:lnTo>
                    <a:lnTo>
                      <a:pt x="1610" y="7527"/>
                    </a:lnTo>
                    <a:lnTo>
                      <a:pt x="1631" y="7504"/>
                    </a:lnTo>
                    <a:lnTo>
                      <a:pt x="1654" y="7484"/>
                    </a:lnTo>
                    <a:lnTo>
                      <a:pt x="1923" y="7279"/>
                    </a:lnTo>
                    <a:lnTo>
                      <a:pt x="1945" y="7264"/>
                    </a:lnTo>
                    <a:lnTo>
                      <a:pt x="1968" y="7251"/>
                    </a:lnTo>
                    <a:lnTo>
                      <a:pt x="2281" y="7105"/>
                    </a:lnTo>
                    <a:lnTo>
                      <a:pt x="2325" y="7089"/>
                    </a:lnTo>
                    <a:lnTo>
                      <a:pt x="2667" y="7001"/>
                    </a:lnTo>
                    <a:lnTo>
                      <a:pt x="2708" y="6994"/>
                    </a:lnTo>
                    <a:lnTo>
                      <a:pt x="3065" y="6965"/>
                    </a:lnTo>
                    <a:lnTo>
                      <a:pt x="3106" y="6965"/>
                    </a:lnTo>
                    <a:lnTo>
                      <a:pt x="3463" y="6994"/>
                    </a:lnTo>
                    <a:lnTo>
                      <a:pt x="3504" y="7001"/>
                    </a:lnTo>
                    <a:lnTo>
                      <a:pt x="3846" y="7089"/>
                    </a:lnTo>
                    <a:lnTo>
                      <a:pt x="3890" y="7105"/>
                    </a:lnTo>
                    <a:lnTo>
                      <a:pt x="4203" y="7251"/>
                    </a:lnTo>
                    <a:lnTo>
                      <a:pt x="4226" y="7264"/>
                    </a:lnTo>
                    <a:lnTo>
                      <a:pt x="4248" y="7279"/>
                    </a:lnTo>
                    <a:lnTo>
                      <a:pt x="4517" y="7484"/>
                    </a:lnTo>
                    <a:lnTo>
                      <a:pt x="4540" y="7504"/>
                    </a:lnTo>
                    <a:lnTo>
                      <a:pt x="4561" y="7527"/>
                    </a:lnTo>
                    <a:lnTo>
                      <a:pt x="4771" y="7791"/>
                    </a:lnTo>
                    <a:lnTo>
                      <a:pt x="4790" y="7819"/>
                    </a:lnTo>
                    <a:lnTo>
                      <a:pt x="4806" y="7849"/>
                    </a:lnTo>
                    <a:lnTo>
                      <a:pt x="4942" y="8171"/>
                    </a:lnTo>
                    <a:lnTo>
                      <a:pt x="4953" y="8204"/>
                    </a:lnTo>
                    <a:lnTo>
                      <a:pt x="4960" y="8237"/>
                    </a:lnTo>
                    <a:lnTo>
                      <a:pt x="5000" y="8548"/>
                    </a:lnTo>
                    <a:lnTo>
                      <a:pt x="5040" y="8237"/>
                    </a:lnTo>
                    <a:lnTo>
                      <a:pt x="5047" y="8204"/>
                    </a:lnTo>
                    <a:lnTo>
                      <a:pt x="5058" y="8171"/>
                    </a:lnTo>
                    <a:lnTo>
                      <a:pt x="5194" y="7849"/>
                    </a:lnTo>
                    <a:lnTo>
                      <a:pt x="5210" y="7819"/>
                    </a:lnTo>
                    <a:lnTo>
                      <a:pt x="5229" y="7791"/>
                    </a:lnTo>
                    <a:lnTo>
                      <a:pt x="5439" y="7527"/>
                    </a:lnTo>
                    <a:lnTo>
                      <a:pt x="5460" y="7504"/>
                    </a:lnTo>
                    <a:lnTo>
                      <a:pt x="5483" y="7484"/>
                    </a:lnTo>
                    <a:lnTo>
                      <a:pt x="5752" y="7279"/>
                    </a:lnTo>
                    <a:lnTo>
                      <a:pt x="5774" y="7264"/>
                    </a:lnTo>
                    <a:lnTo>
                      <a:pt x="5797" y="7251"/>
                    </a:lnTo>
                    <a:lnTo>
                      <a:pt x="6110" y="7105"/>
                    </a:lnTo>
                    <a:lnTo>
                      <a:pt x="6154" y="7089"/>
                    </a:lnTo>
                    <a:lnTo>
                      <a:pt x="6496" y="7001"/>
                    </a:lnTo>
                    <a:lnTo>
                      <a:pt x="6537" y="6994"/>
                    </a:lnTo>
                    <a:lnTo>
                      <a:pt x="6894" y="6965"/>
                    </a:lnTo>
                    <a:lnTo>
                      <a:pt x="6935" y="6965"/>
                    </a:lnTo>
                    <a:lnTo>
                      <a:pt x="7292" y="6994"/>
                    </a:lnTo>
                    <a:lnTo>
                      <a:pt x="7333" y="7001"/>
                    </a:lnTo>
                    <a:lnTo>
                      <a:pt x="7675" y="7089"/>
                    </a:lnTo>
                    <a:lnTo>
                      <a:pt x="7719" y="7105"/>
                    </a:lnTo>
                    <a:lnTo>
                      <a:pt x="8032" y="7251"/>
                    </a:lnTo>
                    <a:lnTo>
                      <a:pt x="8055" y="7264"/>
                    </a:lnTo>
                    <a:lnTo>
                      <a:pt x="8077" y="7279"/>
                    </a:lnTo>
                    <a:lnTo>
                      <a:pt x="8346" y="7484"/>
                    </a:lnTo>
                    <a:lnTo>
                      <a:pt x="8369" y="7504"/>
                    </a:lnTo>
                    <a:lnTo>
                      <a:pt x="8390" y="7527"/>
                    </a:lnTo>
                    <a:lnTo>
                      <a:pt x="8600" y="7791"/>
                    </a:lnTo>
                    <a:lnTo>
                      <a:pt x="8619" y="7819"/>
                    </a:lnTo>
                    <a:lnTo>
                      <a:pt x="8635" y="7849"/>
                    </a:lnTo>
                    <a:lnTo>
                      <a:pt x="8771" y="8171"/>
                    </a:lnTo>
                    <a:lnTo>
                      <a:pt x="8782" y="8204"/>
                    </a:lnTo>
                    <a:lnTo>
                      <a:pt x="8789" y="8237"/>
                    </a:lnTo>
                    <a:lnTo>
                      <a:pt x="8838" y="8618"/>
                    </a:lnTo>
                    <a:lnTo>
                      <a:pt x="8840" y="8651"/>
                    </a:lnTo>
                    <a:lnTo>
                      <a:pt x="8838" y="8683"/>
                    </a:lnTo>
                    <a:lnTo>
                      <a:pt x="8831" y="8716"/>
                    </a:lnTo>
                    <a:lnTo>
                      <a:pt x="8821" y="8746"/>
                    </a:lnTo>
                    <a:lnTo>
                      <a:pt x="8806" y="8776"/>
                    </a:lnTo>
                    <a:lnTo>
                      <a:pt x="8788" y="8803"/>
                    </a:lnTo>
                    <a:lnTo>
                      <a:pt x="8766" y="8827"/>
                    </a:lnTo>
                    <a:lnTo>
                      <a:pt x="8742" y="8849"/>
                    </a:lnTo>
                    <a:lnTo>
                      <a:pt x="8714" y="8867"/>
                    </a:lnTo>
                    <a:lnTo>
                      <a:pt x="8685" y="8881"/>
                    </a:lnTo>
                    <a:lnTo>
                      <a:pt x="8654" y="8892"/>
                    </a:lnTo>
                    <a:lnTo>
                      <a:pt x="8622" y="8898"/>
                    </a:lnTo>
                    <a:lnTo>
                      <a:pt x="8589" y="8900"/>
                    </a:lnTo>
                    <a:lnTo>
                      <a:pt x="8557" y="8898"/>
                    </a:lnTo>
                    <a:lnTo>
                      <a:pt x="8524" y="8891"/>
                    </a:lnTo>
                    <a:lnTo>
                      <a:pt x="8494" y="8881"/>
                    </a:lnTo>
                    <a:lnTo>
                      <a:pt x="8464" y="8866"/>
                    </a:lnTo>
                    <a:lnTo>
                      <a:pt x="8437" y="8848"/>
                    </a:lnTo>
                    <a:lnTo>
                      <a:pt x="8413" y="8826"/>
                    </a:lnTo>
                    <a:lnTo>
                      <a:pt x="8391" y="8802"/>
                    </a:lnTo>
                    <a:lnTo>
                      <a:pt x="8373" y="8774"/>
                    </a:lnTo>
                    <a:lnTo>
                      <a:pt x="8359" y="8745"/>
                    </a:lnTo>
                    <a:lnTo>
                      <a:pt x="8348" y="8714"/>
                    </a:lnTo>
                    <a:lnTo>
                      <a:pt x="8342" y="8682"/>
                    </a:lnTo>
                    <a:lnTo>
                      <a:pt x="8298" y="8335"/>
                    </a:lnTo>
                    <a:lnTo>
                      <a:pt x="8188" y="8076"/>
                    </a:lnTo>
                    <a:lnTo>
                      <a:pt x="8018" y="7863"/>
                    </a:lnTo>
                    <a:lnTo>
                      <a:pt x="7795" y="7693"/>
                    </a:lnTo>
                    <a:lnTo>
                      <a:pt x="7528" y="7567"/>
                    </a:lnTo>
                    <a:lnTo>
                      <a:pt x="7229" y="7490"/>
                    </a:lnTo>
                    <a:lnTo>
                      <a:pt x="6915" y="7465"/>
                    </a:lnTo>
                    <a:lnTo>
                      <a:pt x="6600" y="7490"/>
                    </a:lnTo>
                    <a:lnTo>
                      <a:pt x="6301" y="7567"/>
                    </a:lnTo>
                    <a:lnTo>
                      <a:pt x="6034" y="7693"/>
                    </a:lnTo>
                    <a:lnTo>
                      <a:pt x="5811" y="7863"/>
                    </a:lnTo>
                    <a:lnTo>
                      <a:pt x="5641" y="8076"/>
                    </a:lnTo>
                    <a:lnTo>
                      <a:pt x="5531" y="8335"/>
                    </a:lnTo>
                    <a:lnTo>
                      <a:pt x="5487" y="8682"/>
                    </a:lnTo>
                    <a:lnTo>
                      <a:pt x="5481" y="8714"/>
                    </a:lnTo>
                    <a:lnTo>
                      <a:pt x="5470" y="8745"/>
                    </a:lnTo>
                    <a:lnTo>
                      <a:pt x="5456" y="8774"/>
                    </a:lnTo>
                    <a:lnTo>
                      <a:pt x="5438" y="8802"/>
                    </a:lnTo>
                    <a:lnTo>
                      <a:pt x="5416" y="8826"/>
                    </a:lnTo>
                    <a:lnTo>
                      <a:pt x="5392" y="8848"/>
                    </a:lnTo>
                    <a:lnTo>
                      <a:pt x="5365" y="8866"/>
                    </a:lnTo>
                    <a:lnTo>
                      <a:pt x="5335" y="8881"/>
                    </a:lnTo>
                    <a:lnTo>
                      <a:pt x="5305" y="8891"/>
                    </a:lnTo>
                    <a:lnTo>
                      <a:pt x="5272" y="8898"/>
                    </a:lnTo>
                    <a:lnTo>
                      <a:pt x="5240" y="8900"/>
                    </a:lnTo>
                    <a:lnTo>
                      <a:pt x="5207" y="8898"/>
                    </a:lnTo>
                    <a:lnTo>
                      <a:pt x="5175" y="8892"/>
                    </a:lnTo>
                    <a:lnTo>
                      <a:pt x="5144" y="8881"/>
                    </a:lnTo>
                    <a:lnTo>
                      <a:pt x="5115" y="8867"/>
                    </a:lnTo>
                    <a:lnTo>
                      <a:pt x="5087" y="8849"/>
                    </a:lnTo>
                    <a:lnTo>
                      <a:pt x="5063" y="8827"/>
                    </a:lnTo>
                    <a:lnTo>
                      <a:pt x="5041" y="8803"/>
                    </a:lnTo>
                    <a:lnTo>
                      <a:pt x="5023" y="8776"/>
                    </a:lnTo>
                    <a:lnTo>
                      <a:pt x="5008" y="8746"/>
                    </a:lnTo>
                    <a:lnTo>
                      <a:pt x="5000" y="8722"/>
                    </a:lnTo>
                    <a:lnTo>
                      <a:pt x="4992" y="8746"/>
                    </a:lnTo>
                    <a:lnTo>
                      <a:pt x="4977" y="8776"/>
                    </a:lnTo>
                    <a:lnTo>
                      <a:pt x="4959" y="8803"/>
                    </a:lnTo>
                    <a:lnTo>
                      <a:pt x="4937" y="8827"/>
                    </a:lnTo>
                    <a:lnTo>
                      <a:pt x="4913" y="8849"/>
                    </a:lnTo>
                    <a:lnTo>
                      <a:pt x="4885" y="8867"/>
                    </a:lnTo>
                    <a:lnTo>
                      <a:pt x="4856" y="8881"/>
                    </a:lnTo>
                    <a:lnTo>
                      <a:pt x="4825" y="8892"/>
                    </a:lnTo>
                    <a:lnTo>
                      <a:pt x="4793" y="8898"/>
                    </a:lnTo>
                    <a:lnTo>
                      <a:pt x="4760" y="8900"/>
                    </a:lnTo>
                    <a:lnTo>
                      <a:pt x="4728" y="8898"/>
                    </a:lnTo>
                    <a:lnTo>
                      <a:pt x="4695" y="8891"/>
                    </a:lnTo>
                    <a:lnTo>
                      <a:pt x="4665" y="8881"/>
                    </a:lnTo>
                    <a:lnTo>
                      <a:pt x="4635" y="8866"/>
                    </a:lnTo>
                    <a:lnTo>
                      <a:pt x="4608" y="8848"/>
                    </a:lnTo>
                    <a:lnTo>
                      <a:pt x="4584" y="8826"/>
                    </a:lnTo>
                    <a:lnTo>
                      <a:pt x="4562" y="8802"/>
                    </a:lnTo>
                    <a:lnTo>
                      <a:pt x="4544" y="8774"/>
                    </a:lnTo>
                    <a:lnTo>
                      <a:pt x="4530" y="8745"/>
                    </a:lnTo>
                    <a:lnTo>
                      <a:pt x="4519" y="8714"/>
                    </a:lnTo>
                    <a:lnTo>
                      <a:pt x="4513" y="8682"/>
                    </a:lnTo>
                    <a:lnTo>
                      <a:pt x="4469" y="8335"/>
                    </a:lnTo>
                    <a:lnTo>
                      <a:pt x="4359" y="8076"/>
                    </a:lnTo>
                    <a:lnTo>
                      <a:pt x="4189" y="7863"/>
                    </a:lnTo>
                    <a:lnTo>
                      <a:pt x="3966" y="7693"/>
                    </a:lnTo>
                    <a:lnTo>
                      <a:pt x="3699" y="7567"/>
                    </a:lnTo>
                    <a:lnTo>
                      <a:pt x="3400" y="7490"/>
                    </a:lnTo>
                    <a:lnTo>
                      <a:pt x="3086" y="7465"/>
                    </a:lnTo>
                    <a:lnTo>
                      <a:pt x="2771" y="7490"/>
                    </a:lnTo>
                    <a:lnTo>
                      <a:pt x="2472" y="7567"/>
                    </a:lnTo>
                    <a:lnTo>
                      <a:pt x="2205" y="7693"/>
                    </a:lnTo>
                    <a:close/>
                    <a:moveTo>
                      <a:pt x="8121" y="5489"/>
                    </a:moveTo>
                    <a:lnTo>
                      <a:pt x="8121" y="5498"/>
                    </a:lnTo>
                    <a:lnTo>
                      <a:pt x="8122" y="5534"/>
                    </a:lnTo>
                    <a:lnTo>
                      <a:pt x="8122" y="5544"/>
                    </a:lnTo>
                    <a:lnTo>
                      <a:pt x="8121" y="5580"/>
                    </a:lnTo>
                    <a:lnTo>
                      <a:pt x="8121" y="5589"/>
                    </a:lnTo>
                    <a:lnTo>
                      <a:pt x="8119" y="5625"/>
                    </a:lnTo>
                    <a:lnTo>
                      <a:pt x="8118" y="5634"/>
                    </a:lnTo>
                    <a:lnTo>
                      <a:pt x="8115" y="5670"/>
                    </a:lnTo>
                    <a:lnTo>
                      <a:pt x="8114" y="5679"/>
                    </a:lnTo>
                    <a:lnTo>
                      <a:pt x="8109" y="5714"/>
                    </a:lnTo>
                    <a:lnTo>
                      <a:pt x="8108" y="5724"/>
                    </a:lnTo>
                    <a:lnTo>
                      <a:pt x="8102" y="5759"/>
                    </a:lnTo>
                    <a:lnTo>
                      <a:pt x="8100" y="5768"/>
                    </a:lnTo>
                    <a:lnTo>
                      <a:pt x="8093" y="5803"/>
                    </a:lnTo>
                    <a:lnTo>
                      <a:pt x="8091" y="5812"/>
                    </a:lnTo>
                    <a:lnTo>
                      <a:pt x="8082" y="5847"/>
                    </a:lnTo>
                    <a:lnTo>
                      <a:pt x="8080" y="5856"/>
                    </a:lnTo>
                    <a:lnTo>
                      <a:pt x="8070" y="5890"/>
                    </a:lnTo>
                    <a:lnTo>
                      <a:pt x="8067" y="5899"/>
                    </a:lnTo>
                    <a:lnTo>
                      <a:pt x="8056" y="5933"/>
                    </a:lnTo>
                    <a:lnTo>
                      <a:pt x="8053" y="5942"/>
                    </a:lnTo>
                    <a:lnTo>
                      <a:pt x="8041" y="5975"/>
                    </a:lnTo>
                    <a:lnTo>
                      <a:pt x="8037" y="5984"/>
                    </a:lnTo>
                    <a:lnTo>
                      <a:pt x="8023" y="6017"/>
                    </a:lnTo>
                    <a:lnTo>
                      <a:pt x="8020" y="6025"/>
                    </a:lnTo>
                    <a:lnTo>
                      <a:pt x="8005" y="6058"/>
                    </a:lnTo>
                    <a:lnTo>
                      <a:pt x="8001" y="6066"/>
                    </a:lnTo>
                    <a:lnTo>
                      <a:pt x="7984" y="6098"/>
                    </a:lnTo>
                    <a:lnTo>
                      <a:pt x="7980" y="6107"/>
                    </a:lnTo>
                    <a:lnTo>
                      <a:pt x="7963" y="6138"/>
                    </a:lnTo>
                    <a:lnTo>
                      <a:pt x="7958" y="6146"/>
                    </a:lnTo>
                    <a:lnTo>
                      <a:pt x="7940" y="6177"/>
                    </a:lnTo>
                    <a:lnTo>
                      <a:pt x="7935" y="6185"/>
                    </a:lnTo>
                    <a:lnTo>
                      <a:pt x="7915" y="6215"/>
                    </a:lnTo>
                    <a:lnTo>
                      <a:pt x="7910" y="6223"/>
                    </a:lnTo>
                    <a:lnTo>
                      <a:pt x="7889" y="6252"/>
                    </a:lnTo>
                    <a:lnTo>
                      <a:pt x="7883" y="6259"/>
                    </a:lnTo>
                    <a:lnTo>
                      <a:pt x="7862" y="6288"/>
                    </a:lnTo>
                    <a:lnTo>
                      <a:pt x="7856" y="6295"/>
                    </a:lnTo>
                    <a:lnTo>
                      <a:pt x="7833" y="6323"/>
                    </a:lnTo>
                    <a:lnTo>
                      <a:pt x="7827" y="6330"/>
                    </a:lnTo>
                    <a:lnTo>
                      <a:pt x="7803" y="6357"/>
                    </a:lnTo>
                    <a:lnTo>
                      <a:pt x="7797" y="6363"/>
                    </a:lnTo>
                    <a:lnTo>
                      <a:pt x="7772" y="6389"/>
                    </a:lnTo>
                    <a:lnTo>
                      <a:pt x="7765" y="6396"/>
                    </a:lnTo>
                    <a:lnTo>
                      <a:pt x="7739" y="6421"/>
                    </a:lnTo>
                    <a:lnTo>
                      <a:pt x="7733" y="6427"/>
                    </a:lnTo>
                    <a:lnTo>
                      <a:pt x="7706" y="6451"/>
                    </a:lnTo>
                    <a:lnTo>
                      <a:pt x="7699" y="6457"/>
                    </a:lnTo>
                    <a:lnTo>
                      <a:pt x="7671" y="6480"/>
                    </a:lnTo>
                    <a:lnTo>
                      <a:pt x="7664" y="6486"/>
                    </a:lnTo>
                    <a:lnTo>
                      <a:pt x="7635" y="6507"/>
                    </a:lnTo>
                    <a:lnTo>
                      <a:pt x="7628" y="6513"/>
                    </a:lnTo>
                    <a:lnTo>
                      <a:pt x="7599" y="6534"/>
                    </a:lnTo>
                    <a:lnTo>
                      <a:pt x="7591" y="6539"/>
                    </a:lnTo>
                    <a:lnTo>
                      <a:pt x="7561" y="6559"/>
                    </a:lnTo>
                    <a:lnTo>
                      <a:pt x="7553" y="6564"/>
                    </a:lnTo>
                    <a:lnTo>
                      <a:pt x="7522" y="6582"/>
                    </a:lnTo>
                    <a:lnTo>
                      <a:pt x="7514" y="6587"/>
                    </a:lnTo>
                    <a:lnTo>
                      <a:pt x="7483" y="6604"/>
                    </a:lnTo>
                    <a:lnTo>
                      <a:pt x="7474" y="6608"/>
                    </a:lnTo>
                    <a:lnTo>
                      <a:pt x="7442" y="6625"/>
                    </a:lnTo>
                    <a:lnTo>
                      <a:pt x="7434" y="6629"/>
                    </a:lnTo>
                    <a:lnTo>
                      <a:pt x="7401" y="6644"/>
                    </a:lnTo>
                    <a:lnTo>
                      <a:pt x="7393" y="6647"/>
                    </a:lnTo>
                    <a:lnTo>
                      <a:pt x="7360" y="6661"/>
                    </a:lnTo>
                    <a:lnTo>
                      <a:pt x="7351" y="6665"/>
                    </a:lnTo>
                    <a:lnTo>
                      <a:pt x="7318" y="6677"/>
                    </a:lnTo>
                    <a:lnTo>
                      <a:pt x="7309" y="6680"/>
                    </a:lnTo>
                    <a:lnTo>
                      <a:pt x="7275" y="6691"/>
                    </a:lnTo>
                    <a:lnTo>
                      <a:pt x="7266" y="6694"/>
                    </a:lnTo>
                    <a:lnTo>
                      <a:pt x="7232" y="6704"/>
                    </a:lnTo>
                    <a:lnTo>
                      <a:pt x="7223" y="6706"/>
                    </a:lnTo>
                    <a:lnTo>
                      <a:pt x="7188" y="6715"/>
                    </a:lnTo>
                    <a:lnTo>
                      <a:pt x="7179" y="6717"/>
                    </a:lnTo>
                    <a:lnTo>
                      <a:pt x="7144" y="6724"/>
                    </a:lnTo>
                    <a:lnTo>
                      <a:pt x="7135" y="6726"/>
                    </a:lnTo>
                    <a:lnTo>
                      <a:pt x="7100" y="6732"/>
                    </a:lnTo>
                    <a:lnTo>
                      <a:pt x="7090" y="6733"/>
                    </a:lnTo>
                    <a:lnTo>
                      <a:pt x="7055" y="6738"/>
                    </a:lnTo>
                    <a:lnTo>
                      <a:pt x="7046" y="6739"/>
                    </a:lnTo>
                    <a:lnTo>
                      <a:pt x="7010" y="6742"/>
                    </a:lnTo>
                    <a:lnTo>
                      <a:pt x="7001" y="6743"/>
                    </a:lnTo>
                    <a:lnTo>
                      <a:pt x="6965" y="6745"/>
                    </a:lnTo>
                    <a:lnTo>
                      <a:pt x="6956" y="6745"/>
                    </a:lnTo>
                    <a:lnTo>
                      <a:pt x="6920" y="6746"/>
                    </a:lnTo>
                    <a:lnTo>
                      <a:pt x="6910" y="6746"/>
                    </a:lnTo>
                    <a:lnTo>
                      <a:pt x="6874" y="6745"/>
                    </a:lnTo>
                    <a:lnTo>
                      <a:pt x="6865" y="6745"/>
                    </a:lnTo>
                    <a:lnTo>
                      <a:pt x="6829" y="6743"/>
                    </a:lnTo>
                    <a:lnTo>
                      <a:pt x="6820" y="6742"/>
                    </a:lnTo>
                    <a:lnTo>
                      <a:pt x="6784" y="6739"/>
                    </a:lnTo>
                    <a:lnTo>
                      <a:pt x="6775" y="6738"/>
                    </a:lnTo>
                    <a:lnTo>
                      <a:pt x="6740" y="6733"/>
                    </a:lnTo>
                    <a:lnTo>
                      <a:pt x="6730" y="6732"/>
                    </a:lnTo>
                    <a:lnTo>
                      <a:pt x="6695" y="6726"/>
                    </a:lnTo>
                    <a:lnTo>
                      <a:pt x="6686" y="6724"/>
                    </a:lnTo>
                    <a:lnTo>
                      <a:pt x="6651" y="6717"/>
                    </a:lnTo>
                    <a:lnTo>
                      <a:pt x="6642" y="6715"/>
                    </a:lnTo>
                    <a:lnTo>
                      <a:pt x="6607" y="6706"/>
                    </a:lnTo>
                    <a:lnTo>
                      <a:pt x="6598" y="6704"/>
                    </a:lnTo>
                    <a:lnTo>
                      <a:pt x="6564" y="6694"/>
                    </a:lnTo>
                    <a:lnTo>
                      <a:pt x="6555" y="6691"/>
                    </a:lnTo>
                    <a:lnTo>
                      <a:pt x="6521" y="6680"/>
                    </a:lnTo>
                    <a:lnTo>
                      <a:pt x="6512" y="6677"/>
                    </a:lnTo>
                    <a:lnTo>
                      <a:pt x="6479" y="6665"/>
                    </a:lnTo>
                    <a:lnTo>
                      <a:pt x="6470" y="6661"/>
                    </a:lnTo>
                    <a:lnTo>
                      <a:pt x="6437" y="6648"/>
                    </a:lnTo>
                    <a:lnTo>
                      <a:pt x="6428" y="6644"/>
                    </a:lnTo>
                    <a:lnTo>
                      <a:pt x="6396" y="6629"/>
                    </a:lnTo>
                    <a:lnTo>
                      <a:pt x="6387" y="6625"/>
                    </a:lnTo>
                    <a:lnTo>
                      <a:pt x="6355" y="6609"/>
                    </a:lnTo>
                    <a:lnTo>
                      <a:pt x="6347" y="6604"/>
                    </a:lnTo>
                    <a:lnTo>
                      <a:pt x="6315" y="6587"/>
                    </a:lnTo>
                    <a:lnTo>
                      <a:pt x="6307" y="6582"/>
                    </a:lnTo>
                    <a:lnTo>
                      <a:pt x="6276" y="6563"/>
                    </a:lnTo>
                    <a:lnTo>
                      <a:pt x="6268" y="6558"/>
                    </a:lnTo>
                    <a:lnTo>
                      <a:pt x="6238" y="6539"/>
                    </a:lnTo>
                    <a:lnTo>
                      <a:pt x="6230" y="6533"/>
                    </a:lnTo>
                    <a:lnTo>
                      <a:pt x="6201" y="6513"/>
                    </a:lnTo>
                    <a:lnTo>
                      <a:pt x="6194" y="6507"/>
                    </a:lnTo>
                    <a:lnTo>
                      <a:pt x="6165" y="6485"/>
                    </a:lnTo>
                    <a:lnTo>
                      <a:pt x="6158" y="6480"/>
                    </a:lnTo>
                    <a:lnTo>
                      <a:pt x="6131" y="6457"/>
                    </a:lnTo>
                    <a:lnTo>
                      <a:pt x="6124" y="6451"/>
                    </a:lnTo>
                    <a:lnTo>
                      <a:pt x="6097" y="6427"/>
                    </a:lnTo>
                    <a:lnTo>
                      <a:pt x="6090" y="6420"/>
                    </a:lnTo>
                    <a:lnTo>
                      <a:pt x="6064" y="6396"/>
                    </a:lnTo>
                    <a:lnTo>
                      <a:pt x="6058" y="6389"/>
                    </a:lnTo>
                    <a:lnTo>
                      <a:pt x="6033" y="6363"/>
                    </a:lnTo>
                    <a:lnTo>
                      <a:pt x="6027" y="6356"/>
                    </a:lnTo>
                    <a:lnTo>
                      <a:pt x="6003" y="6330"/>
                    </a:lnTo>
                    <a:lnTo>
                      <a:pt x="5997" y="6323"/>
                    </a:lnTo>
                    <a:lnTo>
                      <a:pt x="5974" y="6295"/>
                    </a:lnTo>
                    <a:lnTo>
                      <a:pt x="5968" y="6288"/>
                    </a:lnTo>
                    <a:lnTo>
                      <a:pt x="5947" y="6259"/>
                    </a:lnTo>
                    <a:lnTo>
                      <a:pt x="5941" y="6252"/>
                    </a:lnTo>
                    <a:lnTo>
                      <a:pt x="5920" y="6222"/>
                    </a:lnTo>
                    <a:lnTo>
                      <a:pt x="5915" y="6215"/>
                    </a:lnTo>
                    <a:lnTo>
                      <a:pt x="5895" y="6185"/>
                    </a:lnTo>
                    <a:lnTo>
                      <a:pt x="5890" y="6177"/>
                    </a:lnTo>
                    <a:lnTo>
                      <a:pt x="5872" y="6146"/>
                    </a:lnTo>
                    <a:lnTo>
                      <a:pt x="5867" y="6138"/>
                    </a:lnTo>
                    <a:lnTo>
                      <a:pt x="5850" y="6107"/>
                    </a:lnTo>
                    <a:lnTo>
                      <a:pt x="5846" y="6099"/>
                    </a:lnTo>
                    <a:lnTo>
                      <a:pt x="5829" y="6067"/>
                    </a:lnTo>
                    <a:lnTo>
                      <a:pt x="5825" y="6058"/>
                    </a:lnTo>
                    <a:lnTo>
                      <a:pt x="5810" y="6026"/>
                    </a:lnTo>
                    <a:lnTo>
                      <a:pt x="5807" y="6017"/>
                    </a:lnTo>
                    <a:lnTo>
                      <a:pt x="5793" y="5984"/>
                    </a:lnTo>
                    <a:lnTo>
                      <a:pt x="5789" y="5976"/>
                    </a:lnTo>
                    <a:lnTo>
                      <a:pt x="5777" y="5942"/>
                    </a:lnTo>
                    <a:lnTo>
                      <a:pt x="5774" y="5933"/>
                    </a:lnTo>
                    <a:lnTo>
                      <a:pt x="5763" y="5900"/>
                    </a:lnTo>
                    <a:lnTo>
                      <a:pt x="5760" y="5891"/>
                    </a:lnTo>
                    <a:lnTo>
                      <a:pt x="5750" y="5856"/>
                    </a:lnTo>
                    <a:lnTo>
                      <a:pt x="5748" y="5847"/>
                    </a:lnTo>
                    <a:lnTo>
                      <a:pt x="5739" y="5813"/>
                    </a:lnTo>
                    <a:lnTo>
                      <a:pt x="5737" y="5804"/>
                    </a:lnTo>
                    <a:lnTo>
                      <a:pt x="5729" y="5769"/>
                    </a:lnTo>
                    <a:lnTo>
                      <a:pt x="5728" y="5760"/>
                    </a:lnTo>
                    <a:lnTo>
                      <a:pt x="5722" y="5724"/>
                    </a:lnTo>
                    <a:lnTo>
                      <a:pt x="5720" y="5715"/>
                    </a:lnTo>
                    <a:lnTo>
                      <a:pt x="5715" y="5680"/>
                    </a:lnTo>
                    <a:lnTo>
                      <a:pt x="5714" y="5670"/>
                    </a:lnTo>
                    <a:lnTo>
                      <a:pt x="5711" y="5635"/>
                    </a:lnTo>
                    <a:lnTo>
                      <a:pt x="5710" y="5625"/>
                    </a:lnTo>
                    <a:lnTo>
                      <a:pt x="5708" y="5589"/>
                    </a:lnTo>
                    <a:lnTo>
                      <a:pt x="5708" y="5580"/>
                    </a:lnTo>
                    <a:lnTo>
                      <a:pt x="5707" y="5544"/>
                    </a:lnTo>
                    <a:lnTo>
                      <a:pt x="5707" y="5534"/>
                    </a:lnTo>
                    <a:lnTo>
                      <a:pt x="5708" y="5498"/>
                    </a:lnTo>
                    <a:lnTo>
                      <a:pt x="5708" y="5489"/>
                    </a:lnTo>
                    <a:lnTo>
                      <a:pt x="5710" y="5453"/>
                    </a:lnTo>
                    <a:lnTo>
                      <a:pt x="5711" y="5443"/>
                    </a:lnTo>
                    <a:lnTo>
                      <a:pt x="5714" y="5407"/>
                    </a:lnTo>
                    <a:lnTo>
                      <a:pt x="5715" y="5398"/>
                    </a:lnTo>
                    <a:lnTo>
                      <a:pt x="5720" y="5362"/>
                    </a:lnTo>
                    <a:lnTo>
                      <a:pt x="5721" y="5353"/>
                    </a:lnTo>
                    <a:lnTo>
                      <a:pt x="5728" y="5318"/>
                    </a:lnTo>
                    <a:lnTo>
                      <a:pt x="5729" y="5309"/>
                    </a:lnTo>
                    <a:lnTo>
                      <a:pt x="5737" y="5274"/>
                    </a:lnTo>
                    <a:lnTo>
                      <a:pt x="5739" y="5264"/>
                    </a:lnTo>
                    <a:lnTo>
                      <a:pt x="5747" y="5230"/>
                    </a:lnTo>
                    <a:lnTo>
                      <a:pt x="5750" y="5221"/>
                    </a:lnTo>
                    <a:lnTo>
                      <a:pt x="5760" y="5186"/>
                    </a:lnTo>
                    <a:lnTo>
                      <a:pt x="5763" y="5178"/>
                    </a:lnTo>
                    <a:lnTo>
                      <a:pt x="5774" y="5144"/>
                    </a:lnTo>
                    <a:lnTo>
                      <a:pt x="5777" y="5135"/>
                    </a:lnTo>
                    <a:lnTo>
                      <a:pt x="5789" y="5101"/>
                    </a:lnTo>
                    <a:lnTo>
                      <a:pt x="5793" y="5093"/>
                    </a:lnTo>
                    <a:lnTo>
                      <a:pt x="5807" y="5060"/>
                    </a:lnTo>
                    <a:lnTo>
                      <a:pt x="5810" y="5051"/>
                    </a:lnTo>
                    <a:lnTo>
                      <a:pt x="5825" y="5019"/>
                    </a:lnTo>
                    <a:lnTo>
                      <a:pt x="5829" y="5010"/>
                    </a:lnTo>
                    <a:lnTo>
                      <a:pt x="5846" y="4978"/>
                    </a:lnTo>
                    <a:lnTo>
                      <a:pt x="5850" y="4970"/>
                    </a:lnTo>
                    <a:lnTo>
                      <a:pt x="5867" y="4939"/>
                    </a:lnTo>
                    <a:lnTo>
                      <a:pt x="5872" y="4931"/>
                    </a:lnTo>
                    <a:lnTo>
                      <a:pt x="5890" y="4900"/>
                    </a:lnTo>
                    <a:lnTo>
                      <a:pt x="5895" y="4892"/>
                    </a:lnTo>
                    <a:lnTo>
                      <a:pt x="5915" y="4862"/>
                    </a:lnTo>
                    <a:lnTo>
                      <a:pt x="5920" y="4855"/>
                    </a:lnTo>
                    <a:lnTo>
                      <a:pt x="5941" y="4825"/>
                    </a:lnTo>
                    <a:lnTo>
                      <a:pt x="5947" y="4818"/>
                    </a:lnTo>
                    <a:lnTo>
                      <a:pt x="5968" y="4789"/>
                    </a:lnTo>
                    <a:lnTo>
                      <a:pt x="5974" y="4782"/>
                    </a:lnTo>
                    <a:lnTo>
                      <a:pt x="5997" y="4754"/>
                    </a:lnTo>
                    <a:lnTo>
                      <a:pt x="6003" y="4747"/>
                    </a:lnTo>
                    <a:lnTo>
                      <a:pt x="6027" y="4721"/>
                    </a:lnTo>
                    <a:lnTo>
                      <a:pt x="6033" y="4714"/>
                    </a:lnTo>
                    <a:lnTo>
                      <a:pt x="6058" y="4688"/>
                    </a:lnTo>
                    <a:lnTo>
                      <a:pt x="6064" y="4681"/>
                    </a:lnTo>
                    <a:lnTo>
                      <a:pt x="6090" y="4657"/>
                    </a:lnTo>
                    <a:lnTo>
                      <a:pt x="6097" y="4650"/>
                    </a:lnTo>
                    <a:lnTo>
                      <a:pt x="6124" y="4626"/>
                    </a:lnTo>
                    <a:lnTo>
                      <a:pt x="6131" y="4620"/>
                    </a:lnTo>
                    <a:lnTo>
                      <a:pt x="6158" y="4597"/>
                    </a:lnTo>
                    <a:lnTo>
                      <a:pt x="6165" y="4592"/>
                    </a:lnTo>
                    <a:lnTo>
                      <a:pt x="6194" y="4570"/>
                    </a:lnTo>
                    <a:lnTo>
                      <a:pt x="6201" y="4564"/>
                    </a:lnTo>
                    <a:lnTo>
                      <a:pt x="6230" y="4544"/>
                    </a:lnTo>
                    <a:lnTo>
                      <a:pt x="6238" y="4538"/>
                    </a:lnTo>
                    <a:lnTo>
                      <a:pt x="6268" y="4519"/>
                    </a:lnTo>
                    <a:lnTo>
                      <a:pt x="6276" y="4514"/>
                    </a:lnTo>
                    <a:lnTo>
                      <a:pt x="6307" y="4495"/>
                    </a:lnTo>
                    <a:lnTo>
                      <a:pt x="6315" y="4490"/>
                    </a:lnTo>
                    <a:lnTo>
                      <a:pt x="6347" y="4473"/>
                    </a:lnTo>
                    <a:lnTo>
                      <a:pt x="6355" y="4468"/>
                    </a:lnTo>
                    <a:lnTo>
                      <a:pt x="6387" y="4452"/>
                    </a:lnTo>
                    <a:lnTo>
                      <a:pt x="6396" y="4448"/>
                    </a:lnTo>
                    <a:lnTo>
                      <a:pt x="6428" y="4433"/>
                    </a:lnTo>
                    <a:lnTo>
                      <a:pt x="6437" y="4429"/>
                    </a:lnTo>
                    <a:lnTo>
                      <a:pt x="6470" y="4416"/>
                    </a:lnTo>
                    <a:lnTo>
                      <a:pt x="6479" y="4412"/>
                    </a:lnTo>
                    <a:lnTo>
                      <a:pt x="6512" y="4400"/>
                    </a:lnTo>
                    <a:lnTo>
                      <a:pt x="6521" y="4397"/>
                    </a:lnTo>
                    <a:lnTo>
                      <a:pt x="6555" y="4386"/>
                    </a:lnTo>
                    <a:lnTo>
                      <a:pt x="6564" y="4383"/>
                    </a:lnTo>
                    <a:lnTo>
                      <a:pt x="6598" y="4373"/>
                    </a:lnTo>
                    <a:lnTo>
                      <a:pt x="6607" y="4371"/>
                    </a:lnTo>
                    <a:lnTo>
                      <a:pt x="6642" y="4362"/>
                    </a:lnTo>
                    <a:lnTo>
                      <a:pt x="6651" y="4360"/>
                    </a:lnTo>
                    <a:lnTo>
                      <a:pt x="6686" y="4353"/>
                    </a:lnTo>
                    <a:lnTo>
                      <a:pt x="6695" y="4351"/>
                    </a:lnTo>
                    <a:lnTo>
                      <a:pt x="6730" y="4345"/>
                    </a:lnTo>
                    <a:lnTo>
                      <a:pt x="6740" y="4344"/>
                    </a:lnTo>
                    <a:lnTo>
                      <a:pt x="6775" y="4339"/>
                    </a:lnTo>
                    <a:lnTo>
                      <a:pt x="6784" y="4338"/>
                    </a:lnTo>
                    <a:lnTo>
                      <a:pt x="6820" y="4335"/>
                    </a:lnTo>
                    <a:lnTo>
                      <a:pt x="6829" y="4334"/>
                    </a:lnTo>
                    <a:lnTo>
                      <a:pt x="6865" y="4332"/>
                    </a:lnTo>
                    <a:lnTo>
                      <a:pt x="6874" y="4332"/>
                    </a:lnTo>
                    <a:lnTo>
                      <a:pt x="6910" y="4331"/>
                    </a:lnTo>
                    <a:lnTo>
                      <a:pt x="6920" y="4331"/>
                    </a:lnTo>
                    <a:lnTo>
                      <a:pt x="6956" y="4332"/>
                    </a:lnTo>
                    <a:lnTo>
                      <a:pt x="6965" y="4332"/>
                    </a:lnTo>
                    <a:lnTo>
                      <a:pt x="7001" y="4334"/>
                    </a:lnTo>
                    <a:lnTo>
                      <a:pt x="7010" y="4335"/>
                    </a:lnTo>
                    <a:lnTo>
                      <a:pt x="7046" y="4338"/>
                    </a:lnTo>
                    <a:lnTo>
                      <a:pt x="7055" y="4339"/>
                    </a:lnTo>
                    <a:lnTo>
                      <a:pt x="7090" y="4344"/>
                    </a:lnTo>
                    <a:lnTo>
                      <a:pt x="7100" y="4345"/>
                    </a:lnTo>
                    <a:lnTo>
                      <a:pt x="7135" y="4351"/>
                    </a:lnTo>
                    <a:lnTo>
                      <a:pt x="7144" y="4353"/>
                    </a:lnTo>
                    <a:lnTo>
                      <a:pt x="7179" y="4360"/>
                    </a:lnTo>
                    <a:lnTo>
                      <a:pt x="7188" y="4362"/>
                    </a:lnTo>
                    <a:lnTo>
                      <a:pt x="7223" y="4371"/>
                    </a:lnTo>
                    <a:lnTo>
                      <a:pt x="7232" y="4373"/>
                    </a:lnTo>
                    <a:lnTo>
                      <a:pt x="7266" y="4383"/>
                    </a:lnTo>
                    <a:lnTo>
                      <a:pt x="7275" y="4386"/>
                    </a:lnTo>
                    <a:lnTo>
                      <a:pt x="7309" y="4397"/>
                    </a:lnTo>
                    <a:lnTo>
                      <a:pt x="7318" y="4400"/>
                    </a:lnTo>
                    <a:lnTo>
                      <a:pt x="7351" y="4412"/>
                    </a:lnTo>
                    <a:lnTo>
                      <a:pt x="7360" y="4416"/>
                    </a:lnTo>
                    <a:lnTo>
                      <a:pt x="7393" y="4430"/>
                    </a:lnTo>
                    <a:lnTo>
                      <a:pt x="7401" y="4433"/>
                    </a:lnTo>
                    <a:lnTo>
                      <a:pt x="7434" y="4448"/>
                    </a:lnTo>
                    <a:lnTo>
                      <a:pt x="7442" y="4452"/>
                    </a:lnTo>
                    <a:lnTo>
                      <a:pt x="7474" y="4469"/>
                    </a:lnTo>
                    <a:lnTo>
                      <a:pt x="7483" y="4473"/>
                    </a:lnTo>
                    <a:lnTo>
                      <a:pt x="7514" y="4490"/>
                    </a:lnTo>
                    <a:lnTo>
                      <a:pt x="7522" y="4495"/>
                    </a:lnTo>
                    <a:lnTo>
                      <a:pt x="7553" y="4513"/>
                    </a:lnTo>
                    <a:lnTo>
                      <a:pt x="7561" y="4518"/>
                    </a:lnTo>
                    <a:lnTo>
                      <a:pt x="7591" y="4538"/>
                    </a:lnTo>
                    <a:lnTo>
                      <a:pt x="7599" y="4543"/>
                    </a:lnTo>
                    <a:lnTo>
                      <a:pt x="7628" y="4564"/>
                    </a:lnTo>
                    <a:lnTo>
                      <a:pt x="7635" y="4570"/>
                    </a:lnTo>
                    <a:lnTo>
                      <a:pt x="7664" y="4591"/>
                    </a:lnTo>
                    <a:lnTo>
                      <a:pt x="7671" y="4597"/>
                    </a:lnTo>
                    <a:lnTo>
                      <a:pt x="7699" y="4620"/>
                    </a:lnTo>
                    <a:lnTo>
                      <a:pt x="7706" y="4626"/>
                    </a:lnTo>
                    <a:lnTo>
                      <a:pt x="7733" y="4650"/>
                    </a:lnTo>
                    <a:lnTo>
                      <a:pt x="7739" y="4656"/>
                    </a:lnTo>
                    <a:lnTo>
                      <a:pt x="7765" y="4681"/>
                    </a:lnTo>
                    <a:lnTo>
                      <a:pt x="7772" y="4688"/>
                    </a:lnTo>
                    <a:lnTo>
                      <a:pt x="7797" y="4714"/>
                    </a:lnTo>
                    <a:lnTo>
                      <a:pt x="7803" y="4720"/>
                    </a:lnTo>
                    <a:lnTo>
                      <a:pt x="7827" y="4747"/>
                    </a:lnTo>
                    <a:lnTo>
                      <a:pt x="7833" y="4754"/>
                    </a:lnTo>
                    <a:lnTo>
                      <a:pt x="7856" y="4782"/>
                    </a:lnTo>
                    <a:lnTo>
                      <a:pt x="7862" y="4789"/>
                    </a:lnTo>
                    <a:lnTo>
                      <a:pt x="7883" y="4818"/>
                    </a:lnTo>
                    <a:lnTo>
                      <a:pt x="7889" y="4825"/>
                    </a:lnTo>
                    <a:lnTo>
                      <a:pt x="7910" y="4854"/>
                    </a:lnTo>
                    <a:lnTo>
                      <a:pt x="7915" y="4862"/>
                    </a:lnTo>
                    <a:lnTo>
                      <a:pt x="7935" y="4892"/>
                    </a:lnTo>
                    <a:lnTo>
                      <a:pt x="7940" y="4900"/>
                    </a:lnTo>
                    <a:lnTo>
                      <a:pt x="7958" y="4931"/>
                    </a:lnTo>
                    <a:lnTo>
                      <a:pt x="7963" y="4939"/>
                    </a:lnTo>
                    <a:lnTo>
                      <a:pt x="7980" y="4970"/>
                    </a:lnTo>
                    <a:lnTo>
                      <a:pt x="7984" y="4979"/>
                    </a:lnTo>
                    <a:lnTo>
                      <a:pt x="8001" y="5011"/>
                    </a:lnTo>
                    <a:lnTo>
                      <a:pt x="8005" y="5019"/>
                    </a:lnTo>
                    <a:lnTo>
                      <a:pt x="8020" y="5052"/>
                    </a:lnTo>
                    <a:lnTo>
                      <a:pt x="8023" y="5060"/>
                    </a:lnTo>
                    <a:lnTo>
                      <a:pt x="8037" y="5093"/>
                    </a:lnTo>
                    <a:lnTo>
                      <a:pt x="8041" y="5102"/>
                    </a:lnTo>
                    <a:lnTo>
                      <a:pt x="8053" y="5135"/>
                    </a:lnTo>
                    <a:lnTo>
                      <a:pt x="8056" y="5144"/>
                    </a:lnTo>
                    <a:lnTo>
                      <a:pt x="8067" y="5178"/>
                    </a:lnTo>
                    <a:lnTo>
                      <a:pt x="8070" y="5187"/>
                    </a:lnTo>
                    <a:lnTo>
                      <a:pt x="8080" y="5221"/>
                    </a:lnTo>
                    <a:lnTo>
                      <a:pt x="8082" y="5231"/>
                    </a:lnTo>
                    <a:lnTo>
                      <a:pt x="8091" y="5265"/>
                    </a:lnTo>
                    <a:lnTo>
                      <a:pt x="8093" y="5274"/>
                    </a:lnTo>
                    <a:lnTo>
                      <a:pt x="8100" y="5309"/>
                    </a:lnTo>
                    <a:lnTo>
                      <a:pt x="8102" y="5318"/>
                    </a:lnTo>
                    <a:lnTo>
                      <a:pt x="8108" y="5354"/>
                    </a:lnTo>
                    <a:lnTo>
                      <a:pt x="8109" y="5363"/>
                    </a:lnTo>
                    <a:lnTo>
                      <a:pt x="8114" y="5399"/>
                    </a:lnTo>
                    <a:lnTo>
                      <a:pt x="8115" y="5408"/>
                    </a:lnTo>
                    <a:lnTo>
                      <a:pt x="8118" y="5444"/>
                    </a:lnTo>
                    <a:lnTo>
                      <a:pt x="8119" y="5453"/>
                    </a:lnTo>
                    <a:lnTo>
                      <a:pt x="8121" y="5489"/>
                    </a:lnTo>
                    <a:close/>
                    <a:moveTo>
                      <a:pt x="7620" y="5592"/>
                    </a:moveTo>
                    <a:lnTo>
                      <a:pt x="7621" y="5566"/>
                    </a:lnTo>
                    <a:lnTo>
                      <a:pt x="7622" y="5539"/>
                    </a:lnTo>
                    <a:lnTo>
                      <a:pt x="7621" y="5512"/>
                    </a:lnTo>
                    <a:lnTo>
                      <a:pt x="7620" y="5485"/>
                    </a:lnTo>
                    <a:lnTo>
                      <a:pt x="7617" y="5459"/>
                    </a:lnTo>
                    <a:lnTo>
                      <a:pt x="7614" y="5433"/>
                    </a:lnTo>
                    <a:lnTo>
                      <a:pt x="7610" y="5406"/>
                    </a:lnTo>
                    <a:lnTo>
                      <a:pt x="7604" y="5381"/>
                    </a:lnTo>
                    <a:lnTo>
                      <a:pt x="7598" y="5355"/>
                    </a:lnTo>
                    <a:lnTo>
                      <a:pt x="7591" y="5330"/>
                    </a:lnTo>
                    <a:lnTo>
                      <a:pt x="7582" y="5305"/>
                    </a:lnTo>
                    <a:lnTo>
                      <a:pt x="7573" y="5280"/>
                    </a:lnTo>
                    <a:lnTo>
                      <a:pt x="7563" y="5256"/>
                    </a:lnTo>
                    <a:lnTo>
                      <a:pt x="7552" y="5232"/>
                    </a:lnTo>
                    <a:lnTo>
                      <a:pt x="7540" y="5208"/>
                    </a:lnTo>
                    <a:lnTo>
                      <a:pt x="7527" y="5185"/>
                    </a:lnTo>
                    <a:lnTo>
                      <a:pt x="7514" y="5162"/>
                    </a:lnTo>
                    <a:lnTo>
                      <a:pt x="7499" y="5140"/>
                    </a:lnTo>
                    <a:lnTo>
                      <a:pt x="7484" y="5118"/>
                    </a:lnTo>
                    <a:lnTo>
                      <a:pt x="7468" y="5097"/>
                    </a:lnTo>
                    <a:lnTo>
                      <a:pt x="7451" y="5077"/>
                    </a:lnTo>
                    <a:lnTo>
                      <a:pt x="7433" y="5057"/>
                    </a:lnTo>
                    <a:lnTo>
                      <a:pt x="7415" y="5038"/>
                    </a:lnTo>
                    <a:lnTo>
                      <a:pt x="7396" y="5020"/>
                    </a:lnTo>
                    <a:lnTo>
                      <a:pt x="7376" y="5002"/>
                    </a:lnTo>
                    <a:lnTo>
                      <a:pt x="7356" y="4985"/>
                    </a:lnTo>
                    <a:lnTo>
                      <a:pt x="7335" y="4969"/>
                    </a:lnTo>
                    <a:lnTo>
                      <a:pt x="7313" y="4954"/>
                    </a:lnTo>
                    <a:lnTo>
                      <a:pt x="7291" y="4939"/>
                    </a:lnTo>
                    <a:lnTo>
                      <a:pt x="7268" y="4926"/>
                    </a:lnTo>
                    <a:lnTo>
                      <a:pt x="7245" y="4913"/>
                    </a:lnTo>
                    <a:lnTo>
                      <a:pt x="7221" y="4901"/>
                    </a:lnTo>
                    <a:lnTo>
                      <a:pt x="7197" y="4890"/>
                    </a:lnTo>
                    <a:lnTo>
                      <a:pt x="7173" y="4880"/>
                    </a:lnTo>
                    <a:lnTo>
                      <a:pt x="7148" y="4871"/>
                    </a:lnTo>
                    <a:lnTo>
                      <a:pt x="7123" y="4862"/>
                    </a:lnTo>
                    <a:lnTo>
                      <a:pt x="7098" y="4855"/>
                    </a:lnTo>
                    <a:lnTo>
                      <a:pt x="7072" y="4849"/>
                    </a:lnTo>
                    <a:lnTo>
                      <a:pt x="7047" y="4843"/>
                    </a:lnTo>
                    <a:lnTo>
                      <a:pt x="7021" y="4839"/>
                    </a:lnTo>
                    <a:lnTo>
                      <a:pt x="6994" y="4835"/>
                    </a:lnTo>
                    <a:lnTo>
                      <a:pt x="6968" y="4833"/>
                    </a:lnTo>
                    <a:lnTo>
                      <a:pt x="6942" y="4832"/>
                    </a:lnTo>
                    <a:lnTo>
                      <a:pt x="6915" y="4831"/>
                    </a:lnTo>
                    <a:lnTo>
                      <a:pt x="6888" y="4832"/>
                    </a:lnTo>
                    <a:lnTo>
                      <a:pt x="6862" y="4833"/>
                    </a:lnTo>
                    <a:lnTo>
                      <a:pt x="6836" y="4835"/>
                    </a:lnTo>
                    <a:lnTo>
                      <a:pt x="6809" y="4839"/>
                    </a:lnTo>
                    <a:lnTo>
                      <a:pt x="6783" y="4843"/>
                    </a:lnTo>
                    <a:lnTo>
                      <a:pt x="6757" y="4849"/>
                    </a:lnTo>
                    <a:lnTo>
                      <a:pt x="6732" y="4855"/>
                    </a:lnTo>
                    <a:lnTo>
                      <a:pt x="6706" y="4862"/>
                    </a:lnTo>
                    <a:lnTo>
                      <a:pt x="6681" y="4871"/>
                    </a:lnTo>
                    <a:lnTo>
                      <a:pt x="6656" y="4880"/>
                    </a:lnTo>
                    <a:lnTo>
                      <a:pt x="6632" y="4890"/>
                    </a:lnTo>
                    <a:lnTo>
                      <a:pt x="6608" y="4901"/>
                    </a:lnTo>
                    <a:lnTo>
                      <a:pt x="6584" y="4913"/>
                    </a:lnTo>
                    <a:lnTo>
                      <a:pt x="6561" y="4926"/>
                    </a:lnTo>
                    <a:lnTo>
                      <a:pt x="6539" y="4939"/>
                    </a:lnTo>
                    <a:lnTo>
                      <a:pt x="6517" y="4954"/>
                    </a:lnTo>
                    <a:lnTo>
                      <a:pt x="6495" y="4969"/>
                    </a:lnTo>
                    <a:lnTo>
                      <a:pt x="6474" y="4985"/>
                    </a:lnTo>
                    <a:lnTo>
                      <a:pt x="6454" y="5002"/>
                    </a:lnTo>
                    <a:lnTo>
                      <a:pt x="6434" y="5020"/>
                    </a:lnTo>
                    <a:lnTo>
                      <a:pt x="6415" y="5038"/>
                    </a:lnTo>
                    <a:lnTo>
                      <a:pt x="6397" y="5057"/>
                    </a:lnTo>
                    <a:lnTo>
                      <a:pt x="6379" y="5077"/>
                    </a:lnTo>
                    <a:lnTo>
                      <a:pt x="6362" y="5097"/>
                    </a:lnTo>
                    <a:lnTo>
                      <a:pt x="6346" y="5118"/>
                    </a:lnTo>
                    <a:lnTo>
                      <a:pt x="6331" y="5140"/>
                    </a:lnTo>
                    <a:lnTo>
                      <a:pt x="6316" y="5162"/>
                    </a:lnTo>
                    <a:lnTo>
                      <a:pt x="6303" y="5185"/>
                    </a:lnTo>
                    <a:lnTo>
                      <a:pt x="6289" y="5209"/>
                    </a:lnTo>
                    <a:lnTo>
                      <a:pt x="6278" y="5232"/>
                    </a:lnTo>
                    <a:lnTo>
                      <a:pt x="6266" y="5256"/>
                    </a:lnTo>
                    <a:lnTo>
                      <a:pt x="6256" y="5281"/>
                    </a:lnTo>
                    <a:lnTo>
                      <a:pt x="6247" y="5305"/>
                    </a:lnTo>
                    <a:lnTo>
                      <a:pt x="6239" y="5330"/>
                    </a:lnTo>
                    <a:lnTo>
                      <a:pt x="6231" y="5356"/>
                    </a:lnTo>
                    <a:lnTo>
                      <a:pt x="6225" y="5381"/>
                    </a:lnTo>
                    <a:lnTo>
                      <a:pt x="6220" y="5407"/>
                    </a:lnTo>
                    <a:lnTo>
                      <a:pt x="6215" y="5433"/>
                    </a:lnTo>
                    <a:lnTo>
                      <a:pt x="6212" y="5459"/>
                    </a:lnTo>
                    <a:lnTo>
                      <a:pt x="6209" y="5486"/>
                    </a:lnTo>
                    <a:lnTo>
                      <a:pt x="6208" y="5512"/>
                    </a:lnTo>
                    <a:lnTo>
                      <a:pt x="6207" y="5539"/>
                    </a:lnTo>
                    <a:lnTo>
                      <a:pt x="6208" y="5565"/>
                    </a:lnTo>
                    <a:lnTo>
                      <a:pt x="6209" y="5592"/>
                    </a:lnTo>
                    <a:lnTo>
                      <a:pt x="6212" y="5618"/>
                    </a:lnTo>
                    <a:lnTo>
                      <a:pt x="6215" y="5644"/>
                    </a:lnTo>
                    <a:lnTo>
                      <a:pt x="6220" y="5670"/>
                    </a:lnTo>
                    <a:lnTo>
                      <a:pt x="6225" y="5696"/>
                    </a:lnTo>
                    <a:lnTo>
                      <a:pt x="6231" y="5721"/>
                    </a:lnTo>
                    <a:lnTo>
                      <a:pt x="6239" y="5747"/>
                    </a:lnTo>
                    <a:lnTo>
                      <a:pt x="6247" y="5772"/>
                    </a:lnTo>
                    <a:lnTo>
                      <a:pt x="6256" y="5796"/>
                    </a:lnTo>
                    <a:lnTo>
                      <a:pt x="6266" y="5821"/>
                    </a:lnTo>
                    <a:lnTo>
                      <a:pt x="6277" y="5845"/>
                    </a:lnTo>
                    <a:lnTo>
                      <a:pt x="6289" y="5868"/>
                    </a:lnTo>
                    <a:lnTo>
                      <a:pt x="6303" y="5892"/>
                    </a:lnTo>
                    <a:lnTo>
                      <a:pt x="6316" y="5915"/>
                    </a:lnTo>
                    <a:lnTo>
                      <a:pt x="6331" y="5937"/>
                    </a:lnTo>
                    <a:lnTo>
                      <a:pt x="6346" y="5959"/>
                    </a:lnTo>
                    <a:lnTo>
                      <a:pt x="6362" y="5980"/>
                    </a:lnTo>
                    <a:lnTo>
                      <a:pt x="6379" y="6000"/>
                    </a:lnTo>
                    <a:lnTo>
                      <a:pt x="6397" y="6020"/>
                    </a:lnTo>
                    <a:lnTo>
                      <a:pt x="6415" y="6039"/>
                    </a:lnTo>
                    <a:lnTo>
                      <a:pt x="6434" y="6057"/>
                    </a:lnTo>
                    <a:lnTo>
                      <a:pt x="6454" y="6075"/>
                    </a:lnTo>
                    <a:lnTo>
                      <a:pt x="6474" y="6092"/>
                    </a:lnTo>
                    <a:lnTo>
                      <a:pt x="6495" y="6108"/>
                    </a:lnTo>
                    <a:lnTo>
                      <a:pt x="6517" y="6123"/>
                    </a:lnTo>
                    <a:lnTo>
                      <a:pt x="6539" y="6138"/>
                    </a:lnTo>
                    <a:lnTo>
                      <a:pt x="6561" y="6151"/>
                    </a:lnTo>
                    <a:lnTo>
                      <a:pt x="6584" y="6164"/>
                    </a:lnTo>
                    <a:lnTo>
                      <a:pt x="6608" y="6176"/>
                    </a:lnTo>
                    <a:lnTo>
                      <a:pt x="6632" y="6187"/>
                    </a:lnTo>
                    <a:lnTo>
                      <a:pt x="6656" y="6197"/>
                    </a:lnTo>
                    <a:lnTo>
                      <a:pt x="6681" y="6206"/>
                    </a:lnTo>
                    <a:lnTo>
                      <a:pt x="6706" y="6215"/>
                    </a:lnTo>
                    <a:lnTo>
                      <a:pt x="6732" y="6222"/>
                    </a:lnTo>
                    <a:lnTo>
                      <a:pt x="6757" y="6228"/>
                    </a:lnTo>
                    <a:lnTo>
                      <a:pt x="6783" y="6234"/>
                    </a:lnTo>
                    <a:lnTo>
                      <a:pt x="6809" y="6238"/>
                    </a:lnTo>
                    <a:lnTo>
                      <a:pt x="6836" y="6242"/>
                    </a:lnTo>
                    <a:lnTo>
                      <a:pt x="6862" y="6244"/>
                    </a:lnTo>
                    <a:lnTo>
                      <a:pt x="6888" y="6245"/>
                    </a:lnTo>
                    <a:lnTo>
                      <a:pt x="6915" y="6246"/>
                    </a:lnTo>
                    <a:lnTo>
                      <a:pt x="6942" y="6245"/>
                    </a:lnTo>
                    <a:lnTo>
                      <a:pt x="6968" y="6244"/>
                    </a:lnTo>
                    <a:lnTo>
                      <a:pt x="6994" y="6242"/>
                    </a:lnTo>
                    <a:lnTo>
                      <a:pt x="7021" y="6238"/>
                    </a:lnTo>
                    <a:lnTo>
                      <a:pt x="7047" y="6234"/>
                    </a:lnTo>
                    <a:lnTo>
                      <a:pt x="7072" y="6228"/>
                    </a:lnTo>
                    <a:lnTo>
                      <a:pt x="7098" y="6222"/>
                    </a:lnTo>
                    <a:lnTo>
                      <a:pt x="7123" y="6215"/>
                    </a:lnTo>
                    <a:lnTo>
                      <a:pt x="7148" y="6206"/>
                    </a:lnTo>
                    <a:lnTo>
                      <a:pt x="7173" y="6197"/>
                    </a:lnTo>
                    <a:lnTo>
                      <a:pt x="7197" y="6187"/>
                    </a:lnTo>
                    <a:lnTo>
                      <a:pt x="7221" y="6176"/>
                    </a:lnTo>
                    <a:lnTo>
                      <a:pt x="7245" y="6164"/>
                    </a:lnTo>
                    <a:lnTo>
                      <a:pt x="7268" y="6151"/>
                    </a:lnTo>
                    <a:lnTo>
                      <a:pt x="7291" y="6138"/>
                    </a:lnTo>
                    <a:lnTo>
                      <a:pt x="7313" y="6123"/>
                    </a:lnTo>
                    <a:lnTo>
                      <a:pt x="7335" y="6108"/>
                    </a:lnTo>
                    <a:lnTo>
                      <a:pt x="7356" y="6092"/>
                    </a:lnTo>
                    <a:lnTo>
                      <a:pt x="7376" y="6075"/>
                    </a:lnTo>
                    <a:lnTo>
                      <a:pt x="7396" y="6057"/>
                    </a:lnTo>
                    <a:lnTo>
                      <a:pt x="7415" y="6039"/>
                    </a:lnTo>
                    <a:lnTo>
                      <a:pt x="7433" y="6020"/>
                    </a:lnTo>
                    <a:lnTo>
                      <a:pt x="7451" y="6000"/>
                    </a:lnTo>
                    <a:lnTo>
                      <a:pt x="7468" y="5980"/>
                    </a:lnTo>
                    <a:lnTo>
                      <a:pt x="7484" y="5959"/>
                    </a:lnTo>
                    <a:lnTo>
                      <a:pt x="7499" y="5937"/>
                    </a:lnTo>
                    <a:lnTo>
                      <a:pt x="7514" y="5915"/>
                    </a:lnTo>
                    <a:lnTo>
                      <a:pt x="7527" y="5892"/>
                    </a:lnTo>
                    <a:lnTo>
                      <a:pt x="7540" y="5869"/>
                    </a:lnTo>
                    <a:lnTo>
                      <a:pt x="7552" y="5845"/>
                    </a:lnTo>
                    <a:lnTo>
                      <a:pt x="7563" y="5821"/>
                    </a:lnTo>
                    <a:lnTo>
                      <a:pt x="7573" y="5797"/>
                    </a:lnTo>
                    <a:lnTo>
                      <a:pt x="7582" y="5772"/>
                    </a:lnTo>
                    <a:lnTo>
                      <a:pt x="7591" y="5747"/>
                    </a:lnTo>
                    <a:lnTo>
                      <a:pt x="7598" y="5722"/>
                    </a:lnTo>
                    <a:lnTo>
                      <a:pt x="7604" y="5696"/>
                    </a:lnTo>
                    <a:lnTo>
                      <a:pt x="7610" y="5671"/>
                    </a:lnTo>
                    <a:lnTo>
                      <a:pt x="7614" y="5645"/>
                    </a:lnTo>
                    <a:lnTo>
                      <a:pt x="7618" y="5618"/>
                    </a:lnTo>
                    <a:lnTo>
                      <a:pt x="7620" y="5592"/>
                    </a:lnTo>
                    <a:close/>
                    <a:moveTo>
                      <a:pt x="4866" y="1779"/>
                    </a:moveTo>
                    <a:lnTo>
                      <a:pt x="4997" y="1919"/>
                    </a:lnTo>
                    <a:lnTo>
                      <a:pt x="5000" y="1923"/>
                    </a:lnTo>
                    <a:lnTo>
                      <a:pt x="5003" y="1919"/>
                    </a:lnTo>
                    <a:lnTo>
                      <a:pt x="5134" y="1779"/>
                    </a:lnTo>
                    <a:lnTo>
                      <a:pt x="5151" y="1763"/>
                    </a:lnTo>
                    <a:lnTo>
                      <a:pt x="5295" y="1649"/>
                    </a:lnTo>
                    <a:lnTo>
                      <a:pt x="5314" y="1636"/>
                    </a:lnTo>
                    <a:lnTo>
                      <a:pt x="5468" y="1550"/>
                    </a:lnTo>
                    <a:lnTo>
                      <a:pt x="5489" y="1540"/>
                    </a:lnTo>
                    <a:lnTo>
                      <a:pt x="5648" y="1481"/>
                    </a:lnTo>
                    <a:lnTo>
                      <a:pt x="5672" y="1474"/>
                    </a:lnTo>
                    <a:lnTo>
                      <a:pt x="5832" y="1444"/>
                    </a:lnTo>
                    <a:lnTo>
                      <a:pt x="5859" y="1441"/>
                    </a:lnTo>
                    <a:lnTo>
                      <a:pt x="6015" y="1439"/>
                    </a:lnTo>
                    <a:lnTo>
                      <a:pt x="6044" y="1442"/>
                    </a:lnTo>
                    <a:lnTo>
                      <a:pt x="6194" y="1469"/>
                    </a:lnTo>
                    <a:lnTo>
                      <a:pt x="6209" y="1473"/>
                    </a:lnTo>
                    <a:lnTo>
                      <a:pt x="6224" y="1478"/>
                    </a:lnTo>
                    <a:lnTo>
                      <a:pt x="6362" y="1536"/>
                    </a:lnTo>
                    <a:lnTo>
                      <a:pt x="6378" y="1543"/>
                    </a:lnTo>
                    <a:lnTo>
                      <a:pt x="6392" y="1552"/>
                    </a:lnTo>
                    <a:lnTo>
                      <a:pt x="6514" y="1640"/>
                    </a:lnTo>
                    <a:lnTo>
                      <a:pt x="6528" y="1651"/>
                    </a:lnTo>
                    <a:lnTo>
                      <a:pt x="6540" y="1664"/>
                    </a:lnTo>
                    <a:lnTo>
                      <a:pt x="6643" y="1783"/>
                    </a:lnTo>
                    <a:lnTo>
                      <a:pt x="6653" y="1796"/>
                    </a:lnTo>
                    <a:lnTo>
                      <a:pt x="6662" y="1811"/>
                    </a:lnTo>
                    <a:lnTo>
                      <a:pt x="6740" y="1961"/>
                    </a:lnTo>
                    <a:lnTo>
                      <a:pt x="6747" y="1976"/>
                    </a:lnTo>
                    <a:lnTo>
                      <a:pt x="6752" y="1991"/>
                    </a:lnTo>
                    <a:lnTo>
                      <a:pt x="6802" y="2173"/>
                    </a:lnTo>
                    <a:lnTo>
                      <a:pt x="6807" y="2200"/>
                    </a:lnTo>
                    <a:lnTo>
                      <a:pt x="6824" y="2415"/>
                    </a:lnTo>
                    <a:lnTo>
                      <a:pt x="6825" y="2430"/>
                    </a:lnTo>
                    <a:lnTo>
                      <a:pt x="6824" y="2445"/>
                    </a:lnTo>
                    <a:lnTo>
                      <a:pt x="6800" y="2650"/>
                    </a:lnTo>
                    <a:lnTo>
                      <a:pt x="6797" y="2665"/>
                    </a:lnTo>
                    <a:lnTo>
                      <a:pt x="6793" y="2680"/>
                    </a:lnTo>
                    <a:lnTo>
                      <a:pt x="6724" y="2882"/>
                    </a:lnTo>
                    <a:lnTo>
                      <a:pt x="6715" y="2905"/>
                    </a:lnTo>
                    <a:lnTo>
                      <a:pt x="6610" y="3103"/>
                    </a:lnTo>
                    <a:lnTo>
                      <a:pt x="6600" y="3119"/>
                    </a:lnTo>
                    <a:lnTo>
                      <a:pt x="6466" y="3311"/>
                    </a:lnTo>
                    <a:lnTo>
                      <a:pt x="6457" y="3322"/>
                    </a:lnTo>
                    <a:lnTo>
                      <a:pt x="6301" y="3506"/>
                    </a:lnTo>
                    <a:lnTo>
                      <a:pt x="6294" y="3514"/>
                    </a:lnTo>
                    <a:lnTo>
                      <a:pt x="6123" y="3688"/>
                    </a:lnTo>
                    <a:lnTo>
                      <a:pt x="6116" y="3694"/>
                    </a:lnTo>
                    <a:lnTo>
                      <a:pt x="5938" y="3855"/>
                    </a:lnTo>
                    <a:lnTo>
                      <a:pt x="5933" y="3859"/>
                    </a:lnTo>
                    <a:lnTo>
                      <a:pt x="5754" y="4006"/>
                    </a:lnTo>
                    <a:lnTo>
                      <a:pt x="5750" y="4009"/>
                    </a:lnTo>
                    <a:lnTo>
                      <a:pt x="5579" y="4139"/>
                    </a:lnTo>
                    <a:lnTo>
                      <a:pt x="5575" y="4142"/>
                    </a:lnTo>
                    <a:lnTo>
                      <a:pt x="5419" y="4252"/>
                    </a:lnTo>
                    <a:lnTo>
                      <a:pt x="5415" y="4254"/>
                    </a:lnTo>
                    <a:lnTo>
                      <a:pt x="5281" y="4344"/>
                    </a:lnTo>
                    <a:lnTo>
                      <a:pt x="5278" y="4346"/>
                    </a:lnTo>
                    <a:lnTo>
                      <a:pt x="5173" y="4413"/>
                    </a:lnTo>
                    <a:lnTo>
                      <a:pt x="5171" y="4414"/>
                    </a:lnTo>
                    <a:lnTo>
                      <a:pt x="5102" y="4456"/>
                    </a:lnTo>
                    <a:lnTo>
                      <a:pt x="5100" y="4457"/>
                    </a:lnTo>
                    <a:lnTo>
                      <a:pt x="5076" y="4471"/>
                    </a:lnTo>
                    <a:lnTo>
                      <a:pt x="5058" y="4480"/>
                    </a:lnTo>
                    <a:lnTo>
                      <a:pt x="5039" y="4487"/>
                    </a:lnTo>
                    <a:lnTo>
                      <a:pt x="5020" y="4491"/>
                    </a:lnTo>
                    <a:lnTo>
                      <a:pt x="5000" y="4492"/>
                    </a:lnTo>
                    <a:lnTo>
                      <a:pt x="4980" y="4491"/>
                    </a:lnTo>
                    <a:lnTo>
                      <a:pt x="4961" y="4487"/>
                    </a:lnTo>
                    <a:lnTo>
                      <a:pt x="4942" y="4480"/>
                    </a:lnTo>
                    <a:lnTo>
                      <a:pt x="4924" y="4471"/>
                    </a:lnTo>
                    <a:lnTo>
                      <a:pt x="4900" y="4457"/>
                    </a:lnTo>
                    <a:lnTo>
                      <a:pt x="4898" y="4456"/>
                    </a:lnTo>
                    <a:lnTo>
                      <a:pt x="4829" y="4414"/>
                    </a:lnTo>
                    <a:lnTo>
                      <a:pt x="4827" y="4413"/>
                    </a:lnTo>
                    <a:lnTo>
                      <a:pt x="4722" y="4346"/>
                    </a:lnTo>
                    <a:lnTo>
                      <a:pt x="4719" y="4344"/>
                    </a:lnTo>
                    <a:lnTo>
                      <a:pt x="4585" y="4254"/>
                    </a:lnTo>
                    <a:lnTo>
                      <a:pt x="4581" y="4252"/>
                    </a:lnTo>
                    <a:lnTo>
                      <a:pt x="4425" y="4142"/>
                    </a:lnTo>
                    <a:lnTo>
                      <a:pt x="4421" y="4139"/>
                    </a:lnTo>
                    <a:lnTo>
                      <a:pt x="4250" y="4009"/>
                    </a:lnTo>
                    <a:lnTo>
                      <a:pt x="4246" y="4006"/>
                    </a:lnTo>
                    <a:lnTo>
                      <a:pt x="4067" y="3859"/>
                    </a:lnTo>
                    <a:lnTo>
                      <a:pt x="4062" y="3855"/>
                    </a:lnTo>
                    <a:lnTo>
                      <a:pt x="3884" y="3694"/>
                    </a:lnTo>
                    <a:lnTo>
                      <a:pt x="3877" y="3688"/>
                    </a:lnTo>
                    <a:lnTo>
                      <a:pt x="3706" y="3514"/>
                    </a:lnTo>
                    <a:lnTo>
                      <a:pt x="3699" y="3506"/>
                    </a:lnTo>
                    <a:lnTo>
                      <a:pt x="3543" y="3322"/>
                    </a:lnTo>
                    <a:lnTo>
                      <a:pt x="3534" y="3311"/>
                    </a:lnTo>
                    <a:lnTo>
                      <a:pt x="3400" y="3119"/>
                    </a:lnTo>
                    <a:lnTo>
                      <a:pt x="3390" y="3103"/>
                    </a:lnTo>
                    <a:lnTo>
                      <a:pt x="3285" y="2905"/>
                    </a:lnTo>
                    <a:lnTo>
                      <a:pt x="3276" y="2882"/>
                    </a:lnTo>
                    <a:lnTo>
                      <a:pt x="3207" y="2680"/>
                    </a:lnTo>
                    <a:lnTo>
                      <a:pt x="3203" y="2665"/>
                    </a:lnTo>
                    <a:lnTo>
                      <a:pt x="3200" y="2650"/>
                    </a:lnTo>
                    <a:lnTo>
                      <a:pt x="3176" y="2445"/>
                    </a:lnTo>
                    <a:lnTo>
                      <a:pt x="3175" y="2430"/>
                    </a:lnTo>
                    <a:lnTo>
                      <a:pt x="3176" y="2415"/>
                    </a:lnTo>
                    <a:lnTo>
                      <a:pt x="3193" y="2200"/>
                    </a:lnTo>
                    <a:lnTo>
                      <a:pt x="3198" y="2173"/>
                    </a:lnTo>
                    <a:lnTo>
                      <a:pt x="3248" y="1991"/>
                    </a:lnTo>
                    <a:lnTo>
                      <a:pt x="3253" y="1976"/>
                    </a:lnTo>
                    <a:lnTo>
                      <a:pt x="3260" y="1961"/>
                    </a:lnTo>
                    <a:lnTo>
                      <a:pt x="3338" y="1811"/>
                    </a:lnTo>
                    <a:lnTo>
                      <a:pt x="3347" y="1796"/>
                    </a:lnTo>
                    <a:lnTo>
                      <a:pt x="3357" y="1783"/>
                    </a:lnTo>
                    <a:lnTo>
                      <a:pt x="3460" y="1664"/>
                    </a:lnTo>
                    <a:lnTo>
                      <a:pt x="3472" y="1651"/>
                    </a:lnTo>
                    <a:lnTo>
                      <a:pt x="3486" y="1640"/>
                    </a:lnTo>
                    <a:lnTo>
                      <a:pt x="3608" y="1552"/>
                    </a:lnTo>
                    <a:lnTo>
                      <a:pt x="3622" y="1543"/>
                    </a:lnTo>
                    <a:lnTo>
                      <a:pt x="3638" y="1536"/>
                    </a:lnTo>
                    <a:lnTo>
                      <a:pt x="3776" y="1478"/>
                    </a:lnTo>
                    <a:lnTo>
                      <a:pt x="3791" y="1473"/>
                    </a:lnTo>
                    <a:lnTo>
                      <a:pt x="3806" y="1469"/>
                    </a:lnTo>
                    <a:lnTo>
                      <a:pt x="3956" y="1442"/>
                    </a:lnTo>
                    <a:lnTo>
                      <a:pt x="3985" y="1439"/>
                    </a:lnTo>
                    <a:lnTo>
                      <a:pt x="4141" y="1441"/>
                    </a:lnTo>
                    <a:lnTo>
                      <a:pt x="4168" y="1444"/>
                    </a:lnTo>
                    <a:lnTo>
                      <a:pt x="4328" y="1474"/>
                    </a:lnTo>
                    <a:lnTo>
                      <a:pt x="4352" y="1481"/>
                    </a:lnTo>
                    <a:lnTo>
                      <a:pt x="4511" y="1540"/>
                    </a:lnTo>
                    <a:lnTo>
                      <a:pt x="4532" y="1550"/>
                    </a:lnTo>
                    <a:lnTo>
                      <a:pt x="4686" y="1636"/>
                    </a:lnTo>
                    <a:lnTo>
                      <a:pt x="4705" y="1649"/>
                    </a:lnTo>
                    <a:lnTo>
                      <a:pt x="4849" y="1763"/>
                    </a:lnTo>
                    <a:lnTo>
                      <a:pt x="4866" y="1779"/>
                    </a:lnTo>
                    <a:close/>
                    <a:moveTo>
                      <a:pt x="4884" y="4094"/>
                    </a:moveTo>
                    <a:lnTo>
                      <a:pt x="4986" y="4159"/>
                    </a:lnTo>
                    <a:lnTo>
                      <a:pt x="5000" y="4167"/>
                    </a:lnTo>
                    <a:lnTo>
                      <a:pt x="5014" y="4159"/>
                    </a:lnTo>
                    <a:lnTo>
                      <a:pt x="5116" y="4094"/>
                    </a:lnTo>
                    <a:lnTo>
                      <a:pt x="5247" y="4006"/>
                    </a:lnTo>
                    <a:lnTo>
                      <a:pt x="5400" y="3898"/>
                    </a:lnTo>
                    <a:lnTo>
                      <a:pt x="5566" y="3772"/>
                    </a:lnTo>
                    <a:lnTo>
                      <a:pt x="5740" y="3630"/>
                    </a:lnTo>
                    <a:lnTo>
                      <a:pt x="5912" y="3474"/>
                    </a:lnTo>
                    <a:lnTo>
                      <a:pt x="6076" y="3308"/>
                    </a:lnTo>
                    <a:lnTo>
                      <a:pt x="6224" y="3133"/>
                    </a:lnTo>
                    <a:lnTo>
                      <a:pt x="6349" y="2955"/>
                    </a:lnTo>
                    <a:lnTo>
                      <a:pt x="6444" y="2775"/>
                    </a:lnTo>
                    <a:lnTo>
                      <a:pt x="6503" y="2599"/>
                    </a:lnTo>
                    <a:lnTo>
                      <a:pt x="6524" y="2424"/>
                    </a:lnTo>
                    <a:lnTo>
                      <a:pt x="6509" y="2239"/>
                    </a:lnTo>
                    <a:lnTo>
                      <a:pt x="6467" y="2086"/>
                    </a:lnTo>
                    <a:lnTo>
                      <a:pt x="6404" y="1965"/>
                    </a:lnTo>
                    <a:lnTo>
                      <a:pt x="6325" y="1874"/>
                    </a:lnTo>
                    <a:lnTo>
                      <a:pt x="6231" y="1806"/>
                    </a:lnTo>
                    <a:lnTo>
                      <a:pt x="6124" y="1762"/>
                    </a:lnTo>
                    <a:lnTo>
                      <a:pt x="6004" y="1740"/>
                    </a:lnTo>
                    <a:lnTo>
                      <a:pt x="5875" y="1741"/>
                    </a:lnTo>
                    <a:lnTo>
                      <a:pt x="5741" y="1767"/>
                    </a:lnTo>
                    <a:lnTo>
                      <a:pt x="5605" y="1817"/>
                    </a:lnTo>
                    <a:lnTo>
                      <a:pt x="5472" y="1892"/>
                    </a:lnTo>
                    <a:lnTo>
                      <a:pt x="5346" y="1991"/>
                    </a:lnTo>
                    <a:lnTo>
                      <a:pt x="5231" y="2115"/>
                    </a:lnTo>
                    <a:lnTo>
                      <a:pt x="5124" y="2272"/>
                    </a:lnTo>
                    <a:lnTo>
                      <a:pt x="5112" y="2288"/>
                    </a:lnTo>
                    <a:lnTo>
                      <a:pt x="5098" y="2301"/>
                    </a:lnTo>
                    <a:lnTo>
                      <a:pt x="5083" y="2313"/>
                    </a:lnTo>
                    <a:lnTo>
                      <a:pt x="5066" y="2323"/>
                    </a:lnTo>
                    <a:lnTo>
                      <a:pt x="5048" y="2330"/>
                    </a:lnTo>
                    <a:lnTo>
                      <a:pt x="5029" y="2335"/>
                    </a:lnTo>
                    <a:lnTo>
                      <a:pt x="5010" y="2338"/>
                    </a:lnTo>
                    <a:lnTo>
                      <a:pt x="4990" y="2338"/>
                    </a:lnTo>
                    <a:lnTo>
                      <a:pt x="4971" y="2335"/>
                    </a:lnTo>
                    <a:lnTo>
                      <a:pt x="4952" y="2330"/>
                    </a:lnTo>
                    <a:lnTo>
                      <a:pt x="4934" y="2323"/>
                    </a:lnTo>
                    <a:lnTo>
                      <a:pt x="4917" y="2313"/>
                    </a:lnTo>
                    <a:lnTo>
                      <a:pt x="4902" y="2301"/>
                    </a:lnTo>
                    <a:lnTo>
                      <a:pt x="4888" y="2288"/>
                    </a:lnTo>
                    <a:lnTo>
                      <a:pt x="4876" y="2272"/>
                    </a:lnTo>
                    <a:lnTo>
                      <a:pt x="4769" y="2115"/>
                    </a:lnTo>
                    <a:lnTo>
                      <a:pt x="4654" y="1991"/>
                    </a:lnTo>
                    <a:lnTo>
                      <a:pt x="4528" y="1892"/>
                    </a:lnTo>
                    <a:lnTo>
                      <a:pt x="4395" y="1817"/>
                    </a:lnTo>
                    <a:lnTo>
                      <a:pt x="4259" y="1767"/>
                    </a:lnTo>
                    <a:lnTo>
                      <a:pt x="4125" y="1741"/>
                    </a:lnTo>
                    <a:lnTo>
                      <a:pt x="3996" y="1740"/>
                    </a:lnTo>
                    <a:lnTo>
                      <a:pt x="3876" y="1762"/>
                    </a:lnTo>
                    <a:lnTo>
                      <a:pt x="3769" y="1806"/>
                    </a:lnTo>
                    <a:lnTo>
                      <a:pt x="3675" y="1874"/>
                    </a:lnTo>
                    <a:lnTo>
                      <a:pt x="3596" y="1965"/>
                    </a:lnTo>
                    <a:lnTo>
                      <a:pt x="3533" y="2086"/>
                    </a:lnTo>
                    <a:lnTo>
                      <a:pt x="3491" y="2239"/>
                    </a:lnTo>
                    <a:lnTo>
                      <a:pt x="3476" y="2424"/>
                    </a:lnTo>
                    <a:lnTo>
                      <a:pt x="3497" y="2599"/>
                    </a:lnTo>
                    <a:lnTo>
                      <a:pt x="3556" y="2775"/>
                    </a:lnTo>
                    <a:lnTo>
                      <a:pt x="3651" y="2955"/>
                    </a:lnTo>
                    <a:lnTo>
                      <a:pt x="3776" y="3133"/>
                    </a:lnTo>
                    <a:lnTo>
                      <a:pt x="3924" y="3308"/>
                    </a:lnTo>
                    <a:lnTo>
                      <a:pt x="4088" y="3474"/>
                    </a:lnTo>
                    <a:lnTo>
                      <a:pt x="4260" y="3630"/>
                    </a:lnTo>
                    <a:lnTo>
                      <a:pt x="4434" y="3772"/>
                    </a:lnTo>
                    <a:lnTo>
                      <a:pt x="4600" y="3898"/>
                    </a:lnTo>
                    <a:lnTo>
                      <a:pt x="4753" y="4006"/>
                    </a:lnTo>
                    <a:lnTo>
                      <a:pt x="4884" y="4094"/>
                    </a:lnTo>
                    <a:close/>
                    <a:moveTo>
                      <a:pt x="4292" y="5489"/>
                    </a:moveTo>
                    <a:lnTo>
                      <a:pt x="4292" y="5498"/>
                    </a:lnTo>
                    <a:lnTo>
                      <a:pt x="4293" y="5534"/>
                    </a:lnTo>
                    <a:lnTo>
                      <a:pt x="4293" y="5544"/>
                    </a:lnTo>
                    <a:lnTo>
                      <a:pt x="4292" y="5580"/>
                    </a:lnTo>
                    <a:lnTo>
                      <a:pt x="4292" y="5589"/>
                    </a:lnTo>
                    <a:lnTo>
                      <a:pt x="4290" y="5625"/>
                    </a:lnTo>
                    <a:lnTo>
                      <a:pt x="4289" y="5635"/>
                    </a:lnTo>
                    <a:lnTo>
                      <a:pt x="4286" y="5670"/>
                    </a:lnTo>
                    <a:lnTo>
                      <a:pt x="4285" y="5680"/>
                    </a:lnTo>
                    <a:lnTo>
                      <a:pt x="4280" y="5715"/>
                    </a:lnTo>
                    <a:lnTo>
                      <a:pt x="4278" y="5724"/>
                    </a:lnTo>
                    <a:lnTo>
                      <a:pt x="4272" y="5760"/>
                    </a:lnTo>
                    <a:lnTo>
                      <a:pt x="4271" y="5769"/>
                    </a:lnTo>
                    <a:lnTo>
                      <a:pt x="4263" y="5804"/>
                    </a:lnTo>
                    <a:lnTo>
                      <a:pt x="4261" y="5813"/>
                    </a:lnTo>
                    <a:lnTo>
                      <a:pt x="4252" y="5847"/>
                    </a:lnTo>
                    <a:lnTo>
                      <a:pt x="4250" y="5856"/>
                    </a:lnTo>
                    <a:lnTo>
                      <a:pt x="4240" y="5891"/>
                    </a:lnTo>
                    <a:lnTo>
                      <a:pt x="4237" y="5900"/>
                    </a:lnTo>
                    <a:lnTo>
                      <a:pt x="4226" y="5933"/>
                    </a:lnTo>
                    <a:lnTo>
                      <a:pt x="4223" y="5942"/>
                    </a:lnTo>
                    <a:lnTo>
                      <a:pt x="4211" y="5976"/>
                    </a:lnTo>
                    <a:lnTo>
                      <a:pt x="4207" y="5984"/>
                    </a:lnTo>
                    <a:lnTo>
                      <a:pt x="4193" y="6017"/>
                    </a:lnTo>
                    <a:lnTo>
                      <a:pt x="4190" y="6026"/>
                    </a:lnTo>
                    <a:lnTo>
                      <a:pt x="4175" y="6058"/>
                    </a:lnTo>
                    <a:lnTo>
                      <a:pt x="4171" y="6067"/>
                    </a:lnTo>
                    <a:lnTo>
                      <a:pt x="4154" y="6099"/>
                    </a:lnTo>
                    <a:lnTo>
                      <a:pt x="4150" y="6107"/>
                    </a:lnTo>
                    <a:lnTo>
                      <a:pt x="4133" y="6138"/>
                    </a:lnTo>
                    <a:lnTo>
                      <a:pt x="4128" y="6146"/>
                    </a:lnTo>
                    <a:lnTo>
                      <a:pt x="4110" y="6177"/>
                    </a:lnTo>
                    <a:lnTo>
                      <a:pt x="4105" y="6185"/>
                    </a:lnTo>
                    <a:lnTo>
                      <a:pt x="4085" y="6215"/>
                    </a:lnTo>
                    <a:lnTo>
                      <a:pt x="4080" y="6222"/>
                    </a:lnTo>
                    <a:lnTo>
                      <a:pt x="4059" y="6252"/>
                    </a:lnTo>
                    <a:lnTo>
                      <a:pt x="4053" y="6259"/>
                    </a:lnTo>
                    <a:lnTo>
                      <a:pt x="4032" y="6288"/>
                    </a:lnTo>
                    <a:lnTo>
                      <a:pt x="4026" y="6295"/>
                    </a:lnTo>
                    <a:lnTo>
                      <a:pt x="4003" y="6323"/>
                    </a:lnTo>
                    <a:lnTo>
                      <a:pt x="3997" y="6330"/>
                    </a:lnTo>
                    <a:lnTo>
                      <a:pt x="3973" y="6356"/>
                    </a:lnTo>
                    <a:lnTo>
                      <a:pt x="3967" y="6363"/>
                    </a:lnTo>
                    <a:lnTo>
                      <a:pt x="3942" y="6389"/>
                    </a:lnTo>
                    <a:lnTo>
                      <a:pt x="3936" y="6396"/>
                    </a:lnTo>
                    <a:lnTo>
                      <a:pt x="3910" y="6420"/>
                    </a:lnTo>
                    <a:lnTo>
                      <a:pt x="3903" y="6427"/>
                    </a:lnTo>
                    <a:lnTo>
                      <a:pt x="3876" y="6451"/>
                    </a:lnTo>
                    <a:lnTo>
                      <a:pt x="3869" y="6457"/>
                    </a:lnTo>
                    <a:lnTo>
                      <a:pt x="3842" y="6480"/>
                    </a:lnTo>
                    <a:lnTo>
                      <a:pt x="3835" y="6485"/>
                    </a:lnTo>
                    <a:lnTo>
                      <a:pt x="3806" y="6507"/>
                    </a:lnTo>
                    <a:lnTo>
                      <a:pt x="3799" y="6513"/>
                    </a:lnTo>
                    <a:lnTo>
                      <a:pt x="3770" y="6533"/>
                    </a:lnTo>
                    <a:lnTo>
                      <a:pt x="3762" y="6539"/>
                    </a:lnTo>
                    <a:lnTo>
                      <a:pt x="3732" y="6558"/>
                    </a:lnTo>
                    <a:lnTo>
                      <a:pt x="3724" y="6563"/>
                    </a:lnTo>
                    <a:lnTo>
                      <a:pt x="3693" y="6582"/>
                    </a:lnTo>
                    <a:lnTo>
                      <a:pt x="3685" y="6587"/>
                    </a:lnTo>
                    <a:lnTo>
                      <a:pt x="3653" y="6604"/>
                    </a:lnTo>
                    <a:lnTo>
                      <a:pt x="3645" y="6609"/>
                    </a:lnTo>
                    <a:lnTo>
                      <a:pt x="3613" y="6625"/>
                    </a:lnTo>
                    <a:lnTo>
                      <a:pt x="3604" y="6629"/>
                    </a:lnTo>
                    <a:lnTo>
                      <a:pt x="3572" y="6644"/>
                    </a:lnTo>
                    <a:lnTo>
                      <a:pt x="3563" y="6648"/>
                    </a:lnTo>
                    <a:lnTo>
                      <a:pt x="3530" y="6661"/>
                    </a:lnTo>
                    <a:lnTo>
                      <a:pt x="3521" y="6665"/>
                    </a:lnTo>
                    <a:lnTo>
                      <a:pt x="3488" y="6677"/>
                    </a:lnTo>
                    <a:lnTo>
                      <a:pt x="3479" y="6680"/>
                    </a:lnTo>
                    <a:lnTo>
                      <a:pt x="3445" y="6691"/>
                    </a:lnTo>
                    <a:lnTo>
                      <a:pt x="3436" y="6694"/>
                    </a:lnTo>
                    <a:lnTo>
                      <a:pt x="3402" y="6704"/>
                    </a:lnTo>
                    <a:lnTo>
                      <a:pt x="3393" y="6706"/>
                    </a:lnTo>
                    <a:lnTo>
                      <a:pt x="3358" y="6715"/>
                    </a:lnTo>
                    <a:lnTo>
                      <a:pt x="3349" y="6717"/>
                    </a:lnTo>
                    <a:lnTo>
                      <a:pt x="3314" y="6724"/>
                    </a:lnTo>
                    <a:lnTo>
                      <a:pt x="3305" y="6726"/>
                    </a:lnTo>
                    <a:lnTo>
                      <a:pt x="3270" y="6732"/>
                    </a:lnTo>
                    <a:lnTo>
                      <a:pt x="3260" y="6733"/>
                    </a:lnTo>
                    <a:lnTo>
                      <a:pt x="3225" y="6738"/>
                    </a:lnTo>
                    <a:lnTo>
                      <a:pt x="3216" y="6739"/>
                    </a:lnTo>
                    <a:lnTo>
                      <a:pt x="3180" y="6742"/>
                    </a:lnTo>
                    <a:lnTo>
                      <a:pt x="3171" y="6743"/>
                    </a:lnTo>
                    <a:lnTo>
                      <a:pt x="3135" y="6745"/>
                    </a:lnTo>
                    <a:lnTo>
                      <a:pt x="3126" y="6745"/>
                    </a:lnTo>
                    <a:lnTo>
                      <a:pt x="3090" y="6746"/>
                    </a:lnTo>
                    <a:lnTo>
                      <a:pt x="3080" y="6746"/>
                    </a:lnTo>
                    <a:lnTo>
                      <a:pt x="3044" y="6745"/>
                    </a:lnTo>
                    <a:lnTo>
                      <a:pt x="3035" y="6745"/>
                    </a:lnTo>
                    <a:lnTo>
                      <a:pt x="2999" y="6743"/>
                    </a:lnTo>
                    <a:lnTo>
                      <a:pt x="2990" y="6742"/>
                    </a:lnTo>
                    <a:lnTo>
                      <a:pt x="2954" y="6739"/>
                    </a:lnTo>
                    <a:lnTo>
                      <a:pt x="2945" y="6738"/>
                    </a:lnTo>
                    <a:lnTo>
                      <a:pt x="2910" y="6733"/>
                    </a:lnTo>
                    <a:lnTo>
                      <a:pt x="2900" y="6732"/>
                    </a:lnTo>
                    <a:lnTo>
                      <a:pt x="2865" y="6726"/>
                    </a:lnTo>
                    <a:lnTo>
                      <a:pt x="2856" y="6724"/>
                    </a:lnTo>
                    <a:lnTo>
                      <a:pt x="2821" y="6717"/>
                    </a:lnTo>
                    <a:lnTo>
                      <a:pt x="2812" y="6715"/>
                    </a:lnTo>
                    <a:lnTo>
                      <a:pt x="2777" y="6706"/>
                    </a:lnTo>
                    <a:lnTo>
                      <a:pt x="2768" y="6704"/>
                    </a:lnTo>
                    <a:lnTo>
                      <a:pt x="2734" y="6694"/>
                    </a:lnTo>
                    <a:lnTo>
                      <a:pt x="2725" y="6691"/>
                    </a:lnTo>
                    <a:lnTo>
                      <a:pt x="2691" y="6680"/>
                    </a:lnTo>
                    <a:lnTo>
                      <a:pt x="2682" y="6677"/>
                    </a:lnTo>
                    <a:lnTo>
                      <a:pt x="2649" y="6665"/>
                    </a:lnTo>
                    <a:lnTo>
                      <a:pt x="2640" y="6661"/>
                    </a:lnTo>
                    <a:lnTo>
                      <a:pt x="2607" y="6647"/>
                    </a:lnTo>
                    <a:lnTo>
                      <a:pt x="2599" y="6644"/>
                    </a:lnTo>
                    <a:lnTo>
                      <a:pt x="2566" y="6629"/>
                    </a:lnTo>
                    <a:lnTo>
                      <a:pt x="2558" y="6625"/>
                    </a:lnTo>
                    <a:lnTo>
                      <a:pt x="2526" y="6608"/>
                    </a:lnTo>
                    <a:lnTo>
                      <a:pt x="2517" y="6604"/>
                    </a:lnTo>
                    <a:lnTo>
                      <a:pt x="2486" y="6587"/>
                    </a:lnTo>
                    <a:lnTo>
                      <a:pt x="2478" y="6582"/>
                    </a:lnTo>
                    <a:lnTo>
                      <a:pt x="2447" y="6564"/>
                    </a:lnTo>
                    <a:lnTo>
                      <a:pt x="2439" y="6559"/>
                    </a:lnTo>
                    <a:lnTo>
                      <a:pt x="2409" y="6539"/>
                    </a:lnTo>
                    <a:lnTo>
                      <a:pt x="2401" y="6534"/>
                    </a:lnTo>
                    <a:lnTo>
                      <a:pt x="2372" y="6513"/>
                    </a:lnTo>
                    <a:lnTo>
                      <a:pt x="2365" y="6507"/>
                    </a:lnTo>
                    <a:lnTo>
                      <a:pt x="2336" y="6486"/>
                    </a:lnTo>
                    <a:lnTo>
                      <a:pt x="2329" y="6480"/>
                    </a:lnTo>
                    <a:lnTo>
                      <a:pt x="2301" y="6457"/>
                    </a:lnTo>
                    <a:lnTo>
                      <a:pt x="2294" y="6451"/>
                    </a:lnTo>
                    <a:lnTo>
                      <a:pt x="2267" y="6427"/>
                    </a:lnTo>
                    <a:lnTo>
                      <a:pt x="2261" y="6421"/>
                    </a:lnTo>
                    <a:lnTo>
                      <a:pt x="2235" y="6396"/>
                    </a:lnTo>
                    <a:lnTo>
                      <a:pt x="2228" y="6389"/>
                    </a:lnTo>
                    <a:lnTo>
                      <a:pt x="2203" y="6363"/>
                    </a:lnTo>
                    <a:lnTo>
                      <a:pt x="2197" y="6357"/>
                    </a:lnTo>
                    <a:lnTo>
                      <a:pt x="2173" y="6330"/>
                    </a:lnTo>
                    <a:lnTo>
                      <a:pt x="2167" y="6323"/>
                    </a:lnTo>
                    <a:lnTo>
                      <a:pt x="2144" y="6295"/>
                    </a:lnTo>
                    <a:lnTo>
                      <a:pt x="2138" y="6288"/>
                    </a:lnTo>
                    <a:lnTo>
                      <a:pt x="2117" y="6259"/>
                    </a:lnTo>
                    <a:lnTo>
                      <a:pt x="2111" y="6252"/>
                    </a:lnTo>
                    <a:lnTo>
                      <a:pt x="2090" y="6223"/>
                    </a:lnTo>
                    <a:lnTo>
                      <a:pt x="2085" y="6215"/>
                    </a:lnTo>
                    <a:lnTo>
                      <a:pt x="2065" y="6185"/>
                    </a:lnTo>
                    <a:lnTo>
                      <a:pt x="2060" y="6177"/>
                    </a:lnTo>
                    <a:lnTo>
                      <a:pt x="2042" y="6146"/>
                    </a:lnTo>
                    <a:lnTo>
                      <a:pt x="2037" y="6138"/>
                    </a:lnTo>
                    <a:lnTo>
                      <a:pt x="2020" y="6107"/>
                    </a:lnTo>
                    <a:lnTo>
                      <a:pt x="2016" y="6098"/>
                    </a:lnTo>
                    <a:lnTo>
                      <a:pt x="1999" y="6066"/>
                    </a:lnTo>
                    <a:lnTo>
                      <a:pt x="1995" y="6058"/>
                    </a:lnTo>
                    <a:lnTo>
                      <a:pt x="1980" y="6025"/>
                    </a:lnTo>
                    <a:lnTo>
                      <a:pt x="1977" y="6017"/>
                    </a:lnTo>
                    <a:lnTo>
                      <a:pt x="1963" y="5984"/>
                    </a:lnTo>
                    <a:lnTo>
                      <a:pt x="1959" y="5975"/>
                    </a:lnTo>
                    <a:lnTo>
                      <a:pt x="1947" y="5942"/>
                    </a:lnTo>
                    <a:lnTo>
                      <a:pt x="1944" y="5933"/>
                    </a:lnTo>
                    <a:lnTo>
                      <a:pt x="1933" y="5899"/>
                    </a:lnTo>
                    <a:lnTo>
                      <a:pt x="1930" y="5890"/>
                    </a:lnTo>
                    <a:lnTo>
                      <a:pt x="1920" y="5856"/>
                    </a:lnTo>
                    <a:lnTo>
                      <a:pt x="1918" y="5847"/>
                    </a:lnTo>
                    <a:lnTo>
                      <a:pt x="1909" y="5812"/>
                    </a:lnTo>
                    <a:lnTo>
                      <a:pt x="1907" y="5803"/>
                    </a:lnTo>
                    <a:lnTo>
                      <a:pt x="1900" y="5768"/>
                    </a:lnTo>
                    <a:lnTo>
                      <a:pt x="1898" y="5759"/>
                    </a:lnTo>
                    <a:lnTo>
                      <a:pt x="1892" y="5724"/>
                    </a:lnTo>
                    <a:lnTo>
                      <a:pt x="1891" y="5714"/>
                    </a:lnTo>
                    <a:lnTo>
                      <a:pt x="1886" y="5679"/>
                    </a:lnTo>
                    <a:lnTo>
                      <a:pt x="1885" y="5670"/>
                    </a:lnTo>
                    <a:lnTo>
                      <a:pt x="1882" y="5634"/>
                    </a:lnTo>
                    <a:lnTo>
                      <a:pt x="1881" y="5625"/>
                    </a:lnTo>
                    <a:lnTo>
                      <a:pt x="1879" y="5589"/>
                    </a:lnTo>
                    <a:lnTo>
                      <a:pt x="1879" y="5580"/>
                    </a:lnTo>
                    <a:lnTo>
                      <a:pt x="1878" y="5544"/>
                    </a:lnTo>
                    <a:lnTo>
                      <a:pt x="1878" y="5534"/>
                    </a:lnTo>
                    <a:lnTo>
                      <a:pt x="1879" y="5498"/>
                    </a:lnTo>
                    <a:lnTo>
                      <a:pt x="1879" y="5489"/>
                    </a:lnTo>
                    <a:lnTo>
                      <a:pt x="1881" y="5453"/>
                    </a:lnTo>
                    <a:lnTo>
                      <a:pt x="1882" y="5444"/>
                    </a:lnTo>
                    <a:lnTo>
                      <a:pt x="1885" y="5408"/>
                    </a:lnTo>
                    <a:lnTo>
                      <a:pt x="1886" y="5399"/>
                    </a:lnTo>
                    <a:lnTo>
                      <a:pt x="1891" y="5363"/>
                    </a:lnTo>
                    <a:lnTo>
                      <a:pt x="1892" y="5354"/>
                    </a:lnTo>
                    <a:lnTo>
                      <a:pt x="1898" y="5318"/>
                    </a:lnTo>
                    <a:lnTo>
                      <a:pt x="1900" y="5309"/>
                    </a:lnTo>
                    <a:lnTo>
                      <a:pt x="1907" y="5274"/>
                    </a:lnTo>
                    <a:lnTo>
                      <a:pt x="1909" y="5265"/>
                    </a:lnTo>
                    <a:lnTo>
                      <a:pt x="1918" y="5231"/>
                    </a:lnTo>
                    <a:lnTo>
                      <a:pt x="1920" y="5221"/>
                    </a:lnTo>
                    <a:lnTo>
                      <a:pt x="1930" y="5187"/>
                    </a:lnTo>
                    <a:lnTo>
                      <a:pt x="1933" y="5178"/>
                    </a:lnTo>
                    <a:lnTo>
                      <a:pt x="1944" y="5144"/>
                    </a:lnTo>
                    <a:lnTo>
                      <a:pt x="1947" y="5135"/>
                    </a:lnTo>
                    <a:lnTo>
                      <a:pt x="1959" y="5102"/>
                    </a:lnTo>
                    <a:lnTo>
                      <a:pt x="1963" y="5093"/>
                    </a:lnTo>
                    <a:lnTo>
                      <a:pt x="1977" y="5060"/>
                    </a:lnTo>
                    <a:lnTo>
                      <a:pt x="1980" y="5052"/>
                    </a:lnTo>
                    <a:lnTo>
                      <a:pt x="1995" y="5019"/>
                    </a:lnTo>
                    <a:lnTo>
                      <a:pt x="1999" y="5011"/>
                    </a:lnTo>
                    <a:lnTo>
                      <a:pt x="2016" y="4979"/>
                    </a:lnTo>
                    <a:lnTo>
                      <a:pt x="2020" y="4970"/>
                    </a:lnTo>
                    <a:lnTo>
                      <a:pt x="2037" y="4939"/>
                    </a:lnTo>
                    <a:lnTo>
                      <a:pt x="2042" y="4931"/>
                    </a:lnTo>
                    <a:lnTo>
                      <a:pt x="2060" y="4900"/>
                    </a:lnTo>
                    <a:lnTo>
                      <a:pt x="2065" y="4892"/>
                    </a:lnTo>
                    <a:lnTo>
                      <a:pt x="2085" y="4862"/>
                    </a:lnTo>
                    <a:lnTo>
                      <a:pt x="2090" y="4854"/>
                    </a:lnTo>
                    <a:lnTo>
                      <a:pt x="2111" y="4825"/>
                    </a:lnTo>
                    <a:lnTo>
                      <a:pt x="2117" y="4818"/>
                    </a:lnTo>
                    <a:lnTo>
                      <a:pt x="2138" y="4789"/>
                    </a:lnTo>
                    <a:lnTo>
                      <a:pt x="2144" y="4782"/>
                    </a:lnTo>
                    <a:lnTo>
                      <a:pt x="2167" y="4754"/>
                    </a:lnTo>
                    <a:lnTo>
                      <a:pt x="2173" y="4747"/>
                    </a:lnTo>
                    <a:lnTo>
                      <a:pt x="2197" y="4720"/>
                    </a:lnTo>
                    <a:lnTo>
                      <a:pt x="2203" y="4714"/>
                    </a:lnTo>
                    <a:lnTo>
                      <a:pt x="2228" y="4688"/>
                    </a:lnTo>
                    <a:lnTo>
                      <a:pt x="2235" y="4681"/>
                    </a:lnTo>
                    <a:lnTo>
                      <a:pt x="2261" y="4656"/>
                    </a:lnTo>
                    <a:lnTo>
                      <a:pt x="2267" y="4650"/>
                    </a:lnTo>
                    <a:lnTo>
                      <a:pt x="2294" y="4626"/>
                    </a:lnTo>
                    <a:lnTo>
                      <a:pt x="2301" y="4620"/>
                    </a:lnTo>
                    <a:lnTo>
                      <a:pt x="2329" y="4597"/>
                    </a:lnTo>
                    <a:lnTo>
                      <a:pt x="2336" y="4591"/>
                    </a:lnTo>
                    <a:lnTo>
                      <a:pt x="2365" y="4570"/>
                    </a:lnTo>
                    <a:lnTo>
                      <a:pt x="2372" y="4564"/>
                    </a:lnTo>
                    <a:lnTo>
                      <a:pt x="2401" y="4543"/>
                    </a:lnTo>
                    <a:lnTo>
                      <a:pt x="2409" y="4538"/>
                    </a:lnTo>
                    <a:lnTo>
                      <a:pt x="2439" y="4518"/>
                    </a:lnTo>
                    <a:lnTo>
                      <a:pt x="2447" y="4513"/>
                    </a:lnTo>
                    <a:lnTo>
                      <a:pt x="2478" y="4495"/>
                    </a:lnTo>
                    <a:lnTo>
                      <a:pt x="2486" y="4490"/>
                    </a:lnTo>
                    <a:lnTo>
                      <a:pt x="2517" y="4473"/>
                    </a:lnTo>
                    <a:lnTo>
                      <a:pt x="2526" y="4469"/>
                    </a:lnTo>
                    <a:lnTo>
                      <a:pt x="2558" y="4452"/>
                    </a:lnTo>
                    <a:lnTo>
                      <a:pt x="2566" y="4448"/>
                    </a:lnTo>
                    <a:lnTo>
                      <a:pt x="2599" y="4433"/>
                    </a:lnTo>
                    <a:lnTo>
                      <a:pt x="2607" y="4430"/>
                    </a:lnTo>
                    <a:lnTo>
                      <a:pt x="2640" y="4416"/>
                    </a:lnTo>
                    <a:lnTo>
                      <a:pt x="2649" y="4412"/>
                    </a:lnTo>
                    <a:lnTo>
                      <a:pt x="2682" y="4400"/>
                    </a:lnTo>
                    <a:lnTo>
                      <a:pt x="2691" y="4397"/>
                    </a:lnTo>
                    <a:lnTo>
                      <a:pt x="2725" y="4386"/>
                    </a:lnTo>
                    <a:lnTo>
                      <a:pt x="2734" y="4383"/>
                    </a:lnTo>
                    <a:lnTo>
                      <a:pt x="2768" y="4373"/>
                    </a:lnTo>
                    <a:lnTo>
                      <a:pt x="2777" y="4371"/>
                    </a:lnTo>
                    <a:lnTo>
                      <a:pt x="2812" y="4362"/>
                    </a:lnTo>
                    <a:lnTo>
                      <a:pt x="2821" y="4360"/>
                    </a:lnTo>
                    <a:lnTo>
                      <a:pt x="2856" y="4353"/>
                    </a:lnTo>
                    <a:lnTo>
                      <a:pt x="2865" y="4351"/>
                    </a:lnTo>
                    <a:lnTo>
                      <a:pt x="2900" y="4345"/>
                    </a:lnTo>
                    <a:lnTo>
                      <a:pt x="2910" y="4344"/>
                    </a:lnTo>
                    <a:lnTo>
                      <a:pt x="2945" y="4339"/>
                    </a:lnTo>
                    <a:lnTo>
                      <a:pt x="2954" y="4338"/>
                    </a:lnTo>
                    <a:lnTo>
                      <a:pt x="2990" y="4335"/>
                    </a:lnTo>
                    <a:lnTo>
                      <a:pt x="2999" y="4334"/>
                    </a:lnTo>
                    <a:lnTo>
                      <a:pt x="3035" y="4332"/>
                    </a:lnTo>
                    <a:lnTo>
                      <a:pt x="3044" y="4332"/>
                    </a:lnTo>
                    <a:lnTo>
                      <a:pt x="3080" y="4331"/>
                    </a:lnTo>
                    <a:lnTo>
                      <a:pt x="3090" y="4331"/>
                    </a:lnTo>
                    <a:lnTo>
                      <a:pt x="3126" y="4332"/>
                    </a:lnTo>
                    <a:lnTo>
                      <a:pt x="3135" y="4332"/>
                    </a:lnTo>
                    <a:lnTo>
                      <a:pt x="3171" y="4334"/>
                    </a:lnTo>
                    <a:lnTo>
                      <a:pt x="3180" y="4335"/>
                    </a:lnTo>
                    <a:lnTo>
                      <a:pt x="3216" y="4338"/>
                    </a:lnTo>
                    <a:lnTo>
                      <a:pt x="3225" y="4339"/>
                    </a:lnTo>
                    <a:lnTo>
                      <a:pt x="3260" y="4344"/>
                    </a:lnTo>
                    <a:lnTo>
                      <a:pt x="3270" y="4345"/>
                    </a:lnTo>
                    <a:lnTo>
                      <a:pt x="3305" y="4351"/>
                    </a:lnTo>
                    <a:lnTo>
                      <a:pt x="3314" y="4353"/>
                    </a:lnTo>
                    <a:lnTo>
                      <a:pt x="3349" y="4360"/>
                    </a:lnTo>
                    <a:lnTo>
                      <a:pt x="3358" y="4362"/>
                    </a:lnTo>
                    <a:lnTo>
                      <a:pt x="3393" y="4371"/>
                    </a:lnTo>
                    <a:lnTo>
                      <a:pt x="3402" y="4373"/>
                    </a:lnTo>
                    <a:lnTo>
                      <a:pt x="3436" y="4383"/>
                    </a:lnTo>
                    <a:lnTo>
                      <a:pt x="3445" y="4386"/>
                    </a:lnTo>
                    <a:lnTo>
                      <a:pt x="3479" y="4397"/>
                    </a:lnTo>
                    <a:lnTo>
                      <a:pt x="3488" y="4400"/>
                    </a:lnTo>
                    <a:lnTo>
                      <a:pt x="3521" y="4412"/>
                    </a:lnTo>
                    <a:lnTo>
                      <a:pt x="3530" y="4416"/>
                    </a:lnTo>
                    <a:lnTo>
                      <a:pt x="3563" y="4429"/>
                    </a:lnTo>
                    <a:lnTo>
                      <a:pt x="3572" y="4433"/>
                    </a:lnTo>
                    <a:lnTo>
                      <a:pt x="3604" y="4448"/>
                    </a:lnTo>
                    <a:lnTo>
                      <a:pt x="3613" y="4452"/>
                    </a:lnTo>
                    <a:lnTo>
                      <a:pt x="3645" y="4468"/>
                    </a:lnTo>
                    <a:lnTo>
                      <a:pt x="3653" y="4473"/>
                    </a:lnTo>
                    <a:lnTo>
                      <a:pt x="3685" y="4490"/>
                    </a:lnTo>
                    <a:lnTo>
                      <a:pt x="3693" y="4495"/>
                    </a:lnTo>
                    <a:lnTo>
                      <a:pt x="3724" y="4514"/>
                    </a:lnTo>
                    <a:lnTo>
                      <a:pt x="3732" y="4519"/>
                    </a:lnTo>
                    <a:lnTo>
                      <a:pt x="3762" y="4538"/>
                    </a:lnTo>
                    <a:lnTo>
                      <a:pt x="3770" y="4544"/>
                    </a:lnTo>
                    <a:lnTo>
                      <a:pt x="3799" y="4564"/>
                    </a:lnTo>
                    <a:lnTo>
                      <a:pt x="3806" y="4570"/>
                    </a:lnTo>
                    <a:lnTo>
                      <a:pt x="3835" y="4592"/>
                    </a:lnTo>
                    <a:lnTo>
                      <a:pt x="3842" y="4597"/>
                    </a:lnTo>
                    <a:lnTo>
                      <a:pt x="3869" y="4620"/>
                    </a:lnTo>
                    <a:lnTo>
                      <a:pt x="3876" y="4626"/>
                    </a:lnTo>
                    <a:lnTo>
                      <a:pt x="3903" y="4650"/>
                    </a:lnTo>
                    <a:lnTo>
                      <a:pt x="3910" y="4657"/>
                    </a:lnTo>
                    <a:lnTo>
                      <a:pt x="3936" y="4681"/>
                    </a:lnTo>
                    <a:lnTo>
                      <a:pt x="3942" y="4688"/>
                    </a:lnTo>
                    <a:lnTo>
                      <a:pt x="3967" y="4714"/>
                    </a:lnTo>
                    <a:lnTo>
                      <a:pt x="3973" y="4721"/>
                    </a:lnTo>
                    <a:lnTo>
                      <a:pt x="3997" y="4747"/>
                    </a:lnTo>
                    <a:lnTo>
                      <a:pt x="4003" y="4754"/>
                    </a:lnTo>
                    <a:lnTo>
                      <a:pt x="4026" y="4782"/>
                    </a:lnTo>
                    <a:lnTo>
                      <a:pt x="4032" y="4789"/>
                    </a:lnTo>
                    <a:lnTo>
                      <a:pt x="4053" y="4818"/>
                    </a:lnTo>
                    <a:lnTo>
                      <a:pt x="4059" y="4825"/>
                    </a:lnTo>
                    <a:lnTo>
                      <a:pt x="4080" y="4855"/>
                    </a:lnTo>
                    <a:lnTo>
                      <a:pt x="4085" y="4862"/>
                    </a:lnTo>
                    <a:lnTo>
                      <a:pt x="4105" y="4892"/>
                    </a:lnTo>
                    <a:lnTo>
                      <a:pt x="4110" y="4900"/>
                    </a:lnTo>
                    <a:lnTo>
                      <a:pt x="4128" y="4931"/>
                    </a:lnTo>
                    <a:lnTo>
                      <a:pt x="4133" y="4939"/>
                    </a:lnTo>
                    <a:lnTo>
                      <a:pt x="4150" y="4970"/>
                    </a:lnTo>
                    <a:lnTo>
                      <a:pt x="4154" y="4978"/>
                    </a:lnTo>
                    <a:lnTo>
                      <a:pt x="4171" y="5010"/>
                    </a:lnTo>
                    <a:lnTo>
                      <a:pt x="4175" y="5019"/>
                    </a:lnTo>
                    <a:lnTo>
                      <a:pt x="4190" y="5051"/>
                    </a:lnTo>
                    <a:lnTo>
                      <a:pt x="4193" y="5060"/>
                    </a:lnTo>
                    <a:lnTo>
                      <a:pt x="4207" y="5093"/>
                    </a:lnTo>
                    <a:lnTo>
                      <a:pt x="4211" y="5101"/>
                    </a:lnTo>
                    <a:lnTo>
                      <a:pt x="4223" y="5135"/>
                    </a:lnTo>
                    <a:lnTo>
                      <a:pt x="4226" y="5144"/>
                    </a:lnTo>
                    <a:lnTo>
                      <a:pt x="4237" y="5178"/>
                    </a:lnTo>
                    <a:lnTo>
                      <a:pt x="4240" y="5186"/>
                    </a:lnTo>
                    <a:lnTo>
                      <a:pt x="4250" y="5221"/>
                    </a:lnTo>
                    <a:lnTo>
                      <a:pt x="4253" y="5230"/>
                    </a:lnTo>
                    <a:lnTo>
                      <a:pt x="4261" y="5264"/>
                    </a:lnTo>
                    <a:lnTo>
                      <a:pt x="4263" y="5274"/>
                    </a:lnTo>
                    <a:lnTo>
                      <a:pt x="4271" y="5309"/>
                    </a:lnTo>
                    <a:lnTo>
                      <a:pt x="4272" y="5318"/>
                    </a:lnTo>
                    <a:lnTo>
                      <a:pt x="4279" y="5353"/>
                    </a:lnTo>
                    <a:lnTo>
                      <a:pt x="4280" y="5362"/>
                    </a:lnTo>
                    <a:lnTo>
                      <a:pt x="4285" y="5398"/>
                    </a:lnTo>
                    <a:lnTo>
                      <a:pt x="4286" y="5407"/>
                    </a:lnTo>
                    <a:lnTo>
                      <a:pt x="4289" y="5443"/>
                    </a:lnTo>
                    <a:lnTo>
                      <a:pt x="4290" y="5453"/>
                    </a:lnTo>
                    <a:lnTo>
                      <a:pt x="4292" y="5489"/>
                    </a:lnTo>
                    <a:close/>
                    <a:moveTo>
                      <a:pt x="3791" y="5592"/>
                    </a:moveTo>
                    <a:lnTo>
                      <a:pt x="3792" y="5565"/>
                    </a:lnTo>
                    <a:lnTo>
                      <a:pt x="3793" y="5539"/>
                    </a:lnTo>
                    <a:lnTo>
                      <a:pt x="3792" y="5512"/>
                    </a:lnTo>
                    <a:lnTo>
                      <a:pt x="3791" y="5486"/>
                    </a:lnTo>
                    <a:lnTo>
                      <a:pt x="3788" y="5459"/>
                    </a:lnTo>
                    <a:lnTo>
                      <a:pt x="3785" y="5433"/>
                    </a:lnTo>
                    <a:lnTo>
                      <a:pt x="3780" y="5407"/>
                    </a:lnTo>
                    <a:lnTo>
                      <a:pt x="3775" y="5381"/>
                    </a:lnTo>
                    <a:lnTo>
                      <a:pt x="3769" y="5356"/>
                    </a:lnTo>
                    <a:lnTo>
                      <a:pt x="3761" y="5330"/>
                    </a:lnTo>
                    <a:lnTo>
                      <a:pt x="3753" y="5305"/>
                    </a:lnTo>
                    <a:lnTo>
                      <a:pt x="3744" y="5281"/>
                    </a:lnTo>
                    <a:lnTo>
                      <a:pt x="3734" y="5256"/>
                    </a:lnTo>
                    <a:lnTo>
                      <a:pt x="3722" y="5232"/>
                    </a:lnTo>
                    <a:lnTo>
                      <a:pt x="3711" y="5209"/>
                    </a:lnTo>
                    <a:lnTo>
                      <a:pt x="3697" y="5185"/>
                    </a:lnTo>
                    <a:lnTo>
                      <a:pt x="3684" y="5162"/>
                    </a:lnTo>
                    <a:lnTo>
                      <a:pt x="3669" y="5140"/>
                    </a:lnTo>
                    <a:lnTo>
                      <a:pt x="3654" y="5118"/>
                    </a:lnTo>
                    <a:lnTo>
                      <a:pt x="3638" y="5097"/>
                    </a:lnTo>
                    <a:lnTo>
                      <a:pt x="3621" y="5077"/>
                    </a:lnTo>
                    <a:lnTo>
                      <a:pt x="3603" y="5057"/>
                    </a:lnTo>
                    <a:lnTo>
                      <a:pt x="3585" y="5038"/>
                    </a:lnTo>
                    <a:lnTo>
                      <a:pt x="3566" y="5020"/>
                    </a:lnTo>
                    <a:lnTo>
                      <a:pt x="3546" y="5002"/>
                    </a:lnTo>
                    <a:lnTo>
                      <a:pt x="3526" y="4985"/>
                    </a:lnTo>
                    <a:lnTo>
                      <a:pt x="3505" y="4969"/>
                    </a:lnTo>
                    <a:lnTo>
                      <a:pt x="3483" y="4954"/>
                    </a:lnTo>
                    <a:lnTo>
                      <a:pt x="3461" y="4939"/>
                    </a:lnTo>
                    <a:lnTo>
                      <a:pt x="3439" y="4926"/>
                    </a:lnTo>
                    <a:lnTo>
                      <a:pt x="3416" y="4913"/>
                    </a:lnTo>
                    <a:lnTo>
                      <a:pt x="3392" y="4901"/>
                    </a:lnTo>
                    <a:lnTo>
                      <a:pt x="3368" y="4890"/>
                    </a:lnTo>
                    <a:lnTo>
                      <a:pt x="3344" y="4880"/>
                    </a:lnTo>
                    <a:lnTo>
                      <a:pt x="3319" y="4871"/>
                    </a:lnTo>
                    <a:lnTo>
                      <a:pt x="3294" y="4862"/>
                    </a:lnTo>
                    <a:lnTo>
                      <a:pt x="3268" y="4855"/>
                    </a:lnTo>
                    <a:lnTo>
                      <a:pt x="3243" y="4849"/>
                    </a:lnTo>
                    <a:lnTo>
                      <a:pt x="3217" y="4843"/>
                    </a:lnTo>
                    <a:lnTo>
                      <a:pt x="3191" y="4839"/>
                    </a:lnTo>
                    <a:lnTo>
                      <a:pt x="3164" y="4835"/>
                    </a:lnTo>
                    <a:lnTo>
                      <a:pt x="3138" y="4833"/>
                    </a:lnTo>
                    <a:lnTo>
                      <a:pt x="3112" y="4832"/>
                    </a:lnTo>
                    <a:lnTo>
                      <a:pt x="3085" y="4831"/>
                    </a:lnTo>
                    <a:lnTo>
                      <a:pt x="3058" y="4832"/>
                    </a:lnTo>
                    <a:lnTo>
                      <a:pt x="3032" y="4833"/>
                    </a:lnTo>
                    <a:lnTo>
                      <a:pt x="3006" y="4835"/>
                    </a:lnTo>
                    <a:lnTo>
                      <a:pt x="2979" y="4839"/>
                    </a:lnTo>
                    <a:lnTo>
                      <a:pt x="2953" y="4843"/>
                    </a:lnTo>
                    <a:lnTo>
                      <a:pt x="2928" y="4849"/>
                    </a:lnTo>
                    <a:lnTo>
                      <a:pt x="2902" y="4855"/>
                    </a:lnTo>
                    <a:lnTo>
                      <a:pt x="2877" y="4862"/>
                    </a:lnTo>
                    <a:lnTo>
                      <a:pt x="2852" y="4871"/>
                    </a:lnTo>
                    <a:lnTo>
                      <a:pt x="2827" y="4880"/>
                    </a:lnTo>
                    <a:lnTo>
                      <a:pt x="2803" y="4890"/>
                    </a:lnTo>
                    <a:lnTo>
                      <a:pt x="2779" y="4901"/>
                    </a:lnTo>
                    <a:lnTo>
                      <a:pt x="2755" y="4913"/>
                    </a:lnTo>
                    <a:lnTo>
                      <a:pt x="2732" y="4926"/>
                    </a:lnTo>
                    <a:lnTo>
                      <a:pt x="2709" y="4939"/>
                    </a:lnTo>
                    <a:lnTo>
                      <a:pt x="2687" y="4954"/>
                    </a:lnTo>
                    <a:lnTo>
                      <a:pt x="2665" y="4969"/>
                    </a:lnTo>
                    <a:lnTo>
                      <a:pt x="2644" y="4985"/>
                    </a:lnTo>
                    <a:lnTo>
                      <a:pt x="2624" y="5002"/>
                    </a:lnTo>
                    <a:lnTo>
                      <a:pt x="2604" y="5020"/>
                    </a:lnTo>
                    <a:lnTo>
                      <a:pt x="2585" y="5038"/>
                    </a:lnTo>
                    <a:lnTo>
                      <a:pt x="2567" y="5057"/>
                    </a:lnTo>
                    <a:lnTo>
                      <a:pt x="2549" y="5077"/>
                    </a:lnTo>
                    <a:lnTo>
                      <a:pt x="2532" y="5097"/>
                    </a:lnTo>
                    <a:lnTo>
                      <a:pt x="2516" y="5118"/>
                    </a:lnTo>
                    <a:lnTo>
                      <a:pt x="2501" y="5140"/>
                    </a:lnTo>
                    <a:lnTo>
                      <a:pt x="2486" y="5162"/>
                    </a:lnTo>
                    <a:lnTo>
                      <a:pt x="2473" y="5185"/>
                    </a:lnTo>
                    <a:lnTo>
                      <a:pt x="2460" y="5208"/>
                    </a:lnTo>
                    <a:lnTo>
                      <a:pt x="2448" y="5232"/>
                    </a:lnTo>
                    <a:lnTo>
                      <a:pt x="2437" y="5256"/>
                    </a:lnTo>
                    <a:lnTo>
                      <a:pt x="2427" y="5280"/>
                    </a:lnTo>
                    <a:lnTo>
                      <a:pt x="2418" y="5305"/>
                    </a:lnTo>
                    <a:lnTo>
                      <a:pt x="2409" y="5330"/>
                    </a:lnTo>
                    <a:lnTo>
                      <a:pt x="2402" y="5355"/>
                    </a:lnTo>
                    <a:lnTo>
                      <a:pt x="2396" y="5381"/>
                    </a:lnTo>
                    <a:lnTo>
                      <a:pt x="2390" y="5406"/>
                    </a:lnTo>
                    <a:lnTo>
                      <a:pt x="2386" y="5433"/>
                    </a:lnTo>
                    <a:lnTo>
                      <a:pt x="2383" y="5459"/>
                    </a:lnTo>
                    <a:lnTo>
                      <a:pt x="2380" y="5485"/>
                    </a:lnTo>
                    <a:lnTo>
                      <a:pt x="2379" y="5512"/>
                    </a:lnTo>
                    <a:lnTo>
                      <a:pt x="2378" y="5539"/>
                    </a:lnTo>
                    <a:lnTo>
                      <a:pt x="2379" y="5566"/>
                    </a:lnTo>
                    <a:lnTo>
                      <a:pt x="2380" y="5592"/>
                    </a:lnTo>
                    <a:lnTo>
                      <a:pt x="2382" y="5618"/>
                    </a:lnTo>
                    <a:lnTo>
                      <a:pt x="2386" y="5645"/>
                    </a:lnTo>
                    <a:lnTo>
                      <a:pt x="2390" y="5671"/>
                    </a:lnTo>
                    <a:lnTo>
                      <a:pt x="2396" y="5696"/>
                    </a:lnTo>
                    <a:lnTo>
                      <a:pt x="2402" y="5722"/>
                    </a:lnTo>
                    <a:lnTo>
                      <a:pt x="2409" y="5747"/>
                    </a:lnTo>
                    <a:lnTo>
                      <a:pt x="2418" y="5772"/>
                    </a:lnTo>
                    <a:lnTo>
                      <a:pt x="2427" y="5797"/>
                    </a:lnTo>
                    <a:lnTo>
                      <a:pt x="2437" y="5821"/>
                    </a:lnTo>
                    <a:lnTo>
                      <a:pt x="2448" y="5845"/>
                    </a:lnTo>
                    <a:lnTo>
                      <a:pt x="2460" y="5869"/>
                    </a:lnTo>
                    <a:lnTo>
                      <a:pt x="2473" y="5892"/>
                    </a:lnTo>
                    <a:lnTo>
                      <a:pt x="2486" y="5915"/>
                    </a:lnTo>
                    <a:lnTo>
                      <a:pt x="2501" y="5937"/>
                    </a:lnTo>
                    <a:lnTo>
                      <a:pt x="2516" y="5959"/>
                    </a:lnTo>
                    <a:lnTo>
                      <a:pt x="2532" y="5980"/>
                    </a:lnTo>
                    <a:lnTo>
                      <a:pt x="2549" y="6000"/>
                    </a:lnTo>
                    <a:lnTo>
                      <a:pt x="2567" y="6020"/>
                    </a:lnTo>
                    <a:lnTo>
                      <a:pt x="2585" y="6039"/>
                    </a:lnTo>
                    <a:lnTo>
                      <a:pt x="2604" y="6057"/>
                    </a:lnTo>
                    <a:lnTo>
                      <a:pt x="2624" y="6075"/>
                    </a:lnTo>
                    <a:lnTo>
                      <a:pt x="2644" y="6092"/>
                    </a:lnTo>
                    <a:lnTo>
                      <a:pt x="2665" y="6108"/>
                    </a:lnTo>
                    <a:lnTo>
                      <a:pt x="2687" y="6123"/>
                    </a:lnTo>
                    <a:lnTo>
                      <a:pt x="2709" y="6138"/>
                    </a:lnTo>
                    <a:lnTo>
                      <a:pt x="2732" y="6151"/>
                    </a:lnTo>
                    <a:lnTo>
                      <a:pt x="2755" y="6164"/>
                    </a:lnTo>
                    <a:lnTo>
                      <a:pt x="2779" y="6176"/>
                    </a:lnTo>
                    <a:lnTo>
                      <a:pt x="2803" y="6187"/>
                    </a:lnTo>
                    <a:lnTo>
                      <a:pt x="2827" y="6197"/>
                    </a:lnTo>
                    <a:lnTo>
                      <a:pt x="2852" y="6206"/>
                    </a:lnTo>
                    <a:lnTo>
                      <a:pt x="2877" y="6215"/>
                    </a:lnTo>
                    <a:lnTo>
                      <a:pt x="2902" y="6222"/>
                    </a:lnTo>
                    <a:lnTo>
                      <a:pt x="2928" y="6228"/>
                    </a:lnTo>
                    <a:lnTo>
                      <a:pt x="2953" y="6234"/>
                    </a:lnTo>
                    <a:lnTo>
                      <a:pt x="2979" y="6238"/>
                    </a:lnTo>
                    <a:lnTo>
                      <a:pt x="3006" y="6242"/>
                    </a:lnTo>
                    <a:lnTo>
                      <a:pt x="3032" y="6244"/>
                    </a:lnTo>
                    <a:lnTo>
                      <a:pt x="3058" y="6245"/>
                    </a:lnTo>
                    <a:lnTo>
                      <a:pt x="3085" y="6246"/>
                    </a:lnTo>
                    <a:lnTo>
                      <a:pt x="3112" y="6245"/>
                    </a:lnTo>
                    <a:lnTo>
                      <a:pt x="3138" y="6244"/>
                    </a:lnTo>
                    <a:lnTo>
                      <a:pt x="3164" y="6242"/>
                    </a:lnTo>
                    <a:lnTo>
                      <a:pt x="3191" y="6238"/>
                    </a:lnTo>
                    <a:lnTo>
                      <a:pt x="3217" y="6234"/>
                    </a:lnTo>
                    <a:lnTo>
                      <a:pt x="3243" y="6228"/>
                    </a:lnTo>
                    <a:lnTo>
                      <a:pt x="3268" y="6222"/>
                    </a:lnTo>
                    <a:lnTo>
                      <a:pt x="3294" y="6215"/>
                    </a:lnTo>
                    <a:lnTo>
                      <a:pt x="3319" y="6206"/>
                    </a:lnTo>
                    <a:lnTo>
                      <a:pt x="3344" y="6197"/>
                    </a:lnTo>
                    <a:lnTo>
                      <a:pt x="3368" y="6187"/>
                    </a:lnTo>
                    <a:lnTo>
                      <a:pt x="3392" y="6176"/>
                    </a:lnTo>
                    <a:lnTo>
                      <a:pt x="3416" y="6164"/>
                    </a:lnTo>
                    <a:lnTo>
                      <a:pt x="3439" y="6151"/>
                    </a:lnTo>
                    <a:lnTo>
                      <a:pt x="3461" y="6138"/>
                    </a:lnTo>
                    <a:lnTo>
                      <a:pt x="3483" y="6123"/>
                    </a:lnTo>
                    <a:lnTo>
                      <a:pt x="3505" y="6108"/>
                    </a:lnTo>
                    <a:lnTo>
                      <a:pt x="3526" y="6092"/>
                    </a:lnTo>
                    <a:lnTo>
                      <a:pt x="3546" y="6075"/>
                    </a:lnTo>
                    <a:lnTo>
                      <a:pt x="3566" y="6057"/>
                    </a:lnTo>
                    <a:lnTo>
                      <a:pt x="3585" y="6039"/>
                    </a:lnTo>
                    <a:lnTo>
                      <a:pt x="3603" y="6020"/>
                    </a:lnTo>
                    <a:lnTo>
                      <a:pt x="3621" y="6000"/>
                    </a:lnTo>
                    <a:lnTo>
                      <a:pt x="3638" y="5980"/>
                    </a:lnTo>
                    <a:lnTo>
                      <a:pt x="3654" y="5959"/>
                    </a:lnTo>
                    <a:lnTo>
                      <a:pt x="3669" y="5937"/>
                    </a:lnTo>
                    <a:lnTo>
                      <a:pt x="3684" y="5915"/>
                    </a:lnTo>
                    <a:lnTo>
                      <a:pt x="3697" y="5892"/>
                    </a:lnTo>
                    <a:lnTo>
                      <a:pt x="3711" y="5868"/>
                    </a:lnTo>
                    <a:lnTo>
                      <a:pt x="3723" y="5845"/>
                    </a:lnTo>
                    <a:lnTo>
                      <a:pt x="3734" y="5821"/>
                    </a:lnTo>
                    <a:lnTo>
                      <a:pt x="3744" y="5796"/>
                    </a:lnTo>
                    <a:lnTo>
                      <a:pt x="3753" y="5772"/>
                    </a:lnTo>
                    <a:lnTo>
                      <a:pt x="3761" y="5747"/>
                    </a:lnTo>
                    <a:lnTo>
                      <a:pt x="3769" y="5721"/>
                    </a:lnTo>
                    <a:lnTo>
                      <a:pt x="3775" y="5696"/>
                    </a:lnTo>
                    <a:lnTo>
                      <a:pt x="3780" y="5670"/>
                    </a:lnTo>
                    <a:lnTo>
                      <a:pt x="3785" y="5644"/>
                    </a:lnTo>
                    <a:lnTo>
                      <a:pt x="3788" y="5618"/>
                    </a:lnTo>
                    <a:lnTo>
                      <a:pt x="3791" y="5592"/>
                    </a:lnTo>
                    <a:close/>
                  </a:path>
                </a:pathLst>
              </a:custGeom>
              <a:solidFill>
                <a:schemeClr val="accent1">
                  <a:lumMod val="50000"/>
                </a:schemeClr>
              </a:solidFill>
              <a:ln>
                <a:noFill/>
              </a:ln>
            </p:spPr>
            <p:txBody>
              <a:bodyPr/>
              <a:lstStyle/>
              <a:p>
                <a:endParaRPr/>
              </a:p>
            </p:txBody>
          </p:sp>
        </p:grpSp>
      </p:grpSp>
    </p:spTree>
    <p:extLst>
      <p:ext uri="{BB962C8B-B14F-4D97-AF65-F5344CB8AC3E}">
        <p14:creationId xmlns:p14="http://schemas.microsoft.com/office/powerpoint/2010/main" val="12524555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991F3-20E9-4AAE-BA83-8B2A19D6EF88}"/>
              </a:ext>
            </a:extLst>
          </p:cNvPr>
          <p:cNvSpPr>
            <a:spLocks noGrp="1"/>
          </p:cNvSpPr>
          <p:nvPr>
            <p:ph type="title"/>
          </p:nvPr>
        </p:nvSpPr>
        <p:spPr>
          <a:xfrm>
            <a:off x="571018" y="365126"/>
            <a:ext cx="11049964" cy="578772"/>
          </a:xfrm>
        </p:spPr>
        <p:txBody>
          <a:bodyPr/>
          <a:lstStyle/>
          <a:p>
            <a:r>
              <a:rPr lang="en-PH" dirty="0"/>
              <a:t>Pathways: Outcomes</a:t>
            </a:r>
          </a:p>
        </p:txBody>
      </p:sp>
      <p:sp>
        <p:nvSpPr>
          <p:cNvPr id="3" name="Slide Number Placeholder 2">
            <a:extLst>
              <a:ext uri="{FF2B5EF4-FFF2-40B4-BE49-F238E27FC236}">
                <a16:creationId xmlns:a16="http://schemas.microsoft.com/office/drawing/2014/main" id="{BCB584B4-E2D0-428C-8089-8EF3854A22FC}"/>
              </a:ext>
            </a:extLst>
          </p:cNvPr>
          <p:cNvSpPr>
            <a:spLocks noGrp="1"/>
          </p:cNvSpPr>
          <p:nvPr>
            <p:ph type="sldNum" sz="quarter" idx="12"/>
          </p:nvPr>
        </p:nvSpPr>
        <p:spPr/>
        <p:txBody>
          <a:bodyPr/>
          <a:lstStyle/>
          <a:p>
            <a:fld id="{40FCC99B-2112-4769-A0F7-9B55781EDC8A}" type="slidenum">
              <a:rPr lang="en-PH" smtClean="0"/>
              <a:t>29</a:t>
            </a:fld>
            <a:endParaRPr lang="en-PH" dirty="0"/>
          </a:p>
        </p:txBody>
      </p:sp>
      <p:sp>
        <p:nvSpPr>
          <p:cNvPr id="19" name="ee4pHeader1">
            <a:extLst>
              <a:ext uri="{FF2B5EF4-FFF2-40B4-BE49-F238E27FC236}">
                <a16:creationId xmlns:a16="http://schemas.microsoft.com/office/drawing/2014/main" id="{ACA94B8E-386F-4C9B-A8EB-C702DE766585}"/>
              </a:ext>
            </a:extLst>
          </p:cNvPr>
          <p:cNvSpPr txBox="1"/>
          <p:nvPr/>
        </p:nvSpPr>
        <p:spPr>
          <a:xfrm>
            <a:off x="571018" y="1650367"/>
            <a:ext cx="6974566" cy="619737"/>
          </a:xfrm>
          <a:prstGeom prst="rect">
            <a:avLst/>
          </a:prstGeom>
          <a:noFill/>
          <a:ln cap="rnd">
            <a:noFill/>
          </a:ln>
        </p:spPr>
        <p:txBody>
          <a:bodyPr vert="horz" wrap="square" lIns="0" tIns="0" rIns="0" bIns="0" rtlCol="0" anchor="b" anchorCtr="0">
            <a:noAutofit/>
          </a:bodyPr>
          <a:lstStyle/>
          <a:p>
            <a:pPr marL="0" lvl="3"/>
            <a:r>
              <a:rPr lang="en-US" dirty="0">
                <a:solidFill>
                  <a:schemeClr val="accent1"/>
                </a:solidFill>
                <a:latin typeface="Arial" panose="020B0604020202020204" pitchFamily="34" charset="0"/>
              </a:rPr>
              <a:t>Pathways seniors by post-graduation </a:t>
            </a:r>
            <a:br>
              <a:rPr lang="en-US" dirty="0">
                <a:solidFill>
                  <a:schemeClr val="accent1"/>
                </a:solidFill>
                <a:latin typeface="Arial" panose="020B0604020202020204" pitchFamily="34" charset="0"/>
              </a:rPr>
            </a:br>
            <a:r>
              <a:rPr lang="en-US" dirty="0">
                <a:solidFill>
                  <a:schemeClr val="accent1"/>
                </a:solidFill>
                <a:latin typeface="Arial" panose="020B0604020202020204" pitchFamily="34" charset="0"/>
              </a:rPr>
              <a:t>outcome</a:t>
            </a:r>
          </a:p>
        </p:txBody>
      </p:sp>
      <p:sp>
        <p:nvSpPr>
          <p:cNvPr id="21" name="ee4pHeader3">
            <a:extLst>
              <a:ext uri="{FF2B5EF4-FFF2-40B4-BE49-F238E27FC236}">
                <a16:creationId xmlns:a16="http://schemas.microsoft.com/office/drawing/2014/main" id="{13E570EE-5E75-4DEB-B775-75A2E47E01FC}"/>
              </a:ext>
            </a:extLst>
          </p:cNvPr>
          <p:cNvSpPr txBox="1"/>
          <p:nvPr/>
        </p:nvSpPr>
        <p:spPr>
          <a:xfrm>
            <a:off x="8229601" y="1650367"/>
            <a:ext cx="3391382" cy="619737"/>
          </a:xfrm>
          <a:prstGeom prst="rect">
            <a:avLst/>
          </a:prstGeom>
          <a:noFill/>
          <a:ln cap="rnd">
            <a:noFill/>
          </a:ln>
        </p:spPr>
        <p:txBody>
          <a:bodyPr vert="horz" wrap="square" lIns="0" tIns="0" rIns="0" bIns="0" rtlCol="0" anchor="b" anchorCtr="0">
            <a:noAutofit/>
          </a:bodyPr>
          <a:lstStyle/>
          <a:p>
            <a:pPr marL="0" lvl="3"/>
            <a:r>
              <a:rPr lang="en-US" dirty="0">
                <a:solidFill>
                  <a:schemeClr val="accent1"/>
                </a:solidFill>
                <a:latin typeface="Arial" panose="020B0604020202020204" pitchFamily="34" charset="0"/>
              </a:rPr>
              <a:t>What is behind the results</a:t>
            </a:r>
          </a:p>
        </p:txBody>
      </p:sp>
      <p:sp>
        <p:nvSpPr>
          <p:cNvPr id="22" name="TextBox 21">
            <a:extLst>
              <a:ext uri="{FF2B5EF4-FFF2-40B4-BE49-F238E27FC236}">
                <a16:creationId xmlns:a16="http://schemas.microsoft.com/office/drawing/2014/main" id="{DB352701-3643-4B10-96FB-B002554C1029}"/>
              </a:ext>
            </a:extLst>
          </p:cNvPr>
          <p:cNvSpPr txBox="1"/>
          <p:nvPr/>
        </p:nvSpPr>
        <p:spPr>
          <a:xfrm>
            <a:off x="8229601" y="2468422"/>
            <a:ext cx="3391382" cy="3677930"/>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85750" indent="-285750">
              <a:spcAft>
                <a:spcPts val="600"/>
              </a:spcAft>
              <a:buClr>
                <a:schemeClr val="accent1"/>
              </a:buClr>
              <a:buFont typeface="Arial" panose="020B0604020202020204" pitchFamily="34" charset="0"/>
              <a:buChar char="•"/>
            </a:pPr>
            <a:r>
              <a:rPr lang="en-US" sz="1400" dirty="0">
                <a:solidFill>
                  <a:schemeClr val="tx1"/>
                </a:solidFill>
                <a:latin typeface="Arial" panose="020B0604020202020204" pitchFamily="34" charset="0"/>
              </a:rPr>
              <a:t>Each Pathways cohort graduates at 90%+ — more than 20 points above the district baseline of 71%.</a:t>
            </a:r>
          </a:p>
          <a:p>
            <a:pPr marL="285750" indent="-285750">
              <a:spcAft>
                <a:spcPts val="600"/>
              </a:spcAft>
              <a:buClr>
                <a:schemeClr val="accent1"/>
              </a:buClr>
              <a:buFont typeface="Arial" panose="020B0604020202020204" pitchFamily="34" charset="0"/>
              <a:buChar char="•"/>
            </a:pPr>
            <a:r>
              <a:rPr lang="en-US" sz="1400" dirty="0">
                <a:solidFill>
                  <a:schemeClr val="tx1"/>
                </a:solidFill>
                <a:latin typeface="Arial" panose="020B0604020202020204" pitchFamily="34" charset="0"/>
              </a:rPr>
              <a:t>Match retention is the leading indicator: students whose match survives year one graduate at 96%.</a:t>
            </a:r>
          </a:p>
          <a:p>
            <a:pPr marL="285750" indent="-285750">
              <a:spcAft>
                <a:spcPts val="600"/>
              </a:spcAft>
              <a:buClr>
                <a:schemeClr val="accent1"/>
              </a:buClr>
              <a:buFont typeface="Arial" panose="020B0604020202020204" pitchFamily="34" charset="0"/>
              <a:buChar char="•"/>
            </a:pPr>
            <a:r>
              <a:rPr lang="en-US" sz="1400" dirty="0">
                <a:solidFill>
                  <a:schemeClr val="tx1"/>
                </a:solidFill>
                <a:latin typeface="Arial" panose="020B0604020202020204" pitchFamily="34" charset="0"/>
              </a:rPr>
              <a:t>Internship participation lifts outcomes further — interns are 1.5x more likely to enroll in college.</a:t>
            </a:r>
          </a:p>
          <a:p>
            <a:pPr marL="285750" indent="-285750">
              <a:spcAft>
                <a:spcPts val="600"/>
              </a:spcAft>
              <a:buClr>
                <a:schemeClr val="accent1"/>
              </a:buClr>
              <a:buFont typeface="Arial" panose="020B0604020202020204" pitchFamily="34" charset="0"/>
              <a:buChar char="•"/>
            </a:pPr>
            <a:r>
              <a:rPr lang="en-US" sz="1400" dirty="0">
                <a:solidFill>
                  <a:schemeClr val="tx1"/>
                </a:solidFill>
                <a:latin typeface="Arial" panose="020B0604020202020204" pitchFamily="34" charset="0"/>
              </a:rPr>
              <a:t>Mentors stay too: 91% return year over year, our strongest signal of program health.</a:t>
            </a:r>
          </a:p>
        </p:txBody>
      </p:sp>
      <p:graphicFrame>
        <p:nvGraphicFramePr>
          <p:cNvPr id="25" name="Chart 24">
            <a:extLst>
              <a:ext uri="{FF2B5EF4-FFF2-40B4-BE49-F238E27FC236}">
                <a16:creationId xmlns:a16="http://schemas.microsoft.com/office/drawing/2014/main" id="{A9AA4B58-9A73-4DDC-8F84-79FD5BEB6A2C}"/>
              </a:ext>
            </a:extLst>
          </p:cNvPr>
          <p:cNvGraphicFramePr/>
          <p:nvPr>
            <p:extLst>
              <p:ext uri="{D42A27DB-BD31-4B8C-83A1-F6EECF244321}">
                <p14:modId xmlns:p14="http://schemas.microsoft.com/office/powerpoint/2010/main" val="3336675801"/>
              </p:ext>
            </p:extLst>
          </p:nvPr>
        </p:nvGraphicFramePr>
        <p:xfrm>
          <a:off x="1539434" y="2518513"/>
          <a:ext cx="6065133" cy="2377578"/>
        </p:xfrm>
        <a:graphic>
          <a:graphicData uri="http://schemas.openxmlformats.org/drawingml/2006/chart">
            <c:chart xmlns:c="http://schemas.openxmlformats.org/drawingml/2006/chart" xmlns:r="http://schemas.openxmlformats.org/officeDocument/2006/relationships" r:id="rId2"/>
          </a:graphicData>
        </a:graphic>
      </p:graphicFrame>
      <p:cxnSp>
        <p:nvCxnSpPr>
          <p:cNvPr id="26" name="Straight Connector 25">
            <a:extLst>
              <a:ext uri="{FF2B5EF4-FFF2-40B4-BE49-F238E27FC236}">
                <a16:creationId xmlns:a16="http://schemas.microsoft.com/office/drawing/2014/main" id="{C3DECBE2-0225-478A-95A6-B32D514AF364}"/>
              </a:ext>
            </a:extLst>
          </p:cNvPr>
          <p:cNvCxnSpPr>
            <a:cxnSpLocks/>
          </p:cNvCxnSpPr>
          <p:nvPr/>
        </p:nvCxnSpPr>
        <p:spPr>
          <a:xfrm>
            <a:off x="571017" y="2320791"/>
            <a:ext cx="7033550" cy="0"/>
          </a:xfrm>
          <a:prstGeom prst="line">
            <a:avLst/>
          </a:prstGeom>
          <a:ln w="15875" cap="rnd">
            <a:solidFill>
              <a:schemeClr val="tx1">
                <a:lumMod val="60000"/>
                <a:lumOff val="40000"/>
              </a:schemeClr>
            </a:solidFill>
            <a:prstDash val="sysDot"/>
            <a:round/>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3779408-0B7E-4B8E-AC63-AAB135F7DCF3}"/>
              </a:ext>
            </a:extLst>
          </p:cNvPr>
          <p:cNvCxnSpPr>
            <a:cxnSpLocks/>
          </p:cNvCxnSpPr>
          <p:nvPr/>
        </p:nvCxnSpPr>
        <p:spPr>
          <a:xfrm>
            <a:off x="8252749" y="2320791"/>
            <a:ext cx="3368233" cy="0"/>
          </a:xfrm>
          <a:prstGeom prst="line">
            <a:avLst/>
          </a:prstGeom>
          <a:ln w="15875" cap="rnd">
            <a:solidFill>
              <a:schemeClr val="tx1">
                <a:lumMod val="60000"/>
                <a:lumOff val="40000"/>
              </a:schemeClr>
            </a:solidFill>
            <a:prstDash val="sysDot"/>
            <a:round/>
            <a:tailEnd type="ova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88BB3A8F-7184-455B-B070-9F8097CB22CF}"/>
              </a:ext>
            </a:extLst>
          </p:cNvPr>
          <p:cNvSpPr/>
          <p:nvPr/>
        </p:nvSpPr>
        <p:spPr>
          <a:xfrm>
            <a:off x="2280213" y="5048011"/>
            <a:ext cx="671332" cy="29115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1100" dirty="0">
                <a:solidFill>
                  <a:schemeClr val="accent1"/>
                </a:solidFill>
                <a:latin typeface="Arial" panose="020B0604020202020204" pitchFamily="34" charset="0"/>
              </a:rPr>
              <a:t>94%</a:t>
            </a:r>
          </a:p>
        </p:txBody>
      </p:sp>
      <p:sp>
        <p:nvSpPr>
          <p:cNvPr id="32" name="Oval 31">
            <a:extLst>
              <a:ext uri="{FF2B5EF4-FFF2-40B4-BE49-F238E27FC236}">
                <a16:creationId xmlns:a16="http://schemas.microsoft.com/office/drawing/2014/main" id="{3EDABE55-F55A-4E75-8322-B03EA0E670DC}"/>
              </a:ext>
            </a:extLst>
          </p:cNvPr>
          <p:cNvSpPr/>
          <p:nvPr/>
        </p:nvSpPr>
        <p:spPr>
          <a:xfrm>
            <a:off x="3663450" y="5048011"/>
            <a:ext cx="671332" cy="29115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1100" dirty="0">
                <a:solidFill>
                  <a:schemeClr val="accent1"/>
                </a:solidFill>
                <a:latin typeface="Arial" panose="020B0604020202020204" pitchFamily="34" charset="0"/>
              </a:rPr>
              <a:t>93%</a:t>
            </a:r>
          </a:p>
        </p:txBody>
      </p:sp>
      <p:sp>
        <p:nvSpPr>
          <p:cNvPr id="34" name="Oval 33">
            <a:extLst>
              <a:ext uri="{FF2B5EF4-FFF2-40B4-BE49-F238E27FC236}">
                <a16:creationId xmlns:a16="http://schemas.microsoft.com/office/drawing/2014/main" id="{74D323D8-DA21-4B84-BD98-2857D0ECADFE}"/>
              </a:ext>
            </a:extLst>
          </p:cNvPr>
          <p:cNvSpPr/>
          <p:nvPr/>
        </p:nvSpPr>
        <p:spPr>
          <a:xfrm>
            <a:off x="5046687" y="5048011"/>
            <a:ext cx="671332" cy="29115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1100" dirty="0">
                <a:solidFill>
                  <a:schemeClr val="accent1"/>
                </a:solidFill>
                <a:latin typeface="Arial" panose="020B0604020202020204" pitchFamily="34" charset="0"/>
              </a:rPr>
              <a:t>92%</a:t>
            </a:r>
          </a:p>
        </p:txBody>
      </p:sp>
      <p:sp>
        <p:nvSpPr>
          <p:cNvPr id="36" name="Oval 35">
            <a:extLst>
              <a:ext uri="{FF2B5EF4-FFF2-40B4-BE49-F238E27FC236}">
                <a16:creationId xmlns:a16="http://schemas.microsoft.com/office/drawing/2014/main" id="{BED2EEBB-6403-497B-9BE1-DAA3C4EFED41}"/>
              </a:ext>
            </a:extLst>
          </p:cNvPr>
          <p:cNvSpPr/>
          <p:nvPr/>
        </p:nvSpPr>
        <p:spPr>
          <a:xfrm>
            <a:off x="6429925" y="5048011"/>
            <a:ext cx="671332" cy="29115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1100" dirty="0">
                <a:solidFill>
                  <a:schemeClr val="accent1"/>
                </a:solidFill>
                <a:latin typeface="Arial" panose="020B0604020202020204" pitchFamily="34" charset="0"/>
              </a:rPr>
              <a:t>90%</a:t>
            </a:r>
          </a:p>
        </p:txBody>
      </p:sp>
      <p:cxnSp>
        <p:nvCxnSpPr>
          <p:cNvPr id="38" name="Straight Connector 37">
            <a:extLst>
              <a:ext uri="{FF2B5EF4-FFF2-40B4-BE49-F238E27FC236}">
                <a16:creationId xmlns:a16="http://schemas.microsoft.com/office/drawing/2014/main" id="{EB9246E0-7EE4-44BA-8D20-4A25B2527102}"/>
              </a:ext>
            </a:extLst>
          </p:cNvPr>
          <p:cNvCxnSpPr>
            <a:cxnSpLocks/>
          </p:cNvCxnSpPr>
          <p:nvPr/>
        </p:nvCxnSpPr>
        <p:spPr>
          <a:xfrm>
            <a:off x="571017" y="5457281"/>
            <a:ext cx="7033550" cy="0"/>
          </a:xfrm>
          <a:prstGeom prst="line">
            <a:avLst/>
          </a:prstGeom>
          <a:ln w="9525" cap="rnd">
            <a:solidFill>
              <a:schemeClr val="tx1">
                <a:lumMod val="60000"/>
                <a:lumOff val="40000"/>
              </a:schemeClr>
            </a:solidFill>
            <a:prstDash val="sysDot"/>
            <a:round/>
            <a:tailEnd type="none"/>
          </a:ln>
        </p:spPr>
        <p:style>
          <a:lnRef idx="1">
            <a:schemeClr val="accent1"/>
          </a:lnRef>
          <a:fillRef idx="0">
            <a:schemeClr val="accent1"/>
          </a:fillRef>
          <a:effectRef idx="0">
            <a:schemeClr val="accent1"/>
          </a:effectRef>
          <a:fontRef idx="minor">
            <a:schemeClr val="tx1"/>
          </a:fontRef>
        </p:style>
      </p:cxnSp>
      <p:sp>
        <p:nvSpPr>
          <p:cNvPr id="39" name="Oval 38">
            <a:extLst>
              <a:ext uri="{FF2B5EF4-FFF2-40B4-BE49-F238E27FC236}">
                <a16:creationId xmlns:a16="http://schemas.microsoft.com/office/drawing/2014/main" id="{10B2267D-D26C-4278-82A8-DA503F8E4194}"/>
              </a:ext>
            </a:extLst>
          </p:cNvPr>
          <p:cNvSpPr/>
          <p:nvPr/>
        </p:nvSpPr>
        <p:spPr>
          <a:xfrm>
            <a:off x="2280213" y="5578953"/>
            <a:ext cx="671332" cy="29115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1100" dirty="0">
                <a:solidFill>
                  <a:schemeClr val="accent1"/>
                </a:solidFill>
                <a:latin typeface="Arial" panose="020B0604020202020204" pitchFamily="34" charset="0"/>
              </a:rPr>
              <a:t>90%</a:t>
            </a:r>
          </a:p>
        </p:txBody>
      </p:sp>
      <p:sp>
        <p:nvSpPr>
          <p:cNvPr id="40" name="Oval 39">
            <a:extLst>
              <a:ext uri="{FF2B5EF4-FFF2-40B4-BE49-F238E27FC236}">
                <a16:creationId xmlns:a16="http://schemas.microsoft.com/office/drawing/2014/main" id="{F8DFF3AF-970D-4CA7-9E0B-EB495B0F205C}"/>
              </a:ext>
            </a:extLst>
          </p:cNvPr>
          <p:cNvSpPr/>
          <p:nvPr/>
        </p:nvSpPr>
        <p:spPr>
          <a:xfrm>
            <a:off x="3663450" y="5578953"/>
            <a:ext cx="671332" cy="29115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1100" dirty="0">
                <a:solidFill>
                  <a:schemeClr val="accent1"/>
                </a:solidFill>
                <a:latin typeface="Arial" panose="020B0604020202020204" pitchFamily="34" charset="0"/>
              </a:rPr>
              <a:t>89%</a:t>
            </a:r>
          </a:p>
        </p:txBody>
      </p:sp>
      <p:sp>
        <p:nvSpPr>
          <p:cNvPr id="41" name="Oval 40">
            <a:extLst>
              <a:ext uri="{FF2B5EF4-FFF2-40B4-BE49-F238E27FC236}">
                <a16:creationId xmlns:a16="http://schemas.microsoft.com/office/drawing/2014/main" id="{661D3FEE-08E3-480A-A1EC-B7AD01AA5D06}"/>
              </a:ext>
            </a:extLst>
          </p:cNvPr>
          <p:cNvSpPr/>
          <p:nvPr/>
        </p:nvSpPr>
        <p:spPr>
          <a:xfrm>
            <a:off x="5046687" y="5578953"/>
            <a:ext cx="671332" cy="29115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1100" dirty="0">
                <a:solidFill>
                  <a:schemeClr val="accent1"/>
                </a:solidFill>
                <a:latin typeface="Arial" panose="020B0604020202020204" pitchFamily="34" charset="0"/>
              </a:rPr>
              <a:t>88%</a:t>
            </a:r>
          </a:p>
        </p:txBody>
      </p:sp>
      <p:sp>
        <p:nvSpPr>
          <p:cNvPr id="42" name="Oval 41">
            <a:extLst>
              <a:ext uri="{FF2B5EF4-FFF2-40B4-BE49-F238E27FC236}">
                <a16:creationId xmlns:a16="http://schemas.microsoft.com/office/drawing/2014/main" id="{7F48C760-011B-4264-8D02-CE6E71068C88}"/>
              </a:ext>
            </a:extLst>
          </p:cNvPr>
          <p:cNvSpPr/>
          <p:nvPr/>
        </p:nvSpPr>
        <p:spPr>
          <a:xfrm>
            <a:off x="6429925" y="5578953"/>
            <a:ext cx="671332" cy="29115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1100" dirty="0">
                <a:solidFill>
                  <a:schemeClr val="accent1"/>
                </a:solidFill>
                <a:latin typeface="Arial" panose="020B0604020202020204" pitchFamily="34" charset="0"/>
              </a:rPr>
              <a:t>86%</a:t>
            </a:r>
          </a:p>
        </p:txBody>
      </p:sp>
      <p:sp>
        <p:nvSpPr>
          <p:cNvPr id="43" name="TextBox 42">
            <a:extLst>
              <a:ext uri="{FF2B5EF4-FFF2-40B4-BE49-F238E27FC236}">
                <a16:creationId xmlns:a16="http://schemas.microsoft.com/office/drawing/2014/main" id="{E744FC63-AED7-436F-ACDD-B95FCE4DCC9B}"/>
              </a:ext>
            </a:extLst>
          </p:cNvPr>
          <p:cNvSpPr txBox="1"/>
          <p:nvPr/>
        </p:nvSpPr>
        <p:spPr>
          <a:xfrm>
            <a:off x="571019" y="5014207"/>
            <a:ext cx="1493756" cy="316238"/>
          </a:xfrm>
          <a:prstGeom prst="rect">
            <a:avLst/>
          </a:prstGeom>
          <a:noFill/>
        </p:spPr>
        <p:txBody>
          <a:bodyPr wrap="square" lIns="0" tIns="0" rIns="0" bIns="0" rtlCol="0" anchor="ctr">
            <a:normAutofit/>
          </a:bodyPr>
          <a:lstStyle/>
          <a:p>
            <a:r>
              <a:rPr lang="en-PH" sz="1400" dirty="0">
                <a:solidFill>
                  <a:schemeClr val="accent1"/>
                </a:solidFill>
                <a:latin typeface="Arial" panose="020B0604020202020204" pitchFamily="34" charset="0"/>
              </a:rPr>
              <a:t>Graduation</a:t>
            </a:r>
          </a:p>
        </p:txBody>
      </p:sp>
      <p:sp>
        <p:nvSpPr>
          <p:cNvPr id="44" name="TextBox 43">
            <a:extLst>
              <a:ext uri="{FF2B5EF4-FFF2-40B4-BE49-F238E27FC236}">
                <a16:creationId xmlns:a16="http://schemas.microsoft.com/office/drawing/2014/main" id="{E907EA7A-02A6-4E7F-B58F-06A72306A20E}"/>
              </a:ext>
            </a:extLst>
          </p:cNvPr>
          <p:cNvSpPr txBox="1"/>
          <p:nvPr/>
        </p:nvSpPr>
        <p:spPr>
          <a:xfrm>
            <a:off x="571019" y="5584118"/>
            <a:ext cx="1493756" cy="316238"/>
          </a:xfrm>
          <a:prstGeom prst="rect">
            <a:avLst/>
          </a:prstGeom>
          <a:noFill/>
        </p:spPr>
        <p:txBody>
          <a:bodyPr wrap="square" lIns="0" tIns="0" rIns="0" bIns="0" rtlCol="0" anchor="ctr">
            <a:normAutofit/>
          </a:bodyPr>
          <a:lstStyle/>
          <a:p>
            <a:r>
              <a:rPr lang="en-PH" sz="1400" dirty="0">
                <a:solidFill>
                  <a:schemeClr val="accent1"/>
                </a:solidFill>
                <a:latin typeface="Arial" panose="020B0604020202020204" pitchFamily="34" charset="0"/>
              </a:rPr>
              <a:t>Retention</a:t>
            </a:r>
          </a:p>
        </p:txBody>
      </p:sp>
    </p:spTree>
    <p:extLst>
      <p:ext uri="{BB962C8B-B14F-4D97-AF65-F5344CB8AC3E}">
        <p14:creationId xmlns:p14="http://schemas.microsoft.com/office/powerpoint/2010/main" val="3216538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D226D-E421-452E-8D36-A630B0E3B9CB}"/>
              </a:ext>
            </a:extLst>
          </p:cNvPr>
          <p:cNvSpPr>
            <a:spLocks noGrp="1"/>
          </p:cNvSpPr>
          <p:nvPr>
            <p:ph type="sldNum" sz="quarter" idx="12"/>
          </p:nvPr>
        </p:nvSpPr>
        <p:spPr/>
        <p:txBody>
          <a:bodyPr/>
          <a:lstStyle/>
          <a:p>
            <a:fld id="{40FCC99B-2112-4769-A0F7-9B55781EDC8A}" type="slidenum">
              <a:rPr lang="en-PH" smtClean="0"/>
              <a:t>3</a:t>
            </a:fld>
            <a:endParaRPr lang="en-PH" dirty="0"/>
          </a:p>
        </p:txBody>
      </p:sp>
      <p:sp>
        <p:nvSpPr>
          <p:cNvPr id="5" name="Title 4">
            <a:extLst>
              <a:ext uri="{FF2B5EF4-FFF2-40B4-BE49-F238E27FC236}">
                <a16:creationId xmlns:a16="http://schemas.microsoft.com/office/drawing/2014/main" id="{7A83FCB1-A8CD-4B30-88DD-2D5BD7B99DAD}"/>
              </a:ext>
            </a:extLst>
          </p:cNvPr>
          <p:cNvSpPr>
            <a:spLocks noGrp="1"/>
          </p:cNvSpPr>
          <p:nvPr>
            <p:ph type="title"/>
          </p:nvPr>
        </p:nvSpPr>
        <p:spPr/>
        <p:txBody>
          <a:bodyPr/>
          <a:lstStyle/>
          <a:p>
            <a:r>
              <a:rPr lang="en-PH" dirty="0"/>
              <a:t>Executive Summary</a:t>
            </a:r>
          </a:p>
        </p:txBody>
      </p:sp>
      <p:sp>
        <p:nvSpPr>
          <p:cNvPr id="8" name="Rectangle: Rounded Corners 7">
            <a:extLst>
              <a:ext uri="{FF2B5EF4-FFF2-40B4-BE49-F238E27FC236}">
                <a16:creationId xmlns:a16="http://schemas.microsoft.com/office/drawing/2014/main" id="{3B5921C4-BDC2-4D63-AB44-C45AF0B0A7A8}"/>
              </a:ext>
            </a:extLst>
          </p:cNvPr>
          <p:cNvSpPr/>
          <p:nvPr/>
        </p:nvSpPr>
        <p:spPr>
          <a:xfrm>
            <a:off x="4513005" y="803509"/>
            <a:ext cx="7050343" cy="2488658"/>
          </a:xfrm>
          <a:prstGeom prst="roundRect">
            <a:avLst>
              <a:gd name="adj" fmla="val 1981"/>
            </a:avLst>
          </a:prstGeom>
          <a:noFill/>
          <a:ln w="9525" cap="rnd" cmpd="sng" algn="ctr">
            <a:solidFill>
              <a:schemeClr val="accent1"/>
            </a:solidFill>
            <a:prstDash val="sysDot"/>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6" name="Rectangle: Diagonal Corners Rounded 5">
            <a:extLst>
              <a:ext uri="{FF2B5EF4-FFF2-40B4-BE49-F238E27FC236}">
                <a16:creationId xmlns:a16="http://schemas.microsoft.com/office/drawing/2014/main" id="{29809851-43DE-4326-86F5-CD7E10CAB05E}"/>
              </a:ext>
            </a:extLst>
          </p:cNvPr>
          <p:cNvSpPr/>
          <p:nvPr/>
        </p:nvSpPr>
        <p:spPr>
          <a:xfrm>
            <a:off x="4513005" y="560156"/>
            <a:ext cx="7050343" cy="455593"/>
          </a:xfrm>
          <a:prstGeom prst="round2DiagRect">
            <a:avLst/>
          </a:prstGeom>
          <a:gradFill flip="none" rotWithShape="1">
            <a:gsLst>
              <a:gs pos="0">
                <a:schemeClr val="accent1"/>
              </a:gs>
              <a:gs pos="100000">
                <a:schemeClr val="accent3"/>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Franklin Gothic Book" panose="020B0503020102020204" pitchFamily="34" charset="0"/>
            </a:endParaRPr>
          </a:p>
        </p:txBody>
      </p:sp>
      <p:sp>
        <p:nvSpPr>
          <p:cNvPr id="7" name="TextBox 6">
            <a:extLst>
              <a:ext uri="{FF2B5EF4-FFF2-40B4-BE49-F238E27FC236}">
                <a16:creationId xmlns:a16="http://schemas.microsoft.com/office/drawing/2014/main" id="{BA4504C8-86F3-48F0-B0AD-88E059ECB1B8}"/>
              </a:ext>
            </a:extLst>
          </p:cNvPr>
          <p:cNvSpPr txBox="1"/>
          <p:nvPr/>
        </p:nvSpPr>
        <p:spPr>
          <a:xfrm>
            <a:off x="4820630" y="649452"/>
            <a:ext cx="6435095" cy="276999"/>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lgn="ctr">
              <a:buSzPct val="100000"/>
              <a:buFont typeface="Trebuchet MS" panose="020B0703020202090204" pitchFamily="34" charset="0"/>
              <a:buChar char="​"/>
            </a:pPr>
            <a:r>
              <a:rPr lang="en-US" dirty="0">
                <a:solidFill>
                  <a:schemeClr val="bg1"/>
                </a:solidFill>
                <a:latin typeface="Arial" panose="020B0604020202020204" pitchFamily="34" charset="0"/>
              </a:rPr>
              <a:t>Where We Are</a:t>
            </a:r>
          </a:p>
        </p:txBody>
      </p:sp>
      <p:sp>
        <p:nvSpPr>
          <p:cNvPr id="9" name="TextBox 8">
            <a:extLst>
              <a:ext uri="{FF2B5EF4-FFF2-40B4-BE49-F238E27FC236}">
                <a16:creationId xmlns:a16="http://schemas.microsoft.com/office/drawing/2014/main" id="{C3C7CFFF-2525-4A4E-B74B-3A0F83BE3D86}"/>
              </a:ext>
            </a:extLst>
          </p:cNvPr>
          <p:cNvSpPr txBox="1"/>
          <p:nvPr/>
        </p:nvSpPr>
        <p:spPr>
          <a:xfrm>
            <a:off x="4588531" y="1151435"/>
            <a:ext cx="6899293" cy="1971998"/>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Brighter Futures Alliance has served 12,400 young people since 2012 across 38 partner schools in the Riverton metro region.</a:t>
            </a:r>
          </a:p>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92% of participants complete their program year, and 87% of our seniors enroll in college — far above the district's 54%.</a:t>
            </a:r>
          </a:p>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Demand now outpaces capacity: more than 3,000 students sit on waitlists at our partner schools.</a:t>
            </a:r>
          </a:p>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Our FY2026 budget is $8.6M, with 83 cents of every dollar going directly to programs.</a:t>
            </a:r>
          </a:p>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Independent evaluation confirms our model delivers 2.4 grade levels of growth per program year.</a:t>
            </a:r>
          </a:p>
          <a:p>
            <a:pPr marL="378000" lvl="1" indent="-252000">
              <a:buClr>
                <a:schemeClr val="accent1"/>
              </a:buClr>
              <a:buSzPct val="100000"/>
              <a:buFont typeface="Trebuchet MS" panose="020B0703020202090204" pitchFamily="34" charset="0"/>
              <a:buChar char="•"/>
            </a:pPr>
            <a:endParaRPr lang="en-US" sz="1300" dirty="0">
              <a:solidFill>
                <a:schemeClr val="tx1"/>
              </a:solidFill>
              <a:latin typeface="Arial" panose="020B0604020202020204" pitchFamily="34" charset="0"/>
            </a:endParaRPr>
          </a:p>
        </p:txBody>
      </p:sp>
      <p:sp>
        <p:nvSpPr>
          <p:cNvPr id="22" name="Rectangle: Rounded Corners 21">
            <a:extLst>
              <a:ext uri="{FF2B5EF4-FFF2-40B4-BE49-F238E27FC236}">
                <a16:creationId xmlns:a16="http://schemas.microsoft.com/office/drawing/2014/main" id="{06A4712C-D1E7-4BC1-9B59-025184699AB0}"/>
              </a:ext>
            </a:extLst>
          </p:cNvPr>
          <p:cNvSpPr/>
          <p:nvPr/>
        </p:nvSpPr>
        <p:spPr>
          <a:xfrm>
            <a:off x="4513005" y="3860410"/>
            <a:ext cx="7050343" cy="2488658"/>
          </a:xfrm>
          <a:prstGeom prst="roundRect">
            <a:avLst>
              <a:gd name="adj" fmla="val 1981"/>
            </a:avLst>
          </a:prstGeom>
          <a:noFill/>
          <a:ln w="9525" cap="rnd" cmpd="sng" algn="ctr">
            <a:solidFill>
              <a:schemeClr val="accent1"/>
            </a:solidFill>
            <a:prstDash val="sysDot"/>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23" name="Rectangle: Diagonal Corners Rounded 22">
            <a:extLst>
              <a:ext uri="{FF2B5EF4-FFF2-40B4-BE49-F238E27FC236}">
                <a16:creationId xmlns:a16="http://schemas.microsoft.com/office/drawing/2014/main" id="{F99327EB-2E72-4D12-B7D6-FA2D3D41DBAF}"/>
              </a:ext>
            </a:extLst>
          </p:cNvPr>
          <p:cNvSpPr/>
          <p:nvPr/>
        </p:nvSpPr>
        <p:spPr>
          <a:xfrm>
            <a:off x="4513005" y="3617057"/>
            <a:ext cx="7050343" cy="455593"/>
          </a:xfrm>
          <a:prstGeom prst="round2DiagRect">
            <a:avLst/>
          </a:prstGeom>
          <a:gradFill flip="none" rotWithShape="1">
            <a:gsLst>
              <a:gs pos="0">
                <a:schemeClr val="accent1"/>
              </a:gs>
              <a:gs pos="100000">
                <a:schemeClr val="accent3"/>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Franklin Gothic Book" panose="020B0503020102020204" pitchFamily="34" charset="0"/>
            </a:endParaRPr>
          </a:p>
        </p:txBody>
      </p:sp>
      <p:sp>
        <p:nvSpPr>
          <p:cNvPr id="24" name="TextBox 23">
            <a:extLst>
              <a:ext uri="{FF2B5EF4-FFF2-40B4-BE49-F238E27FC236}">
                <a16:creationId xmlns:a16="http://schemas.microsoft.com/office/drawing/2014/main" id="{D3A6319A-0398-4E62-82E3-9CBCCD57B669}"/>
              </a:ext>
            </a:extLst>
          </p:cNvPr>
          <p:cNvSpPr txBox="1"/>
          <p:nvPr/>
        </p:nvSpPr>
        <p:spPr>
          <a:xfrm>
            <a:off x="4820630" y="3706352"/>
            <a:ext cx="6435095" cy="276999"/>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lgn="ctr">
              <a:buSzPct val="100000"/>
              <a:buFont typeface="Trebuchet MS" panose="020B0703020202090204" pitchFamily="34" charset="0"/>
              <a:buChar char="​"/>
            </a:pPr>
            <a:r>
              <a:rPr lang="en-US" dirty="0">
                <a:solidFill>
                  <a:schemeClr val="bg1"/>
                </a:solidFill>
                <a:latin typeface="Arial" panose="020B0604020202020204" pitchFamily="34" charset="0"/>
              </a:rPr>
              <a:t>Our Direction</a:t>
            </a:r>
          </a:p>
        </p:txBody>
      </p:sp>
      <p:sp>
        <p:nvSpPr>
          <p:cNvPr id="25" name="TextBox 24">
            <a:extLst>
              <a:ext uri="{FF2B5EF4-FFF2-40B4-BE49-F238E27FC236}">
                <a16:creationId xmlns:a16="http://schemas.microsoft.com/office/drawing/2014/main" id="{FD8C4D89-490F-48F1-A9B9-9E6BE91F2378}"/>
              </a:ext>
            </a:extLst>
          </p:cNvPr>
          <p:cNvSpPr txBox="1"/>
          <p:nvPr/>
        </p:nvSpPr>
        <p:spPr>
          <a:xfrm>
            <a:off x="4588531" y="4208336"/>
            <a:ext cx="6899293" cy="1971998"/>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By 2030 we will serve 10,000 youth annually — more than double today's 4,200 — without compromising quality.</a:t>
            </a:r>
          </a:p>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Three strategic pillars guide us: deepen impact, expand access, and strengthen the institution.</a:t>
            </a:r>
          </a:p>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We will open 22 new school sites, launch a digital tutoring platform, and grow our volunteer corps to 1,500.</a:t>
            </a:r>
          </a:p>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The five-year plan requires $25M in philanthropic investment through our Futures Fund campaign.</a:t>
            </a:r>
          </a:p>
          <a:p>
            <a:pPr marL="378000" lvl="1" indent="-252000">
              <a:buClr>
                <a:schemeClr val="accent1"/>
              </a:buClr>
              <a:buSzPct val="100000"/>
              <a:buFont typeface="Trebuchet MS" panose="020B0703020202090204" pitchFamily="34" charset="0"/>
              <a:buChar char="•"/>
            </a:pPr>
            <a:r>
              <a:rPr lang="en-US" sz="1300" dirty="0">
                <a:solidFill>
                  <a:schemeClr val="tx1"/>
                </a:solidFill>
                <a:latin typeface="Arial" panose="020B0604020202020204" pitchFamily="34" charset="0"/>
              </a:rPr>
              <a:t>Your partnership today shapes the trajectory of an entire generation in our region.</a:t>
            </a:r>
          </a:p>
        </p:txBody>
      </p:sp>
    </p:spTree>
    <p:extLst>
      <p:ext uri="{BB962C8B-B14F-4D97-AF65-F5344CB8AC3E}">
        <p14:creationId xmlns:p14="http://schemas.microsoft.com/office/powerpoint/2010/main" val="31254273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9168B2B-6C6D-4298-BE9D-93BF5C056D5C}"/>
              </a:ext>
            </a:extLst>
          </p:cNvPr>
          <p:cNvSpPr>
            <a:spLocks noGrp="1"/>
          </p:cNvSpPr>
          <p:nvPr>
            <p:ph type="title"/>
          </p:nvPr>
        </p:nvSpPr>
        <p:spPr>
          <a:xfrm>
            <a:off x="571018" y="365126"/>
            <a:ext cx="7109942" cy="578772"/>
          </a:xfrm>
        </p:spPr>
        <p:txBody>
          <a:bodyPr/>
          <a:lstStyle/>
          <a:p>
            <a:r>
              <a:rPr lang="en-PH" dirty="0"/>
              <a:t>Launch: College &amp; Career</a:t>
            </a:r>
          </a:p>
        </p:txBody>
      </p:sp>
      <p:sp>
        <p:nvSpPr>
          <p:cNvPr id="2" name="Slide Number Placeholder 1">
            <a:extLst>
              <a:ext uri="{FF2B5EF4-FFF2-40B4-BE49-F238E27FC236}">
                <a16:creationId xmlns:a16="http://schemas.microsoft.com/office/drawing/2014/main" id="{1C79D12D-5052-49CC-ACF4-F8D3E0840456}"/>
              </a:ext>
            </a:extLst>
          </p:cNvPr>
          <p:cNvSpPr>
            <a:spLocks noGrp="1"/>
          </p:cNvSpPr>
          <p:nvPr>
            <p:ph type="sldNum" sz="quarter" idx="12"/>
          </p:nvPr>
        </p:nvSpPr>
        <p:spPr/>
        <p:txBody>
          <a:bodyPr/>
          <a:lstStyle/>
          <a:p>
            <a:fld id="{40FCC99B-2112-4769-A0F7-9B55781EDC8A}" type="slidenum">
              <a:rPr lang="en-PH" smtClean="0"/>
              <a:t>30</a:t>
            </a:fld>
            <a:endParaRPr lang="en-PH" dirty="0"/>
          </a:p>
        </p:txBody>
      </p:sp>
      <p:sp>
        <p:nvSpPr>
          <p:cNvPr id="6" name="Oval 5">
            <a:extLst>
              <a:ext uri="{FF2B5EF4-FFF2-40B4-BE49-F238E27FC236}">
                <a16:creationId xmlns:a16="http://schemas.microsoft.com/office/drawing/2014/main" id="{639476E6-1B1F-4B7A-9D71-33E7FAF59C6A}"/>
              </a:ext>
            </a:extLst>
          </p:cNvPr>
          <p:cNvSpPr/>
          <p:nvPr/>
        </p:nvSpPr>
        <p:spPr>
          <a:xfrm>
            <a:off x="645289" y="2619379"/>
            <a:ext cx="760129" cy="7601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Arial" panose="020B0604020202020204" pitchFamily="34" charset="0"/>
            </a:endParaRPr>
          </a:p>
        </p:txBody>
      </p:sp>
      <p:sp>
        <p:nvSpPr>
          <p:cNvPr id="12" name="Oval 11">
            <a:extLst>
              <a:ext uri="{FF2B5EF4-FFF2-40B4-BE49-F238E27FC236}">
                <a16:creationId xmlns:a16="http://schemas.microsoft.com/office/drawing/2014/main" id="{236A9AB7-070F-42A4-9C9C-1D0A3EEF056A}"/>
              </a:ext>
            </a:extLst>
          </p:cNvPr>
          <p:cNvSpPr/>
          <p:nvPr/>
        </p:nvSpPr>
        <p:spPr>
          <a:xfrm>
            <a:off x="645289" y="3529798"/>
            <a:ext cx="760129" cy="7601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Arial" panose="020B0604020202020204" pitchFamily="34" charset="0"/>
            </a:endParaRPr>
          </a:p>
        </p:txBody>
      </p:sp>
      <p:sp>
        <p:nvSpPr>
          <p:cNvPr id="19" name="Oval 18">
            <a:extLst>
              <a:ext uri="{FF2B5EF4-FFF2-40B4-BE49-F238E27FC236}">
                <a16:creationId xmlns:a16="http://schemas.microsoft.com/office/drawing/2014/main" id="{9B793E84-A3B8-4D0B-BDC8-23F19B079B76}"/>
              </a:ext>
            </a:extLst>
          </p:cNvPr>
          <p:cNvSpPr/>
          <p:nvPr/>
        </p:nvSpPr>
        <p:spPr>
          <a:xfrm>
            <a:off x="645289" y="4440216"/>
            <a:ext cx="760129" cy="7601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Arial" panose="020B0604020202020204" pitchFamily="34" charset="0"/>
            </a:endParaRPr>
          </a:p>
        </p:txBody>
      </p:sp>
      <p:sp>
        <p:nvSpPr>
          <p:cNvPr id="25" name="Oval 24">
            <a:extLst>
              <a:ext uri="{FF2B5EF4-FFF2-40B4-BE49-F238E27FC236}">
                <a16:creationId xmlns:a16="http://schemas.microsoft.com/office/drawing/2014/main" id="{F2522B75-3594-491F-8EBF-F916638EBE53}"/>
              </a:ext>
            </a:extLst>
          </p:cNvPr>
          <p:cNvSpPr/>
          <p:nvPr/>
        </p:nvSpPr>
        <p:spPr>
          <a:xfrm>
            <a:off x="645289" y="5350635"/>
            <a:ext cx="760129" cy="7601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Arial" panose="020B0604020202020204" pitchFamily="34" charset="0"/>
            </a:endParaRPr>
          </a:p>
        </p:txBody>
      </p:sp>
      <p:sp>
        <p:nvSpPr>
          <p:cNvPr id="31" name="Oval 20">
            <a:extLst>
              <a:ext uri="{FF2B5EF4-FFF2-40B4-BE49-F238E27FC236}">
                <a16:creationId xmlns:a16="http://schemas.microsoft.com/office/drawing/2014/main" id="{8B1BB51A-5B64-4DAC-B0B0-E672AA7F094E}"/>
              </a:ext>
            </a:extLst>
          </p:cNvPr>
          <p:cNvSpPr>
            <a:spLocks noChangeAspect="1" noChangeArrowheads="1"/>
          </p:cNvSpPr>
          <p:nvPr/>
        </p:nvSpPr>
        <p:spPr bwMode="auto">
          <a:xfrm>
            <a:off x="1245110" y="2618645"/>
            <a:ext cx="253645" cy="253645"/>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endParaRPr lang="en-US" sz="1000" dirty="0">
              <a:solidFill>
                <a:srgbClr val="FFFFFF">
                  <a:lumMod val="100000"/>
                </a:srgbClr>
              </a:solidFill>
              <a:latin typeface="Arial" panose="020B0604020202020204" pitchFamily="34" charset="0"/>
            </a:endParaRPr>
          </a:p>
        </p:txBody>
      </p:sp>
      <p:sp>
        <p:nvSpPr>
          <p:cNvPr id="32" name="Oval 20">
            <a:extLst>
              <a:ext uri="{FF2B5EF4-FFF2-40B4-BE49-F238E27FC236}">
                <a16:creationId xmlns:a16="http://schemas.microsoft.com/office/drawing/2014/main" id="{EE9856EE-475F-48D6-9B0E-A09E12ADBC75}"/>
              </a:ext>
            </a:extLst>
          </p:cNvPr>
          <p:cNvSpPr>
            <a:spLocks noChangeAspect="1" noChangeArrowheads="1"/>
          </p:cNvSpPr>
          <p:nvPr/>
        </p:nvSpPr>
        <p:spPr bwMode="auto">
          <a:xfrm>
            <a:off x="1245109" y="3529063"/>
            <a:ext cx="253645" cy="253645"/>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endParaRPr lang="en-US" sz="1000" dirty="0">
              <a:solidFill>
                <a:srgbClr val="FFFFFF">
                  <a:lumMod val="100000"/>
                </a:srgbClr>
              </a:solidFill>
              <a:latin typeface="Arial" panose="020B0604020202020204" pitchFamily="34" charset="0"/>
            </a:endParaRPr>
          </a:p>
        </p:txBody>
      </p:sp>
      <p:sp>
        <p:nvSpPr>
          <p:cNvPr id="33" name="Oval 32">
            <a:extLst>
              <a:ext uri="{FF2B5EF4-FFF2-40B4-BE49-F238E27FC236}">
                <a16:creationId xmlns:a16="http://schemas.microsoft.com/office/drawing/2014/main" id="{62A247F0-E65E-431F-AB75-11D9DC6411AB}"/>
              </a:ext>
            </a:extLst>
          </p:cNvPr>
          <p:cNvSpPr>
            <a:spLocks noChangeAspect="1" noChangeArrowheads="1"/>
          </p:cNvSpPr>
          <p:nvPr/>
        </p:nvSpPr>
        <p:spPr bwMode="auto">
          <a:xfrm>
            <a:off x="1245109" y="4439481"/>
            <a:ext cx="253645" cy="253645"/>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endParaRPr lang="en-US" sz="1000" dirty="0">
              <a:solidFill>
                <a:srgbClr val="FFFFFF">
                  <a:lumMod val="100000"/>
                </a:srgbClr>
              </a:solidFill>
              <a:latin typeface="Arial" panose="020B0604020202020204" pitchFamily="34" charset="0"/>
            </a:endParaRPr>
          </a:p>
        </p:txBody>
      </p:sp>
      <p:sp>
        <p:nvSpPr>
          <p:cNvPr id="34" name="Oval 20">
            <a:extLst>
              <a:ext uri="{FF2B5EF4-FFF2-40B4-BE49-F238E27FC236}">
                <a16:creationId xmlns:a16="http://schemas.microsoft.com/office/drawing/2014/main" id="{C422560C-C1FF-4B7E-83AA-D4CF5AF0C6E8}"/>
              </a:ext>
            </a:extLst>
          </p:cNvPr>
          <p:cNvSpPr>
            <a:spLocks noChangeAspect="1" noChangeArrowheads="1"/>
          </p:cNvSpPr>
          <p:nvPr/>
        </p:nvSpPr>
        <p:spPr bwMode="auto">
          <a:xfrm>
            <a:off x="1245108" y="5349900"/>
            <a:ext cx="253645" cy="253645"/>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endParaRPr lang="en-US" sz="1000" dirty="0">
              <a:solidFill>
                <a:srgbClr val="FFFFFF">
                  <a:lumMod val="100000"/>
                </a:srgbClr>
              </a:solidFill>
              <a:latin typeface="Arial" panose="020B0604020202020204" pitchFamily="34" charset="0"/>
            </a:endParaRPr>
          </a:p>
        </p:txBody>
      </p:sp>
      <p:sp>
        <p:nvSpPr>
          <p:cNvPr id="35" name="ee4pHeader1">
            <a:extLst>
              <a:ext uri="{FF2B5EF4-FFF2-40B4-BE49-F238E27FC236}">
                <a16:creationId xmlns:a16="http://schemas.microsoft.com/office/drawing/2014/main" id="{930E4517-430E-4723-A04D-6E859C5B4E07}"/>
              </a:ext>
            </a:extLst>
          </p:cNvPr>
          <p:cNvSpPr txBox="1"/>
          <p:nvPr/>
        </p:nvSpPr>
        <p:spPr>
          <a:xfrm>
            <a:off x="571018" y="1838621"/>
            <a:ext cx="7264319" cy="619737"/>
          </a:xfrm>
          <a:prstGeom prst="rect">
            <a:avLst/>
          </a:prstGeom>
          <a:noFill/>
          <a:ln cap="rnd">
            <a:noFill/>
          </a:ln>
        </p:spPr>
        <p:txBody>
          <a:bodyPr vert="horz" wrap="square" lIns="0" tIns="0" rIns="0" bIns="0" rtlCol="0" anchor="b" anchorCtr="0">
            <a:noAutofit/>
          </a:bodyPr>
          <a:lstStyle/>
          <a:p>
            <a:pPr marL="0" lvl="3"/>
            <a:r>
              <a:rPr lang="en-US" dirty="0">
                <a:solidFill>
                  <a:schemeClr val="accent1"/>
                </a:solidFill>
                <a:latin typeface="Arial" panose="020B0604020202020204" pitchFamily="34" charset="0"/>
              </a:rPr>
              <a:t>From junior year through first job, Launch turns aspiration into enrollment.</a:t>
            </a:r>
          </a:p>
        </p:txBody>
      </p:sp>
      <p:sp>
        <p:nvSpPr>
          <p:cNvPr id="37" name="ee4pContent1">
            <a:extLst>
              <a:ext uri="{FF2B5EF4-FFF2-40B4-BE49-F238E27FC236}">
                <a16:creationId xmlns:a16="http://schemas.microsoft.com/office/drawing/2014/main" id="{144F85EF-1F8C-45E5-BBF5-E5794B8EF50F}"/>
              </a:ext>
            </a:extLst>
          </p:cNvPr>
          <p:cNvSpPr txBox="1"/>
          <p:nvPr/>
        </p:nvSpPr>
        <p:spPr>
          <a:xfrm>
            <a:off x="1672896" y="2630112"/>
            <a:ext cx="6112311" cy="7386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378000" lvl="1" indent="-252000">
              <a:spcAft>
                <a:spcPts val="3000"/>
              </a:spcAft>
              <a:buClr>
                <a:schemeClr val="accent1"/>
              </a:buClr>
              <a:buFont typeface="Trebuchet MS" panose="020B0703020202090204" pitchFamily="34" charset="0"/>
              <a:buChar char="•"/>
            </a:pPr>
            <a:r>
              <a:rPr lang="en-US" sz="1600" dirty="0">
                <a:solidFill>
                  <a:schemeClr val="tx1"/>
                </a:solidFill>
                <a:latin typeface="Arial" panose="020B0604020202020204" pitchFamily="34" charset="0"/>
              </a:rPr>
              <a:t>Explore (junior fall): campus visits, career panels, and an interest inventory shape each student's personal postsecondary plan.</a:t>
            </a:r>
          </a:p>
        </p:txBody>
      </p:sp>
      <p:sp>
        <p:nvSpPr>
          <p:cNvPr id="38" name="ee4pContent1">
            <a:extLst>
              <a:ext uri="{FF2B5EF4-FFF2-40B4-BE49-F238E27FC236}">
                <a16:creationId xmlns:a16="http://schemas.microsoft.com/office/drawing/2014/main" id="{8BA56BF2-E5DF-4410-9650-C6257CED80E1}"/>
              </a:ext>
            </a:extLst>
          </p:cNvPr>
          <p:cNvSpPr txBox="1"/>
          <p:nvPr/>
        </p:nvSpPr>
        <p:spPr>
          <a:xfrm>
            <a:off x="1672896" y="3540530"/>
            <a:ext cx="6112311" cy="7386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378000" lvl="1" indent="-252000">
              <a:spcAft>
                <a:spcPts val="3000"/>
              </a:spcAft>
              <a:buClr>
                <a:schemeClr val="accent1"/>
              </a:buClr>
              <a:buFont typeface="Trebuchet MS" panose="020B0703020202090204" pitchFamily="34" charset="0"/>
              <a:buChar char="•"/>
            </a:pPr>
            <a:r>
              <a:rPr lang="en-US" sz="1600" dirty="0">
                <a:solidFill>
                  <a:schemeClr val="tx1"/>
                </a:solidFill>
                <a:latin typeface="Arial" panose="020B0604020202020204" pitchFamily="34" charset="0"/>
              </a:rPr>
              <a:t>Apply (senior fall): weekly coaching on essays, applications, and FAFSA — every senior submits at least four quality applications.</a:t>
            </a:r>
          </a:p>
        </p:txBody>
      </p:sp>
      <p:sp>
        <p:nvSpPr>
          <p:cNvPr id="39" name="ee4pContent1">
            <a:extLst>
              <a:ext uri="{FF2B5EF4-FFF2-40B4-BE49-F238E27FC236}">
                <a16:creationId xmlns:a16="http://schemas.microsoft.com/office/drawing/2014/main" id="{ED876C57-F060-4B35-B680-22FF88061E85}"/>
              </a:ext>
            </a:extLst>
          </p:cNvPr>
          <p:cNvSpPr txBox="1"/>
          <p:nvPr/>
        </p:nvSpPr>
        <p:spPr>
          <a:xfrm>
            <a:off x="1671434" y="4450948"/>
            <a:ext cx="6113772" cy="7386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378000" lvl="1" indent="-252000">
              <a:spcAft>
                <a:spcPts val="3000"/>
              </a:spcAft>
              <a:buClr>
                <a:schemeClr val="accent1"/>
              </a:buClr>
              <a:buFont typeface="Trebuchet MS" panose="020B0703020202090204" pitchFamily="34" charset="0"/>
              <a:buChar char="•"/>
            </a:pPr>
            <a:r>
              <a:rPr lang="en-US" sz="1600" dirty="0">
                <a:solidFill>
                  <a:schemeClr val="tx1"/>
                </a:solidFill>
                <a:latin typeface="Arial" panose="020B0604020202020204" pitchFamily="34" charset="0"/>
              </a:rPr>
              <a:t>Decide (senior spring): award-letter comparison and financial counseling so cost never derails an admitted student.</a:t>
            </a:r>
          </a:p>
        </p:txBody>
      </p:sp>
      <p:sp>
        <p:nvSpPr>
          <p:cNvPr id="40" name="ee4pContent1">
            <a:extLst>
              <a:ext uri="{FF2B5EF4-FFF2-40B4-BE49-F238E27FC236}">
                <a16:creationId xmlns:a16="http://schemas.microsoft.com/office/drawing/2014/main" id="{961A2B8A-6ABC-428E-A472-D44ED125496A}"/>
              </a:ext>
            </a:extLst>
          </p:cNvPr>
          <p:cNvSpPr txBox="1"/>
          <p:nvPr/>
        </p:nvSpPr>
        <p:spPr>
          <a:xfrm>
            <a:off x="1671437" y="5361367"/>
            <a:ext cx="6113770" cy="7386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378000" lvl="1" indent="-252000">
              <a:spcAft>
                <a:spcPts val="3000"/>
              </a:spcAft>
              <a:buClr>
                <a:schemeClr val="accent1"/>
              </a:buClr>
              <a:buFont typeface="Trebuchet MS" panose="020B0703020202090204" pitchFamily="34" charset="0"/>
              <a:buChar char="•"/>
            </a:pPr>
            <a:r>
              <a:rPr lang="en-US" sz="1600" dirty="0">
                <a:solidFill>
                  <a:schemeClr val="tx1"/>
                </a:solidFill>
                <a:latin typeface="Arial" panose="020B0604020202020204" pitchFamily="34" charset="0"/>
              </a:rPr>
              <a:t>Persist (alumni): texting support, emergency micro-grants, and campus meetups through the critical first two years.</a:t>
            </a:r>
          </a:p>
        </p:txBody>
      </p:sp>
      <p:cxnSp>
        <p:nvCxnSpPr>
          <p:cNvPr id="41" name="Straight Connector 40">
            <a:extLst>
              <a:ext uri="{FF2B5EF4-FFF2-40B4-BE49-F238E27FC236}">
                <a16:creationId xmlns:a16="http://schemas.microsoft.com/office/drawing/2014/main" id="{149767ED-B821-47E1-99E1-16AE0B47DB61}"/>
              </a:ext>
            </a:extLst>
          </p:cNvPr>
          <p:cNvCxnSpPr>
            <a:cxnSpLocks/>
          </p:cNvCxnSpPr>
          <p:nvPr/>
        </p:nvCxnSpPr>
        <p:spPr>
          <a:xfrm>
            <a:off x="711251" y="5275490"/>
            <a:ext cx="7264318" cy="0"/>
          </a:xfrm>
          <a:prstGeom prst="line">
            <a:avLst/>
          </a:prstGeom>
          <a:ln w="12700" cap="rnd">
            <a:solidFill>
              <a:srgbClr val="C6CDD0"/>
            </a:solidFill>
            <a:prstDash val="sysDot"/>
            <a:roun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A166723-690C-4A18-9B05-BA1427432DE3}"/>
              </a:ext>
            </a:extLst>
          </p:cNvPr>
          <p:cNvCxnSpPr>
            <a:cxnSpLocks/>
          </p:cNvCxnSpPr>
          <p:nvPr/>
        </p:nvCxnSpPr>
        <p:spPr>
          <a:xfrm>
            <a:off x="711251" y="4365071"/>
            <a:ext cx="7264318" cy="0"/>
          </a:xfrm>
          <a:prstGeom prst="line">
            <a:avLst/>
          </a:prstGeom>
          <a:ln w="12700" cap="rnd">
            <a:solidFill>
              <a:srgbClr val="C6CDD0"/>
            </a:solidFill>
            <a:prstDash val="sysDot"/>
            <a:roun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21EC7CD-A05E-42B5-BB32-E7F32E0C1A12}"/>
              </a:ext>
            </a:extLst>
          </p:cNvPr>
          <p:cNvCxnSpPr>
            <a:cxnSpLocks/>
          </p:cNvCxnSpPr>
          <p:nvPr/>
        </p:nvCxnSpPr>
        <p:spPr>
          <a:xfrm>
            <a:off x="711251" y="3454653"/>
            <a:ext cx="7264319" cy="0"/>
          </a:xfrm>
          <a:prstGeom prst="line">
            <a:avLst/>
          </a:prstGeom>
          <a:ln w="12700" cap="rnd">
            <a:solidFill>
              <a:srgbClr val="C6CDD0"/>
            </a:solidFill>
            <a:prstDash val="sysDot"/>
            <a:round/>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17A0CE04-365F-4C76-9029-88B7545FF485}"/>
              </a:ext>
            </a:extLst>
          </p:cNvPr>
          <p:cNvGrpSpPr/>
          <p:nvPr/>
        </p:nvGrpSpPr>
        <p:grpSpPr>
          <a:xfrm>
            <a:off x="8449519" y="1838621"/>
            <a:ext cx="3345324" cy="4407866"/>
            <a:chOff x="7530024" y="1838621"/>
            <a:chExt cx="4033325" cy="4407866"/>
          </a:xfrm>
        </p:grpSpPr>
        <p:sp>
          <p:nvSpPr>
            <p:cNvPr id="36" name="ee4pHeader3">
              <a:extLst>
                <a:ext uri="{FF2B5EF4-FFF2-40B4-BE49-F238E27FC236}">
                  <a16:creationId xmlns:a16="http://schemas.microsoft.com/office/drawing/2014/main" id="{5456245A-607A-4004-8D3B-9CB78EB6015F}"/>
                </a:ext>
              </a:extLst>
            </p:cNvPr>
            <p:cNvSpPr txBox="1"/>
            <p:nvPr/>
          </p:nvSpPr>
          <p:spPr>
            <a:xfrm>
              <a:off x="7530024" y="1838621"/>
              <a:ext cx="4033325" cy="619737"/>
            </a:xfrm>
            <a:prstGeom prst="rect">
              <a:avLst/>
            </a:prstGeom>
            <a:noFill/>
            <a:ln cap="rnd">
              <a:noFill/>
            </a:ln>
          </p:spPr>
          <p:txBody>
            <a:bodyPr vert="horz" wrap="square" lIns="0" tIns="0" rIns="0" bIns="0" rtlCol="0" anchor="b" anchorCtr="0">
              <a:noAutofit/>
            </a:bodyPr>
            <a:lstStyle/>
            <a:p>
              <a:pPr marL="0" lvl="3"/>
              <a:r>
                <a:rPr lang="en-US" dirty="0">
                  <a:solidFill>
                    <a:schemeClr val="accent4"/>
                  </a:solidFill>
                  <a:latin typeface="Arial" panose="020B0604020202020204" pitchFamily="34" charset="0"/>
                </a:rPr>
                <a:t>What makes Launch distinctive in our region</a:t>
              </a:r>
            </a:p>
          </p:txBody>
        </p:sp>
        <p:sp>
          <p:nvSpPr>
            <p:cNvPr id="44" name="TextBox 43">
              <a:extLst>
                <a:ext uri="{FF2B5EF4-FFF2-40B4-BE49-F238E27FC236}">
                  <a16:creationId xmlns:a16="http://schemas.microsoft.com/office/drawing/2014/main" id="{1A940384-580B-4355-8CF7-059776269324}"/>
                </a:ext>
              </a:extLst>
            </p:cNvPr>
            <p:cNvSpPr txBox="1"/>
            <p:nvPr/>
          </p:nvSpPr>
          <p:spPr>
            <a:xfrm>
              <a:off x="7530024" y="2630112"/>
              <a:ext cx="4033325" cy="3616375"/>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85750" indent="-285750">
                <a:spcAft>
                  <a:spcPts val="600"/>
                </a:spcAft>
                <a:buClr>
                  <a:schemeClr val="bg1"/>
                </a:buClr>
                <a:buFont typeface="Arial" panose="020B0604020202020204" pitchFamily="34" charset="0"/>
                <a:buChar char="•"/>
              </a:pPr>
              <a:r>
                <a:rPr lang="en-US" sz="1500" dirty="0">
                  <a:solidFill>
                    <a:schemeClr val="bg1"/>
                  </a:solidFill>
                  <a:latin typeface="Arial" panose="020B0604020202020204" pitchFamily="34" charset="0"/>
                </a:rPr>
                <a:t>It is the only college-access program embedded in district high schools, reaching students who would never seek out an external service.</a:t>
              </a:r>
            </a:p>
            <a:p>
              <a:pPr marL="285750" indent="-285750">
                <a:spcAft>
                  <a:spcPts val="600"/>
                </a:spcAft>
                <a:buClr>
                  <a:schemeClr val="bg1"/>
                </a:buClr>
                <a:buFont typeface="Arial" panose="020B0604020202020204" pitchFamily="34" charset="0"/>
                <a:buChar char="•"/>
              </a:pPr>
              <a:r>
                <a:rPr lang="en-US" sz="1500" dirty="0">
                  <a:solidFill>
                    <a:schemeClr val="bg1"/>
                  </a:solidFill>
                  <a:latin typeface="Arial" panose="020B0604020202020204" pitchFamily="34" charset="0"/>
                </a:rPr>
                <a:t>Results: 87% college enrollment versus 54% district-wide, and $4.1M in scholarships earned by the last three classes.</a:t>
              </a:r>
            </a:p>
            <a:p>
              <a:pPr marL="285750" indent="-285750">
                <a:spcAft>
                  <a:spcPts val="600"/>
                </a:spcAft>
                <a:buClr>
                  <a:schemeClr val="bg1"/>
                </a:buClr>
                <a:buFont typeface="Arial" panose="020B0604020202020204" pitchFamily="34" charset="0"/>
                <a:buChar char="•"/>
              </a:pPr>
              <a:r>
                <a:rPr lang="en-US" sz="1500" dirty="0">
                  <a:solidFill>
                    <a:schemeClr val="bg1"/>
                  </a:solidFill>
                  <a:latin typeface="Arial" panose="020B0604020202020204" pitchFamily="34" charset="0"/>
                </a:rPr>
                <a:t>Cost per student is $2,400 — repaid many times over in lifetime earnings gains.</a:t>
              </a:r>
            </a:p>
          </p:txBody>
        </p:sp>
      </p:grpSp>
      <p:sp>
        <p:nvSpPr>
          <p:cNvPr id="45" name="Oval 20">
            <a:extLst>
              <a:ext uri="{FF2B5EF4-FFF2-40B4-BE49-F238E27FC236}">
                <a16:creationId xmlns:a16="http://schemas.microsoft.com/office/drawing/2014/main" id="{97D524CA-A47E-4700-B544-F812E4A2E3D8}"/>
              </a:ext>
            </a:extLst>
          </p:cNvPr>
          <p:cNvSpPr>
            <a:spLocks noChangeAspect="1" noChangeArrowheads="1"/>
          </p:cNvSpPr>
          <p:nvPr/>
        </p:nvSpPr>
        <p:spPr bwMode="auto">
          <a:xfrm>
            <a:off x="1268808" y="2640655"/>
            <a:ext cx="209624" cy="209624"/>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r>
              <a:rPr lang="en-US" sz="1000" dirty="0">
                <a:solidFill>
                  <a:srgbClr val="FFFFFF">
                    <a:lumMod val="100000"/>
                  </a:srgbClr>
                </a:solidFill>
                <a:latin typeface="Arial" panose="020B0604020202020204" pitchFamily="34" charset="0"/>
              </a:rPr>
              <a:t>1</a:t>
            </a:r>
          </a:p>
        </p:txBody>
      </p:sp>
      <p:sp>
        <p:nvSpPr>
          <p:cNvPr id="46" name="Oval 20">
            <a:extLst>
              <a:ext uri="{FF2B5EF4-FFF2-40B4-BE49-F238E27FC236}">
                <a16:creationId xmlns:a16="http://schemas.microsoft.com/office/drawing/2014/main" id="{80B47C6B-A773-4650-A76C-E880DDA370A9}"/>
              </a:ext>
            </a:extLst>
          </p:cNvPr>
          <p:cNvSpPr>
            <a:spLocks noChangeAspect="1" noChangeArrowheads="1"/>
          </p:cNvSpPr>
          <p:nvPr/>
        </p:nvSpPr>
        <p:spPr bwMode="auto">
          <a:xfrm>
            <a:off x="1268807" y="3551073"/>
            <a:ext cx="209624" cy="209624"/>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r>
              <a:rPr lang="en-US" sz="1000" dirty="0">
                <a:solidFill>
                  <a:srgbClr val="FFFFFF">
                    <a:lumMod val="100000"/>
                  </a:srgbClr>
                </a:solidFill>
                <a:latin typeface="Arial" panose="020B0604020202020204" pitchFamily="34" charset="0"/>
              </a:rPr>
              <a:t>2</a:t>
            </a:r>
          </a:p>
        </p:txBody>
      </p:sp>
      <p:sp>
        <p:nvSpPr>
          <p:cNvPr id="47" name="Oval 46">
            <a:extLst>
              <a:ext uri="{FF2B5EF4-FFF2-40B4-BE49-F238E27FC236}">
                <a16:creationId xmlns:a16="http://schemas.microsoft.com/office/drawing/2014/main" id="{89A937D1-868C-4DAD-8D5C-B7FA48CDFBB2}"/>
              </a:ext>
            </a:extLst>
          </p:cNvPr>
          <p:cNvSpPr>
            <a:spLocks noChangeAspect="1" noChangeArrowheads="1"/>
          </p:cNvSpPr>
          <p:nvPr/>
        </p:nvSpPr>
        <p:spPr bwMode="auto">
          <a:xfrm>
            <a:off x="1268807" y="4461491"/>
            <a:ext cx="209624" cy="209624"/>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r>
              <a:rPr lang="en-US" sz="1000" dirty="0">
                <a:solidFill>
                  <a:srgbClr val="FFFFFF">
                    <a:lumMod val="100000"/>
                  </a:srgbClr>
                </a:solidFill>
                <a:latin typeface="Arial" panose="020B0604020202020204" pitchFamily="34" charset="0"/>
              </a:rPr>
              <a:t>3</a:t>
            </a:r>
          </a:p>
        </p:txBody>
      </p:sp>
      <p:sp>
        <p:nvSpPr>
          <p:cNvPr id="48" name="Oval 20">
            <a:extLst>
              <a:ext uri="{FF2B5EF4-FFF2-40B4-BE49-F238E27FC236}">
                <a16:creationId xmlns:a16="http://schemas.microsoft.com/office/drawing/2014/main" id="{DD47C367-BCD4-406F-BD2C-4C47AD472BBB}"/>
              </a:ext>
            </a:extLst>
          </p:cNvPr>
          <p:cNvSpPr>
            <a:spLocks noChangeAspect="1" noChangeArrowheads="1"/>
          </p:cNvSpPr>
          <p:nvPr/>
        </p:nvSpPr>
        <p:spPr bwMode="auto">
          <a:xfrm>
            <a:off x="1268806" y="5371910"/>
            <a:ext cx="209624" cy="209624"/>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r>
              <a:rPr lang="en-US" sz="1000" dirty="0">
                <a:solidFill>
                  <a:srgbClr val="FFFFFF">
                    <a:lumMod val="100000"/>
                  </a:srgbClr>
                </a:solidFill>
                <a:latin typeface="Arial" panose="020B0604020202020204" pitchFamily="34" charset="0"/>
              </a:rPr>
              <a:t>4</a:t>
            </a:r>
          </a:p>
        </p:txBody>
      </p:sp>
      <p:grpSp>
        <p:nvGrpSpPr>
          <p:cNvPr id="61" name="Graphic 56"/>
          <p:cNvGrpSpPr/>
          <p:nvPr/>
        </p:nvGrpSpPr>
        <p:grpSpPr>
          <a:xfrm>
            <a:off x="795303" y="2769393"/>
            <a:ext cx="460100" cy="460100"/>
            <a:chOff x="9761300" y="861060"/>
            <a:chExt cx="589280" cy="589280"/>
          </a:xfrm>
          <a:solidFill>
            <a:srgbClr val="FFFFFF"/>
          </a:solidFill>
        </p:grpSpPr>
        <p:sp>
          <p:nvSpPr>
            <p:cNvPr id="62" name="Accent"/>
            <p:cNvSpPr/>
            <p:nvPr/>
          </p:nvSpPr>
          <p:spPr>
            <a:xfrm>
              <a:off x="9761300" y="861060"/>
              <a:ext cx="589280" cy="589280"/>
            </a:xfrm>
            <a:custGeom>
              <a:avLst/>
              <a:gdLst/>
              <a:ahLst/>
              <a:cxnLst/>
              <a:rect l="0" t="0" r="10000" b="10000"/>
              <a:pathLst>
                <a:path w="10000" h="10000">
                  <a:moveTo>
                    <a:pt x="8014" y="3802"/>
                  </a:moveTo>
                  <a:lnTo>
                    <a:pt x="8015" y="3876"/>
                  </a:lnTo>
                  <a:lnTo>
                    <a:pt x="8015" y="3886"/>
                  </a:lnTo>
                  <a:lnTo>
                    <a:pt x="8014" y="3960"/>
                  </a:lnTo>
                  <a:lnTo>
                    <a:pt x="8013" y="3969"/>
                  </a:lnTo>
                  <a:lnTo>
                    <a:pt x="8009" y="4043"/>
                  </a:lnTo>
                  <a:lnTo>
                    <a:pt x="8008" y="4052"/>
                  </a:lnTo>
                  <a:lnTo>
                    <a:pt x="8001" y="4126"/>
                  </a:lnTo>
                  <a:lnTo>
                    <a:pt x="8000" y="4135"/>
                  </a:lnTo>
                  <a:lnTo>
                    <a:pt x="7991" y="4208"/>
                  </a:lnTo>
                  <a:lnTo>
                    <a:pt x="7989" y="4217"/>
                  </a:lnTo>
                  <a:lnTo>
                    <a:pt x="7977" y="4290"/>
                  </a:lnTo>
                  <a:lnTo>
                    <a:pt x="7975" y="4299"/>
                  </a:lnTo>
                  <a:lnTo>
                    <a:pt x="7960" y="4371"/>
                  </a:lnTo>
                  <a:lnTo>
                    <a:pt x="7958" y="4380"/>
                  </a:lnTo>
                  <a:lnTo>
                    <a:pt x="7940" y="4452"/>
                  </a:lnTo>
                  <a:lnTo>
                    <a:pt x="7938" y="4461"/>
                  </a:lnTo>
                  <a:lnTo>
                    <a:pt x="7918" y="4532"/>
                  </a:lnTo>
                  <a:lnTo>
                    <a:pt x="7915" y="4541"/>
                  </a:lnTo>
                  <a:lnTo>
                    <a:pt x="7892" y="4611"/>
                  </a:lnTo>
                  <a:lnTo>
                    <a:pt x="7889" y="4620"/>
                  </a:lnTo>
                  <a:lnTo>
                    <a:pt x="7863" y="4689"/>
                  </a:lnTo>
                  <a:lnTo>
                    <a:pt x="7860" y="4697"/>
                  </a:lnTo>
                  <a:lnTo>
                    <a:pt x="7831" y="4766"/>
                  </a:lnTo>
                  <a:lnTo>
                    <a:pt x="7827" y="4774"/>
                  </a:lnTo>
                  <a:lnTo>
                    <a:pt x="7797" y="4841"/>
                  </a:lnTo>
                  <a:lnTo>
                    <a:pt x="7793" y="4850"/>
                  </a:lnTo>
                  <a:lnTo>
                    <a:pt x="7759" y="4916"/>
                  </a:lnTo>
                  <a:lnTo>
                    <a:pt x="7755" y="4924"/>
                  </a:lnTo>
                  <a:lnTo>
                    <a:pt x="7719" y="4989"/>
                  </a:lnTo>
                  <a:lnTo>
                    <a:pt x="7714" y="4997"/>
                  </a:lnTo>
                  <a:lnTo>
                    <a:pt x="7676" y="5060"/>
                  </a:lnTo>
                  <a:lnTo>
                    <a:pt x="7671" y="5068"/>
                  </a:lnTo>
                  <a:lnTo>
                    <a:pt x="7631" y="5130"/>
                  </a:lnTo>
                  <a:lnTo>
                    <a:pt x="7625" y="5138"/>
                  </a:lnTo>
                  <a:lnTo>
                    <a:pt x="7583" y="5199"/>
                  </a:lnTo>
                  <a:lnTo>
                    <a:pt x="7577" y="5206"/>
                  </a:lnTo>
                  <a:lnTo>
                    <a:pt x="7532" y="5265"/>
                  </a:lnTo>
                  <a:lnTo>
                    <a:pt x="7530" y="5267"/>
                  </a:lnTo>
                  <a:lnTo>
                    <a:pt x="9127" y="6864"/>
                  </a:lnTo>
                  <a:lnTo>
                    <a:pt x="9148" y="6889"/>
                  </a:lnTo>
                  <a:lnTo>
                    <a:pt x="9167" y="6916"/>
                  </a:lnTo>
                  <a:lnTo>
                    <a:pt x="9181" y="6945"/>
                  </a:lnTo>
                  <a:lnTo>
                    <a:pt x="9191" y="6976"/>
                  </a:lnTo>
                  <a:lnTo>
                    <a:pt x="9198" y="7008"/>
                  </a:lnTo>
                  <a:lnTo>
                    <a:pt x="9200" y="7041"/>
                  </a:lnTo>
                  <a:lnTo>
                    <a:pt x="9198" y="7074"/>
                  </a:lnTo>
                  <a:lnTo>
                    <a:pt x="9191" y="7106"/>
                  </a:lnTo>
                  <a:lnTo>
                    <a:pt x="9181" y="7137"/>
                  </a:lnTo>
                  <a:lnTo>
                    <a:pt x="9167" y="7166"/>
                  </a:lnTo>
                  <a:lnTo>
                    <a:pt x="9148" y="7193"/>
                  </a:lnTo>
                  <a:lnTo>
                    <a:pt x="9127" y="7218"/>
                  </a:lnTo>
                  <a:lnTo>
                    <a:pt x="9102" y="7239"/>
                  </a:lnTo>
                  <a:lnTo>
                    <a:pt x="9075" y="7258"/>
                  </a:lnTo>
                  <a:lnTo>
                    <a:pt x="9046" y="7272"/>
                  </a:lnTo>
                  <a:lnTo>
                    <a:pt x="9015" y="7282"/>
                  </a:lnTo>
                  <a:lnTo>
                    <a:pt x="8983" y="7289"/>
                  </a:lnTo>
                  <a:lnTo>
                    <a:pt x="8950" y="7291"/>
                  </a:lnTo>
                  <a:lnTo>
                    <a:pt x="8917" y="7289"/>
                  </a:lnTo>
                  <a:lnTo>
                    <a:pt x="8885" y="7282"/>
                  </a:lnTo>
                  <a:lnTo>
                    <a:pt x="8854" y="7272"/>
                  </a:lnTo>
                  <a:lnTo>
                    <a:pt x="8825" y="7258"/>
                  </a:lnTo>
                  <a:lnTo>
                    <a:pt x="8798" y="7239"/>
                  </a:lnTo>
                  <a:lnTo>
                    <a:pt x="8773" y="7218"/>
                  </a:lnTo>
                  <a:lnTo>
                    <a:pt x="7177" y="5621"/>
                  </a:lnTo>
                  <a:lnTo>
                    <a:pt x="7174" y="5623"/>
                  </a:lnTo>
                  <a:lnTo>
                    <a:pt x="7116" y="5668"/>
                  </a:lnTo>
                  <a:lnTo>
                    <a:pt x="7108" y="5673"/>
                  </a:lnTo>
                  <a:lnTo>
                    <a:pt x="7048" y="5716"/>
                  </a:lnTo>
                  <a:lnTo>
                    <a:pt x="7040" y="5721"/>
                  </a:lnTo>
                  <a:lnTo>
                    <a:pt x="6978" y="5762"/>
                  </a:lnTo>
                  <a:lnTo>
                    <a:pt x="6970" y="5767"/>
                  </a:lnTo>
                  <a:lnTo>
                    <a:pt x="6907" y="5805"/>
                  </a:lnTo>
                  <a:lnTo>
                    <a:pt x="6899" y="5810"/>
                  </a:lnTo>
                  <a:lnTo>
                    <a:pt x="6834" y="5846"/>
                  </a:lnTo>
                  <a:lnTo>
                    <a:pt x="6826" y="5850"/>
                  </a:lnTo>
                  <a:lnTo>
                    <a:pt x="6759" y="5884"/>
                  </a:lnTo>
                  <a:lnTo>
                    <a:pt x="6751" y="5888"/>
                  </a:lnTo>
                  <a:lnTo>
                    <a:pt x="6684" y="5919"/>
                  </a:lnTo>
                  <a:lnTo>
                    <a:pt x="6675" y="5922"/>
                  </a:lnTo>
                  <a:lnTo>
                    <a:pt x="6607" y="5951"/>
                  </a:lnTo>
                  <a:lnTo>
                    <a:pt x="6598" y="5954"/>
                  </a:lnTo>
                  <a:lnTo>
                    <a:pt x="6529" y="5980"/>
                  </a:lnTo>
                  <a:lnTo>
                    <a:pt x="6520" y="5983"/>
                  </a:lnTo>
                  <a:lnTo>
                    <a:pt x="6450" y="6006"/>
                  </a:lnTo>
                  <a:lnTo>
                    <a:pt x="6441" y="6009"/>
                  </a:lnTo>
                  <a:lnTo>
                    <a:pt x="6370" y="6029"/>
                  </a:lnTo>
                  <a:lnTo>
                    <a:pt x="6361" y="6031"/>
                  </a:lnTo>
                  <a:lnTo>
                    <a:pt x="6290" y="6049"/>
                  </a:lnTo>
                  <a:lnTo>
                    <a:pt x="6281" y="6051"/>
                  </a:lnTo>
                  <a:lnTo>
                    <a:pt x="6209" y="6066"/>
                  </a:lnTo>
                  <a:lnTo>
                    <a:pt x="6200" y="6068"/>
                  </a:lnTo>
                  <a:lnTo>
                    <a:pt x="6127" y="6080"/>
                  </a:lnTo>
                  <a:lnTo>
                    <a:pt x="6118" y="6082"/>
                  </a:lnTo>
                  <a:lnTo>
                    <a:pt x="6044" y="6091"/>
                  </a:lnTo>
                  <a:lnTo>
                    <a:pt x="6035" y="6092"/>
                  </a:lnTo>
                  <a:lnTo>
                    <a:pt x="5962" y="6099"/>
                  </a:lnTo>
                  <a:lnTo>
                    <a:pt x="5952" y="6100"/>
                  </a:lnTo>
                  <a:lnTo>
                    <a:pt x="5878" y="6104"/>
                  </a:lnTo>
                  <a:lnTo>
                    <a:pt x="5869" y="6105"/>
                  </a:lnTo>
                  <a:lnTo>
                    <a:pt x="5795" y="6106"/>
                  </a:lnTo>
                  <a:lnTo>
                    <a:pt x="5785" y="6106"/>
                  </a:lnTo>
                  <a:lnTo>
                    <a:pt x="5711" y="6105"/>
                  </a:lnTo>
                  <a:lnTo>
                    <a:pt x="5702" y="6104"/>
                  </a:lnTo>
                  <a:lnTo>
                    <a:pt x="5628" y="6100"/>
                  </a:lnTo>
                  <a:lnTo>
                    <a:pt x="5618" y="6099"/>
                  </a:lnTo>
                  <a:lnTo>
                    <a:pt x="5545" y="6092"/>
                  </a:lnTo>
                  <a:lnTo>
                    <a:pt x="5536" y="6091"/>
                  </a:lnTo>
                  <a:lnTo>
                    <a:pt x="5462" y="6082"/>
                  </a:lnTo>
                  <a:lnTo>
                    <a:pt x="5453" y="6080"/>
                  </a:lnTo>
                  <a:lnTo>
                    <a:pt x="5380" y="6068"/>
                  </a:lnTo>
                  <a:lnTo>
                    <a:pt x="5371" y="6066"/>
                  </a:lnTo>
                  <a:lnTo>
                    <a:pt x="5299" y="6051"/>
                  </a:lnTo>
                  <a:lnTo>
                    <a:pt x="5290" y="6049"/>
                  </a:lnTo>
                  <a:lnTo>
                    <a:pt x="5219" y="6031"/>
                  </a:lnTo>
                  <a:lnTo>
                    <a:pt x="5210" y="6029"/>
                  </a:lnTo>
                  <a:lnTo>
                    <a:pt x="5139" y="6009"/>
                  </a:lnTo>
                  <a:lnTo>
                    <a:pt x="5130" y="6006"/>
                  </a:lnTo>
                  <a:lnTo>
                    <a:pt x="5060" y="5983"/>
                  </a:lnTo>
                  <a:lnTo>
                    <a:pt x="5051" y="5980"/>
                  </a:lnTo>
                  <a:lnTo>
                    <a:pt x="4982" y="5954"/>
                  </a:lnTo>
                  <a:lnTo>
                    <a:pt x="4973" y="5951"/>
                  </a:lnTo>
                  <a:lnTo>
                    <a:pt x="4905" y="5922"/>
                  </a:lnTo>
                  <a:lnTo>
                    <a:pt x="4896" y="5919"/>
                  </a:lnTo>
                  <a:lnTo>
                    <a:pt x="4829" y="5888"/>
                  </a:lnTo>
                  <a:lnTo>
                    <a:pt x="4821" y="5884"/>
                  </a:lnTo>
                  <a:lnTo>
                    <a:pt x="4754" y="5850"/>
                  </a:lnTo>
                  <a:lnTo>
                    <a:pt x="4746" y="5846"/>
                  </a:lnTo>
                  <a:lnTo>
                    <a:pt x="4681" y="5810"/>
                  </a:lnTo>
                  <a:lnTo>
                    <a:pt x="4673" y="5805"/>
                  </a:lnTo>
                  <a:lnTo>
                    <a:pt x="4610" y="5767"/>
                  </a:lnTo>
                  <a:lnTo>
                    <a:pt x="4602" y="5762"/>
                  </a:lnTo>
                  <a:lnTo>
                    <a:pt x="4540" y="5721"/>
                  </a:lnTo>
                  <a:lnTo>
                    <a:pt x="4532" y="5716"/>
                  </a:lnTo>
                  <a:lnTo>
                    <a:pt x="4472" y="5673"/>
                  </a:lnTo>
                  <a:lnTo>
                    <a:pt x="4464" y="5668"/>
                  </a:lnTo>
                  <a:lnTo>
                    <a:pt x="4406" y="5623"/>
                  </a:lnTo>
                  <a:lnTo>
                    <a:pt x="4398" y="5617"/>
                  </a:lnTo>
                  <a:lnTo>
                    <a:pt x="4342" y="5570"/>
                  </a:lnTo>
                  <a:lnTo>
                    <a:pt x="4335" y="5564"/>
                  </a:lnTo>
                  <a:lnTo>
                    <a:pt x="4280" y="5515"/>
                  </a:lnTo>
                  <a:lnTo>
                    <a:pt x="4273" y="5509"/>
                  </a:lnTo>
                  <a:lnTo>
                    <a:pt x="4220" y="5457"/>
                  </a:lnTo>
                  <a:lnTo>
                    <a:pt x="4213" y="5451"/>
                  </a:lnTo>
                  <a:lnTo>
                    <a:pt x="4162" y="5398"/>
                  </a:lnTo>
                  <a:lnTo>
                    <a:pt x="4156" y="5391"/>
                  </a:lnTo>
                  <a:lnTo>
                    <a:pt x="4107" y="5336"/>
                  </a:lnTo>
                  <a:lnTo>
                    <a:pt x="4101" y="5329"/>
                  </a:lnTo>
                  <a:lnTo>
                    <a:pt x="4054" y="5272"/>
                  </a:lnTo>
                  <a:lnTo>
                    <a:pt x="4048" y="5265"/>
                  </a:lnTo>
                  <a:lnTo>
                    <a:pt x="4003" y="5206"/>
                  </a:lnTo>
                  <a:lnTo>
                    <a:pt x="3997" y="5199"/>
                  </a:lnTo>
                  <a:lnTo>
                    <a:pt x="3955" y="5138"/>
                  </a:lnTo>
                  <a:lnTo>
                    <a:pt x="3949" y="5130"/>
                  </a:lnTo>
                  <a:lnTo>
                    <a:pt x="3909" y="5068"/>
                  </a:lnTo>
                  <a:lnTo>
                    <a:pt x="3904" y="5060"/>
                  </a:lnTo>
                  <a:lnTo>
                    <a:pt x="3866" y="4997"/>
                  </a:lnTo>
                  <a:lnTo>
                    <a:pt x="3861" y="4989"/>
                  </a:lnTo>
                  <a:lnTo>
                    <a:pt x="3825" y="4924"/>
                  </a:lnTo>
                  <a:lnTo>
                    <a:pt x="3821" y="4916"/>
                  </a:lnTo>
                  <a:lnTo>
                    <a:pt x="3787" y="4850"/>
                  </a:lnTo>
                  <a:lnTo>
                    <a:pt x="3783" y="4841"/>
                  </a:lnTo>
                  <a:lnTo>
                    <a:pt x="3753" y="4774"/>
                  </a:lnTo>
                  <a:lnTo>
                    <a:pt x="3749" y="4766"/>
                  </a:lnTo>
                  <a:lnTo>
                    <a:pt x="3720" y="4697"/>
                  </a:lnTo>
                  <a:lnTo>
                    <a:pt x="3717" y="4689"/>
                  </a:lnTo>
                  <a:lnTo>
                    <a:pt x="3691" y="4620"/>
                  </a:lnTo>
                  <a:lnTo>
                    <a:pt x="3688" y="4611"/>
                  </a:lnTo>
                  <a:lnTo>
                    <a:pt x="3665" y="4541"/>
                  </a:lnTo>
                  <a:lnTo>
                    <a:pt x="3662" y="4532"/>
                  </a:lnTo>
                  <a:lnTo>
                    <a:pt x="3642" y="4461"/>
                  </a:lnTo>
                  <a:lnTo>
                    <a:pt x="3640" y="4452"/>
                  </a:lnTo>
                  <a:lnTo>
                    <a:pt x="3622" y="4380"/>
                  </a:lnTo>
                  <a:lnTo>
                    <a:pt x="3620" y="4371"/>
                  </a:lnTo>
                  <a:lnTo>
                    <a:pt x="3605" y="4299"/>
                  </a:lnTo>
                  <a:lnTo>
                    <a:pt x="3603" y="4290"/>
                  </a:lnTo>
                  <a:lnTo>
                    <a:pt x="3591" y="4217"/>
                  </a:lnTo>
                  <a:lnTo>
                    <a:pt x="3589" y="4208"/>
                  </a:lnTo>
                  <a:lnTo>
                    <a:pt x="3580" y="4135"/>
                  </a:lnTo>
                  <a:lnTo>
                    <a:pt x="3579" y="4126"/>
                  </a:lnTo>
                  <a:lnTo>
                    <a:pt x="3572" y="4052"/>
                  </a:lnTo>
                  <a:lnTo>
                    <a:pt x="3571" y="4043"/>
                  </a:lnTo>
                  <a:lnTo>
                    <a:pt x="3567" y="3969"/>
                  </a:lnTo>
                  <a:lnTo>
                    <a:pt x="3566" y="3960"/>
                  </a:lnTo>
                  <a:lnTo>
                    <a:pt x="3565" y="3886"/>
                  </a:lnTo>
                  <a:lnTo>
                    <a:pt x="3565" y="3876"/>
                  </a:lnTo>
                  <a:lnTo>
                    <a:pt x="3566" y="3802"/>
                  </a:lnTo>
                  <a:lnTo>
                    <a:pt x="3567" y="3793"/>
                  </a:lnTo>
                  <a:lnTo>
                    <a:pt x="3571" y="3719"/>
                  </a:lnTo>
                  <a:lnTo>
                    <a:pt x="3572" y="3709"/>
                  </a:lnTo>
                  <a:lnTo>
                    <a:pt x="3579" y="3636"/>
                  </a:lnTo>
                  <a:lnTo>
                    <a:pt x="3580" y="3627"/>
                  </a:lnTo>
                  <a:lnTo>
                    <a:pt x="3589" y="3553"/>
                  </a:lnTo>
                  <a:lnTo>
                    <a:pt x="3591" y="3544"/>
                  </a:lnTo>
                  <a:lnTo>
                    <a:pt x="3603" y="3471"/>
                  </a:lnTo>
                  <a:lnTo>
                    <a:pt x="3605" y="3462"/>
                  </a:lnTo>
                  <a:lnTo>
                    <a:pt x="3620" y="3390"/>
                  </a:lnTo>
                  <a:lnTo>
                    <a:pt x="3622" y="3381"/>
                  </a:lnTo>
                  <a:lnTo>
                    <a:pt x="3640" y="3310"/>
                  </a:lnTo>
                  <a:lnTo>
                    <a:pt x="3642" y="3301"/>
                  </a:lnTo>
                  <a:lnTo>
                    <a:pt x="3662" y="3230"/>
                  </a:lnTo>
                  <a:lnTo>
                    <a:pt x="3665" y="3221"/>
                  </a:lnTo>
                  <a:lnTo>
                    <a:pt x="3688" y="3151"/>
                  </a:lnTo>
                  <a:lnTo>
                    <a:pt x="3691" y="3142"/>
                  </a:lnTo>
                  <a:lnTo>
                    <a:pt x="3717" y="3073"/>
                  </a:lnTo>
                  <a:lnTo>
                    <a:pt x="3720" y="3064"/>
                  </a:lnTo>
                  <a:lnTo>
                    <a:pt x="3749" y="2996"/>
                  </a:lnTo>
                  <a:lnTo>
                    <a:pt x="3752" y="2987"/>
                  </a:lnTo>
                  <a:lnTo>
                    <a:pt x="3783" y="2920"/>
                  </a:lnTo>
                  <a:lnTo>
                    <a:pt x="3787" y="2912"/>
                  </a:lnTo>
                  <a:lnTo>
                    <a:pt x="3821" y="2845"/>
                  </a:lnTo>
                  <a:lnTo>
                    <a:pt x="3825" y="2837"/>
                  </a:lnTo>
                  <a:lnTo>
                    <a:pt x="3861" y="2772"/>
                  </a:lnTo>
                  <a:lnTo>
                    <a:pt x="3866" y="2764"/>
                  </a:lnTo>
                  <a:lnTo>
                    <a:pt x="3904" y="2701"/>
                  </a:lnTo>
                  <a:lnTo>
                    <a:pt x="3909" y="2693"/>
                  </a:lnTo>
                  <a:lnTo>
                    <a:pt x="3950" y="2631"/>
                  </a:lnTo>
                  <a:lnTo>
                    <a:pt x="3955" y="2623"/>
                  </a:lnTo>
                  <a:lnTo>
                    <a:pt x="3998" y="2563"/>
                  </a:lnTo>
                  <a:lnTo>
                    <a:pt x="4003" y="2555"/>
                  </a:lnTo>
                  <a:lnTo>
                    <a:pt x="4048" y="2497"/>
                  </a:lnTo>
                  <a:lnTo>
                    <a:pt x="4054" y="2489"/>
                  </a:lnTo>
                  <a:lnTo>
                    <a:pt x="4101" y="2433"/>
                  </a:lnTo>
                  <a:lnTo>
                    <a:pt x="4107" y="2426"/>
                  </a:lnTo>
                  <a:lnTo>
                    <a:pt x="4156" y="2371"/>
                  </a:lnTo>
                  <a:lnTo>
                    <a:pt x="4162" y="2364"/>
                  </a:lnTo>
                  <a:lnTo>
                    <a:pt x="4213" y="2311"/>
                  </a:lnTo>
                  <a:lnTo>
                    <a:pt x="4220" y="2304"/>
                  </a:lnTo>
                  <a:lnTo>
                    <a:pt x="4273" y="2253"/>
                  </a:lnTo>
                  <a:lnTo>
                    <a:pt x="4280" y="2247"/>
                  </a:lnTo>
                  <a:lnTo>
                    <a:pt x="4334" y="2198"/>
                  </a:lnTo>
                  <a:lnTo>
                    <a:pt x="4342" y="2192"/>
                  </a:lnTo>
                  <a:lnTo>
                    <a:pt x="4398" y="2145"/>
                  </a:lnTo>
                  <a:lnTo>
                    <a:pt x="4405" y="2139"/>
                  </a:lnTo>
                  <a:lnTo>
                    <a:pt x="4464" y="2094"/>
                  </a:lnTo>
                  <a:lnTo>
                    <a:pt x="4471" y="2088"/>
                  </a:lnTo>
                  <a:lnTo>
                    <a:pt x="4532" y="2045"/>
                  </a:lnTo>
                  <a:lnTo>
                    <a:pt x="4539" y="2040"/>
                  </a:lnTo>
                  <a:lnTo>
                    <a:pt x="4601" y="2000"/>
                  </a:lnTo>
                  <a:lnTo>
                    <a:pt x="4609" y="1995"/>
                  </a:lnTo>
                  <a:lnTo>
                    <a:pt x="4673" y="1956"/>
                  </a:lnTo>
                  <a:lnTo>
                    <a:pt x="4681" y="1951"/>
                  </a:lnTo>
                  <a:lnTo>
                    <a:pt x="4747" y="1915"/>
                  </a:lnTo>
                  <a:lnTo>
                    <a:pt x="4755" y="1911"/>
                  </a:lnTo>
                  <a:lnTo>
                    <a:pt x="4821" y="1878"/>
                  </a:lnTo>
                  <a:lnTo>
                    <a:pt x="4829" y="1874"/>
                  </a:lnTo>
                  <a:lnTo>
                    <a:pt x="4897" y="1843"/>
                  </a:lnTo>
                  <a:lnTo>
                    <a:pt x="4905" y="1839"/>
                  </a:lnTo>
                  <a:lnTo>
                    <a:pt x="4973" y="1811"/>
                  </a:lnTo>
                  <a:lnTo>
                    <a:pt x="4982" y="1808"/>
                  </a:lnTo>
                  <a:lnTo>
                    <a:pt x="5051" y="1782"/>
                  </a:lnTo>
                  <a:lnTo>
                    <a:pt x="5060" y="1779"/>
                  </a:lnTo>
                  <a:lnTo>
                    <a:pt x="5130" y="1756"/>
                  </a:lnTo>
                  <a:lnTo>
                    <a:pt x="5139" y="1753"/>
                  </a:lnTo>
                  <a:lnTo>
                    <a:pt x="5210" y="1733"/>
                  </a:lnTo>
                  <a:lnTo>
                    <a:pt x="5219" y="1730"/>
                  </a:lnTo>
                  <a:lnTo>
                    <a:pt x="5290" y="1713"/>
                  </a:lnTo>
                  <a:lnTo>
                    <a:pt x="5299" y="1711"/>
                  </a:lnTo>
                  <a:lnTo>
                    <a:pt x="5371" y="1696"/>
                  </a:lnTo>
                  <a:lnTo>
                    <a:pt x="5381" y="1694"/>
                  </a:lnTo>
                  <a:lnTo>
                    <a:pt x="5453" y="1682"/>
                  </a:lnTo>
                  <a:lnTo>
                    <a:pt x="5462" y="1680"/>
                  </a:lnTo>
                  <a:lnTo>
                    <a:pt x="5536" y="1671"/>
                  </a:lnTo>
                  <a:lnTo>
                    <a:pt x="5545" y="1670"/>
                  </a:lnTo>
                  <a:lnTo>
                    <a:pt x="5618" y="1663"/>
                  </a:lnTo>
                  <a:lnTo>
                    <a:pt x="5628" y="1662"/>
                  </a:lnTo>
                  <a:lnTo>
                    <a:pt x="5702" y="1658"/>
                  </a:lnTo>
                  <a:lnTo>
                    <a:pt x="5711" y="1657"/>
                  </a:lnTo>
                  <a:lnTo>
                    <a:pt x="5785" y="1656"/>
                  </a:lnTo>
                  <a:lnTo>
                    <a:pt x="5795" y="1656"/>
                  </a:lnTo>
                  <a:lnTo>
                    <a:pt x="5869" y="1657"/>
                  </a:lnTo>
                  <a:lnTo>
                    <a:pt x="5878" y="1658"/>
                  </a:lnTo>
                  <a:lnTo>
                    <a:pt x="5952" y="1662"/>
                  </a:lnTo>
                  <a:lnTo>
                    <a:pt x="5962" y="1663"/>
                  </a:lnTo>
                  <a:lnTo>
                    <a:pt x="6035" y="1670"/>
                  </a:lnTo>
                  <a:lnTo>
                    <a:pt x="6044" y="1671"/>
                  </a:lnTo>
                  <a:lnTo>
                    <a:pt x="6118" y="1680"/>
                  </a:lnTo>
                  <a:lnTo>
                    <a:pt x="6127" y="1682"/>
                  </a:lnTo>
                  <a:lnTo>
                    <a:pt x="6199" y="1694"/>
                  </a:lnTo>
                  <a:lnTo>
                    <a:pt x="6209" y="1696"/>
                  </a:lnTo>
                  <a:lnTo>
                    <a:pt x="6281" y="1711"/>
                  </a:lnTo>
                  <a:lnTo>
                    <a:pt x="6290" y="1713"/>
                  </a:lnTo>
                  <a:lnTo>
                    <a:pt x="6361" y="1730"/>
                  </a:lnTo>
                  <a:lnTo>
                    <a:pt x="6370" y="1733"/>
                  </a:lnTo>
                  <a:lnTo>
                    <a:pt x="6441" y="1753"/>
                  </a:lnTo>
                  <a:lnTo>
                    <a:pt x="6450" y="1756"/>
                  </a:lnTo>
                  <a:lnTo>
                    <a:pt x="6520" y="1779"/>
                  </a:lnTo>
                  <a:lnTo>
                    <a:pt x="6529" y="1782"/>
                  </a:lnTo>
                  <a:lnTo>
                    <a:pt x="6598" y="1808"/>
                  </a:lnTo>
                  <a:lnTo>
                    <a:pt x="6607" y="1811"/>
                  </a:lnTo>
                  <a:lnTo>
                    <a:pt x="6675" y="1839"/>
                  </a:lnTo>
                  <a:lnTo>
                    <a:pt x="6683" y="1843"/>
                  </a:lnTo>
                  <a:lnTo>
                    <a:pt x="6751" y="1874"/>
                  </a:lnTo>
                  <a:lnTo>
                    <a:pt x="6759" y="1878"/>
                  </a:lnTo>
                  <a:lnTo>
                    <a:pt x="6825" y="1911"/>
                  </a:lnTo>
                  <a:lnTo>
                    <a:pt x="6833" y="1915"/>
                  </a:lnTo>
                  <a:lnTo>
                    <a:pt x="6899" y="1951"/>
                  </a:lnTo>
                  <a:lnTo>
                    <a:pt x="6907" y="1956"/>
                  </a:lnTo>
                  <a:lnTo>
                    <a:pt x="6971" y="1995"/>
                  </a:lnTo>
                  <a:lnTo>
                    <a:pt x="6979" y="2000"/>
                  </a:lnTo>
                  <a:lnTo>
                    <a:pt x="7041" y="2040"/>
                  </a:lnTo>
                  <a:lnTo>
                    <a:pt x="7048" y="2045"/>
                  </a:lnTo>
                  <a:lnTo>
                    <a:pt x="7109" y="2088"/>
                  </a:lnTo>
                  <a:lnTo>
                    <a:pt x="7116" y="2094"/>
                  </a:lnTo>
                  <a:lnTo>
                    <a:pt x="7175" y="2139"/>
                  </a:lnTo>
                  <a:lnTo>
                    <a:pt x="7182" y="2145"/>
                  </a:lnTo>
                  <a:lnTo>
                    <a:pt x="7238" y="2192"/>
                  </a:lnTo>
                  <a:lnTo>
                    <a:pt x="7246" y="2198"/>
                  </a:lnTo>
                  <a:lnTo>
                    <a:pt x="7300" y="2247"/>
                  </a:lnTo>
                  <a:lnTo>
                    <a:pt x="7307" y="2253"/>
                  </a:lnTo>
                  <a:lnTo>
                    <a:pt x="7360" y="2304"/>
                  </a:lnTo>
                  <a:lnTo>
                    <a:pt x="7367" y="2311"/>
                  </a:lnTo>
                  <a:lnTo>
                    <a:pt x="7418" y="2364"/>
                  </a:lnTo>
                  <a:lnTo>
                    <a:pt x="7424" y="2371"/>
                  </a:lnTo>
                  <a:lnTo>
                    <a:pt x="7473" y="2426"/>
                  </a:lnTo>
                  <a:lnTo>
                    <a:pt x="7479" y="2433"/>
                  </a:lnTo>
                  <a:lnTo>
                    <a:pt x="7526" y="2489"/>
                  </a:lnTo>
                  <a:lnTo>
                    <a:pt x="7532" y="2497"/>
                  </a:lnTo>
                  <a:lnTo>
                    <a:pt x="7577" y="2555"/>
                  </a:lnTo>
                  <a:lnTo>
                    <a:pt x="7582" y="2563"/>
                  </a:lnTo>
                  <a:lnTo>
                    <a:pt x="7625" y="2623"/>
                  </a:lnTo>
                  <a:lnTo>
                    <a:pt x="7630" y="2631"/>
                  </a:lnTo>
                  <a:lnTo>
                    <a:pt x="7671" y="2693"/>
                  </a:lnTo>
                  <a:lnTo>
                    <a:pt x="7676" y="2701"/>
                  </a:lnTo>
                  <a:lnTo>
                    <a:pt x="7714" y="2764"/>
                  </a:lnTo>
                  <a:lnTo>
                    <a:pt x="7719" y="2772"/>
                  </a:lnTo>
                  <a:lnTo>
                    <a:pt x="7755" y="2837"/>
                  </a:lnTo>
                  <a:lnTo>
                    <a:pt x="7759" y="2845"/>
                  </a:lnTo>
                  <a:lnTo>
                    <a:pt x="7793" y="2912"/>
                  </a:lnTo>
                  <a:lnTo>
                    <a:pt x="7797" y="2920"/>
                  </a:lnTo>
                  <a:lnTo>
                    <a:pt x="7828" y="2987"/>
                  </a:lnTo>
                  <a:lnTo>
                    <a:pt x="7831" y="2996"/>
                  </a:lnTo>
                  <a:lnTo>
                    <a:pt x="7860" y="3064"/>
                  </a:lnTo>
                  <a:lnTo>
                    <a:pt x="7863" y="3073"/>
                  </a:lnTo>
                  <a:lnTo>
                    <a:pt x="7889" y="3142"/>
                  </a:lnTo>
                  <a:lnTo>
                    <a:pt x="7892" y="3151"/>
                  </a:lnTo>
                  <a:lnTo>
                    <a:pt x="7915" y="3221"/>
                  </a:lnTo>
                  <a:lnTo>
                    <a:pt x="7918" y="3230"/>
                  </a:lnTo>
                  <a:lnTo>
                    <a:pt x="7938" y="3301"/>
                  </a:lnTo>
                  <a:lnTo>
                    <a:pt x="7940" y="3310"/>
                  </a:lnTo>
                  <a:lnTo>
                    <a:pt x="7958" y="3381"/>
                  </a:lnTo>
                  <a:lnTo>
                    <a:pt x="7960" y="3390"/>
                  </a:lnTo>
                  <a:lnTo>
                    <a:pt x="7975" y="3462"/>
                  </a:lnTo>
                  <a:lnTo>
                    <a:pt x="7977" y="3471"/>
                  </a:lnTo>
                  <a:lnTo>
                    <a:pt x="7989" y="3544"/>
                  </a:lnTo>
                  <a:lnTo>
                    <a:pt x="7991" y="3553"/>
                  </a:lnTo>
                  <a:lnTo>
                    <a:pt x="8000" y="3627"/>
                  </a:lnTo>
                  <a:lnTo>
                    <a:pt x="8001" y="3636"/>
                  </a:lnTo>
                  <a:lnTo>
                    <a:pt x="8008" y="3709"/>
                  </a:lnTo>
                  <a:lnTo>
                    <a:pt x="8009" y="3719"/>
                  </a:lnTo>
                  <a:lnTo>
                    <a:pt x="8013" y="3793"/>
                  </a:lnTo>
                  <a:lnTo>
                    <a:pt x="8014" y="3802"/>
                  </a:lnTo>
                  <a:close/>
                  <a:moveTo>
                    <a:pt x="7514" y="3946"/>
                  </a:moveTo>
                  <a:lnTo>
                    <a:pt x="7515" y="3881"/>
                  </a:lnTo>
                  <a:lnTo>
                    <a:pt x="7514" y="3816"/>
                  </a:lnTo>
                  <a:lnTo>
                    <a:pt x="7510" y="3752"/>
                  </a:lnTo>
                  <a:lnTo>
                    <a:pt x="7504" y="3687"/>
                  </a:lnTo>
                  <a:lnTo>
                    <a:pt x="7496" y="3623"/>
                  </a:lnTo>
                  <a:lnTo>
                    <a:pt x="7485" y="3560"/>
                  </a:lnTo>
                  <a:lnTo>
                    <a:pt x="7472" y="3497"/>
                  </a:lnTo>
                  <a:lnTo>
                    <a:pt x="7456" y="3434"/>
                  </a:lnTo>
                  <a:lnTo>
                    <a:pt x="7438" y="3373"/>
                  </a:lnTo>
                  <a:lnTo>
                    <a:pt x="7418" y="3312"/>
                  </a:lnTo>
                  <a:lnTo>
                    <a:pt x="7396" y="3251"/>
                  </a:lnTo>
                  <a:lnTo>
                    <a:pt x="7371" y="3192"/>
                  </a:lnTo>
                  <a:lnTo>
                    <a:pt x="7344" y="3133"/>
                  </a:lnTo>
                  <a:lnTo>
                    <a:pt x="7315" y="3075"/>
                  </a:lnTo>
                  <a:lnTo>
                    <a:pt x="7283" y="3018"/>
                  </a:lnTo>
                  <a:lnTo>
                    <a:pt x="7250" y="2962"/>
                  </a:lnTo>
                  <a:lnTo>
                    <a:pt x="7215" y="2908"/>
                  </a:lnTo>
                  <a:lnTo>
                    <a:pt x="7177" y="2856"/>
                  </a:lnTo>
                  <a:lnTo>
                    <a:pt x="7138" y="2805"/>
                  </a:lnTo>
                  <a:lnTo>
                    <a:pt x="7097" y="2755"/>
                  </a:lnTo>
                  <a:lnTo>
                    <a:pt x="7054" y="2707"/>
                  </a:lnTo>
                  <a:lnTo>
                    <a:pt x="7010" y="2661"/>
                  </a:lnTo>
                  <a:lnTo>
                    <a:pt x="6963" y="2616"/>
                  </a:lnTo>
                  <a:lnTo>
                    <a:pt x="6915" y="2573"/>
                  </a:lnTo>
                  <a:lnTo>
                    <a:pt x="6866" y="2532"/>
                  </a:lnTo>
                  <a:lnTo>
                    <a:pt x="6815" y="2493"/>
                  </a:lnTo>
                  <a:lnTo>
                    <a:pt x="6762" y="2455"/>
                  </a:lnTo>
                  <a:lnTo>
                    <a:pt x="6708" y="2420"/>
                  </a:lnTo>
                  <a:lnTo>
                    <a:pt x="6653" y="2387"/>
                  </a:lnTo>
                  <a:lnTo>
                    <a:pt x="6596" y="2355"/>
                  </a:lnTo>
                  <a:lnTo>
                    <a:pt x="6539" y="2326"/>
                  </a:lnTo>
                  <a:lnTo>
                    <a:pt x="6480" y="2299"/>
                  </a:lnTo>
                  <a:lnTo>
                    <a:pt x="6420" y="2275"/>
                  </a:lnTo>
                  <a:lnTo>
                    <a:pt x="6360" y="2253"/>
                  </a:lnTo>
                  <a:lnTo>
                    <a:pt x="6299" y="2232"/>
                  </a:lnTo>
                  <a:lnTo>
                    <a:pt x="6237" y="2215"/>
                  </a:lnTo>
                  <a:lnTo>
                    <a:pt x="6174" y="2199"/>
                  </a:lnTo>
                  <a:lnTo>
                    <a:pt x="6111" y="2186"/>
                  </a:lnTo>
                  <a:lnTo>
                    <a:pt x="6048" y="2175"/>
                  </a:lnTo>
                  <a:lnTo>
                    <a:pt x="5984" y="2167"/>
                  </a:lnTo>
                  <a:lnTo>
                    <a:pt x="5920" y="2161"/>
                  </a:lnTo>
                  <a:lnTo>
                    <a:pt x="5855" y="2157"/>
                  </a:lnTo>
                  <a:lnTo>
                    <a:pt x="5790" y="2156"/>
                  </a:lnTo>
                  <a:lnTo>
                    <a:pt x="5725" y="2157"/>
                  </a:lnTo>
                  <a:lnTo>
                    <a:pt x="5660" y="2161"/>
                  </a:lnTo>
                  <a:lnTo>
                    <a:pt x="5596" y="2167"/>
                  </a:lnTo>
                  <a:lnTo>
                    <a:pt x="5532" y="2175"/>
                  </a:lnTo>
                  <a:lnTo>
                    <a:pt x="5469" y="2186"/>
                  </a:lnTo>
                  <a:lnTo>
                    <a:pt x="5406" y="2199"/>
                  </a:lnTo>
                  <a:lnTo>
                    <a:pt x="5343" y="2215"/>
                  </a:lnTo>
                  <a:lnTo>
                    <a:pt x="5281" y="2232"/>
                  </a:lnTo>
                  <a:lnTo>
                    <a:pt x="5220" y="2253"/>
                  </a:lnTo>
                  <a:lnTo>
                    <a:pt x="5160" y="2275"/>
                  </a:lnTo>
                  <a:lnTo>
                    <a:pt x="5100" y="2299"/>
                  </a:lnTo>
                  <a:lnTo>
                    <a:pt x="5041" y="2326"/>
                  </a:lnTo>
                  <a:lnTo>
                    <a:pt x="4984" y="2355"/>
                  </a:lnTo>
                  <a:lnTo>
                    <a:pt x="4927" y="2387"/>
                  </a:lnTo>
                  <a:lnTo>
                    <a:pt x="4872" y="2420"/>
                  </a:lnTo>
                  <a:lnTo>
                    <a:pt x="4818" y="2455"/>
                  </a:lnTo>
                  <a:lnTo>
                    <a:pt x="4765" y="2493"/>
                  </a:lnTo>
                  <a:lnTo>
                    <a:pt x="4714" y="2532"/>
                  </a:lnTo>
                  <a:lnTo>
                    <a:pt x="4665" y="2573"/>
                  </a:lnTo>
                  <a:lnTo>
                    <a:pt x="4617" y="2616"/>
                  </a:lnTo>
                  <a:lnTo>
                    <a:pt x="4570" y="2661"/>
                  </a:lnTo>
                  <a:lnTo>
                    <a:pt x="4526" y="2707"/>
                  </a:lnTo>
                  <a:lnTo>
                    <a:pt x="4483" y="2755"/>
                  </a:lnTo>
                  <a:lnTo>
                    <a:pt x="4442" y="2805"/>
                  </a:lnTo>
                  <a:lnTo>
                    <a:pt x="4403" y="2856"/>
                  </a:lnTo>
                  <a:lnTo>
                    <a:pt x="4365" y="2908"/>
                  </a:lnTo>
                  <a:lnTo>
                    <a:pt x="4330" y="2962"/>
                  </a:lnTo>
                  <a:lnTo>
                    <a:pt x="4297" y="3018"/>
                  </a:lnTo>
                  <a:lnTo>
                    <a:pt x="4265" y="3075"/>
                  </a:lnTo>
                  <a:lnTo>
                    <a:pt x="4236" y="3133"/>
                  </a:lnTo>
                  <a:lnTo>
                    <a:pt x="4209" y="3192"/>
                  </a:lnTo>
                  <a:lnTo>
                    <a:pt x="4184" y="3251"/>
                  </a:lnTo>
                  <a:lnTo>
                    <a:pt x="4162" y="3312"/>
                  </a:lnTo>
                  <a:lnTo>
                    <a:pt x="4142" y="3373"/>
                  </a:lnTo>
                  <a:lnTo>
                    <a:pt x="4124" y="3434"/>
                  </a:lnTo>
                  <a:lnTo>
                    <a:pt x="4108" y="3497"/>
                  </a:lnTo>
                  <a:lnTo>
                    <a:pt x="4095" y="3560"/>
                  </a:lnTo>
                  <a:lnTo>
                    <a:pt x="4084" y="3623"/>
                  </a:lnTo>
                  <a:lnTo>
                    <a:pt x="4076" y="3687"/>
                  </a:lnTo>
                  <a:lnTo>
                    <a:pt x="4070" y="3752"/>
                  </a:lnTo>
                  <a:lnTo>
                    <a:pt x="4066" y="3816"/>
                  </a:lnTo>
                  <a:lnTo>
                    <a:pt x="4065" y="3881"/>
                  </a:lnTo>
                  <a:lnTo>
                    <a:pt x="4066" y="3946"/>
                  </a:lnTo>
                  <a:lnTo>
                    <a:pt x="4070" y="4010"/>
                  </a:lnTo>
                  <a:lnTo>
                    <a:pt x="4076" y="4074"/>
                  </a:lnTo>
                  <a:lnTo>
                    <a:pt x="4084" y="4138"/>
                  </a:lnTo>
                  <a:lnTo>
                    <a:pt x="4095" y="4202"/>
                  </a:lnTo>
                  <a:lnTo>
                    <a:pt x="4108" y="4265"/>
                  </a:lnTo>
                  <a:lnTo>
                    <a:pt x="4124" y="4327"/>
                  </a:lnTo>
                  <a:lnTo>
                    <a:pt x="4142" y="4389"/>
                  </a:lnTo>
                  <a:lnTo>
                    <a:pt x="4162" y="4450"/>
                  </a:lnTo>
                  <a:lnTo>
                    <a:pt x="4184" y="4510"/>
                  </a:lnTo>
                  <a:lnTo>
                    <a:pt x="4209" y="4570"/>
                  </a:lnTo>
                  <a:lnTo>
                    <a:pt x="4236" y="4628"/>
                  </a:lnTo>
                  <a:lnTo>
                    <a:pt x="4265" y="4686"/>
                  </a:lnTo>
                  <a:lnTo>
                    <a:pt x="4297" y="4743"/>
                  </a:lnTo>
                  <a:lnTo>
                    <a:pt x="4330" y="4799"/>
                  </a:lnTo>
                  <a:lnTo>
                    <a:pt x="4366" y="4853"/>
                  </a:lnTo>
                  <a:lnTo>
                    <a:pt x="4403" y="4906"/>
                  </a:lnTo>
                  <a:lnTo>
                    <a:pt x="4442" y="4957"/>
                  </a:lnTo>
                  <a:lnTo>
                    <a:pt x="4483" y="5007"/>
                  </a:lnTo>
                  <a:lnTo>
                    <a:pt x="4526" y="5054"/>
                  </a:lnTo>
                  <a:lnTo>
                    <a:pt x="4570" y="5101"/>
                  </a:lnTo>
                  <a:lnTo>
                    <a:pt x="4617" y="5145"/>
                  </a:lnTo>
                  <a:lnTo>
                    <a:pt x="4664" y="5188"/>
                  </a:lnTo>
                  <a:lnTo>
                    <a:pt x="4714" y="5229"/>
                  </a:lnTo>
                  <a:lnTo>
                    <a:pt x="4765" y="5268"/>
                  </a:lnTo>
                  <a:lnTo>
                    <a:pt x="4817" y="5306"/>
                  </a:lnTo>
                  <a:lnTo>
                    <a:pt x="4871" y="5341"/>
                  </a:lnTo>
                  <a:lnTo>
                    <a:pt x="4927" y="5374"/>
                  </a:lnTo>
                  <a:lnTo>
                    <a:pt x="4984" y="5406"/>
                  </a:lnTo>
                  <a:lnTo>
                    <a:pt x="5042" y="5435"/>
                  </a:lnTo>
                  <a:lnTo>
                    <a:pt x="5101" y="5462"/>
                  </a:lnTo>
                  <a:lnTo>
                    <a:pt x="5160" y="5487"/>
                  </a:lnTo>
                  <a:lnTo>
                    <a:pt x="5221" y="5509"/>
                  </a:lnTo>
                  <a:lnTo>
                    <a:pt x="5282" y="5529"/>
                  </a:lnTo>
                  <a:lnTo>
                    <a:pt x="5343" y="5547"/>
                  </a:lnTo>
                  <a:lnTo>
                    <a:pt x="5406" y="5563"/>
                  </a:lnTo>
                  <a:lnTo>
                    <a:pt x="5469" y="5576"/>
                  </a:lnTo>
                  <a:lnTo>
                    <a:pt x="5532" y="5587"/>
                  </a:lnTo>
                  <a:lnTo>
                    <a:pt x="5596" y="5595"/>
                  </a:lnTo>
                  <a:lnTo>
                    <a:pt x="5661" y="5601"/>
                  </a:lnTo>
                  <a:lnTo>
                    <a:pt x="5725" y="5605"/>
                  </a:lnTo>
                  <a:lnTo>
                    <a:pt x="5790" y="5606"/>
                  </a:lnTo>
                  <a:lnTo>
                    <a:pt x="5855" y="5605"/>
                  </a:lnTo>
                  <a:lnTo>
                    <a:pt x="5919" y="5601"/>
                  </a:lnTo>
                  <a:lnTo>
                    <a:pt x="5984" y="5595"/>
                  </a:lnTo>
                  <a:lnTo>
                    <a:pt x="6048" y="5587"/>
                  </a:lnTo>
                  <a:lnTo>
                    <a:pt x="6111" y="5576"/>
                  </a:lnTo>
                  <a:lnTo>
                    <a:pt x="6174" y="5563"/>
                  </a:lnTo>
                  <a:lnTo>
                    <a:pt x="6237" y="5547"/>
                  </a:lnTo>
                  <a:lnTo>
                    <a:pt x="6298" y="5529"/>
                  </a:lnTo>
                  <a:lnTo>
                    <a:pt x="6359" y="5509"/>
                  </a:lnTo>
                  <a:lnTo>
                    <a:pt x="6420" y="5487"/>
                  </a:lnTo>
                  <a:lnTo>
                    <a:pt x="6479" y="5462"/>
                  </a:lnTo>
                  <a:lnTo>
                    <a:pt x="6538" y="5435"/>
                  </a:lnTo>
                  <a:lnTo>
                    <a:pt x="6596" y="5406"/>
                  </a:lnTo>
                  <a:lnTo>
                    <a:pt x="6653" y="5374"/>
                  </a:lnTo>
                  <a:lnTo>
                    <a:pt x="6709" y="5341"/>
                  </a:lnTo>
                  <a:lnTo>
                    <a:pt x="6763" y="5306"/>
                  </a:lnTo>
                  <a:lnTo>
                    <a:pt x="6815" y="5268"/>
                  </a:lnTo>
                  <a:lnTo>
                    <a:pt x="6866" y="5229"/>
                  </a:lnTo>
                  <a:lnTo>
                    <a:pt x="6916" y="5188"/>
                  </a:lnTo>
                  <a:lnTo>
                    <a:pt x="6963" y="5145"/>
                  </a:lnTo>
                  <a:lnTo>
                    <a:pt x="7010" y="5101"/>
                  </a:lnTo>
                  <a:lnTo>
                    <a:pt x="7054" y="5054"/>
                  </a:lnTo>
                  <a:lnTo>
                    <a:pt x="7097" y="5007"/>
                  </a:lnTo>
                  <a:lnTo>
                    <a:pt x="7138" y="4957"/>
                  </a:lnTo>
                  <a:lnTo>
                    <a:pt x="7177" y="4906"/>
                  </a:lnTo>
                  <a:lnTo>
                    <a:pt x="7214" y="4853"/>
                  </a:lnTo>
                  <a:lnTo>
                    <a:pt x="7250" y="4799"/>
                  </a:lnTo>
                  <a:lnTo>
                    <a:pt x="7283" y="4743"/>
                  </a:lnTo>
                  <a:lnTo>
                    <a:pt x="7315" y="4686"/>
                  </a:lnTo>
                  <a:lnTo>
                    <a:pt x="7344" y="4628"/>
                  </a:lnTo>
                  <a:lnTo>
                    <a:pt x="7371" y="4570"/>
                  </a:lnTo>
                  <a:lnTo>
                    <a:pt x="7396" y="4510"/>
                  </a:lnTo>
                  <a:lnTo>
                    <a:pt x="7418" y="4450"/>
                  </a:lnTo>
                  <a:lnTo>
                    <a:pt x="7438" y="4389"/>
                  </a:lnTo>
                  <a:lnTo>
                    <a:pt x="7456" y="4327"/>
                  </a:lnTo>
                  <a:lnTo>
                    <a:pt x="7472" y="4265"/>
                  </a:lnTo>
                  <a:lnTo>
                    <a:pt x="7485" y="4202"/>
                  </a:lnTo>
                  <a:lnTo>
                    <a:pt x="7496" y="4138"/>
                  </a:lnTo>
                  <a:lnTo>
                    <a:pt x="7504" y="4074"/>
                  </a:lnTo>
                  <a:lnTo>
                    <a:pt x="7510" y="4010"/>
                  </a:lnTo>
                  <a:lnTo>
                    <a:pt x="7514" y="3946"/>
                  </a:lnTo>
                  <a:close/>
                </a:path>
              </a:pathLst>
            </a:custGeom>
            <a:grpFill/>
            <a:ln>
              <a:noFill/>
            </a:ln>
          </p:spPr>
          <p:txBody>
            <a:bodyPr/>
            <a:lstStyle/>
            <a:p>
              <a:endParaRPr/>
            </a:p>
          </p:txBody>
        </p:sp>
        <p:sp>
          <p:nvSpPr>
            <p:cNvPr id="63" name="Outline"/>
            <p:cNvSpPr/>
            <p:nvPr/>
          </p:nvSpPr>
          <p:spPr>
            <a:xfrm>
              <a:off x="9761300" y="861060"/>
              <a:ext cx="589280" cy="589280"/>
            </a:xfrm>
            <a:custGeom>
              <a:avLst/>
              <a:gdLst/>
              <a:ahLst/>
              <a:cxnLst/>
              <a:rect l="0" t="0" r="10000" b="10000"/>
              <a:pathLst>
                <a:path w="10000" h="10000">
                  <a:moveTo>
                    <a:pt x="3388" y="5102"/>
                  </a:moveTo>
                  <a:lnTo>
                    <a:pt x="3398" y="5133"/>
                  </a:lnTo>
                  <a:lnTo>
                    <a:pt x="3405" y="5165"/>
                  </a:lnTo>
                  <a:lnTo>
                    <a:pt x="3407" y="5198"/>
                  </a:lnTo>
                  <a:lnTo>
                    <a:pt x="3407" y="7844"/>
                  </a:lnTo>
                  <a:lnTo>
                    <a:pt x="4223" y="7844"/>
                  </a:lnTo>
                  <a:lnTo>
                    <a:pt x="4223" y="6778"/>
                  </a:lnTo>
                  <a:lnTo>
                    <a:pt x="4225" y="6745"/>
                  </a:lnTo>
                  <a:lnTo>
                    <a:pt x="4232" y="6713"/>
                  </a:lnTo>
                  <a:lnTo>
                    <a:pt x="4242" y="6682"/>
                  </a:lnTo>
                  <a:lnTo>
                    <a:pt x="4256" y="6653"/>
                  </a:lnTo>
                  <a:lnTo>
                    <a:pt x="4275" y="6626"/>
                  </a:lnTo>
                  <a:lnTo>
                    <a:pt x="4296" y="6601"/>
                  </a:lnTo>
                  <a:lnTo>
                    <a:pt x="4321" y="6580"/>
                  </a:lnTo>
                  <a:lnTo>
                    <a:pt x="4348" y="6561"/>
                  </a:lnTo>
                  <a:lnTo>
                    <a:pt x="4377" y="6547"/>
                  </a:lnTo>
                  <a:lnTo>
                    <a:pt x="4408" y="6537"/>
                  </a:lnTo>
                  <a:lnTo>
                    <a:pt x="4440" y="6530"/>
                  </a:lnTo>
                  <a:lnTo>
                    <a:pt x="4473" y="6528"/>
                  </a:lnTo>
                  <a:lnTo>
                    <a:pt x="4506" y="6530"/>
                  </a:lnTo>
                  <a:lnTo>
                    <a:pt x="4538" y="6537"/>
                  </a:lnTo>
                  <a:lnTo>
                    <a:pt x="4569" y="6547"/>
                  </a:lnTo>
                  <a:lnTo>
                    <a:pt x="4598" y="6561"/>
                  </a:lnTo>
                  <a:lnTo>
                    <a:pt x="4625" y="6580"/>
                  </a:lnTo>
                  <a:lnTo>
                    <a:pt x="4650" y="6601"/>
                  </a:lnTo>
                  <a:lnTo>
                    <a:pt x="4671" y="6626"/>
                  </a:lnTo>
                  <a:lnTo>
                    <a:pt x="4690" y="6653"/>
                  </a:lnTo>
                  <a:lnTo>
                    <a:pt x="4704" y="6682"/>
                  </a:lnTo>
                  <a:lnTo>
                    <a:pt x="4714" y="6713"/>
                  </a:lnTo>
                  <a:lnTo>
                    <a:pt x="4721" y="6745"/>
                  </a:lnTo>
                  <a:lnTo>
                    <a:pt x="4723" y="6778"/>
                  </a:lnTo>
                  <a:lnTo>
                    <a:pt x="4723" y="7844"/>
                  </a:lnTo>
                  <a:lnTo>
                    <a:pt x="7897" y="7844"/>
                  </a:lnTo>
                  <a:lnTo>
                    <a:pt x="7930" y="7846"/>
                  </a:lnTo>
                  <a:lnTo>
                    <a:pt x="7962" y="7853"/>
                  </a:lnTo>
                  <a:lnTo>
                    <a:pt x="7993" y="7863"/>
                  </a:lnTo>
                  <a:lnTo>
                    <a:pt x="8022" y="7877"/>
                  </a:lnTo>
                  <a:lnTo>
                    <a:pt x="8049" y="7896"/>
                  </a:lnTo>
                  <a:lnTo>
                    <a:pt x="8074" y="7917"/>
                  </a:lnTo>
                  <a:lnTo>
                    <a:pt x="8095" y="7942"/>
                  </a:lnTo>
                  <a:lnTo>
                    <a:pt x="8114" y="7969"/>
                  </a:lnTo>
                  <a:lnTo>
                    <a:pt x="8128" y="7998"/>
                  </a:lnTo>
                  <a:lnTo>
                    <a:pt x="8138" y="8029"/>
                  </a:lnTo>
                  <a:lnTo>
                    <a:pt x="8145" y="8061"/>
                  </a:lnTo>
                  <a:lnTo>
                    <a:pt x="8147" y="8094"/>
                  </a:lnTo>
                  <a:lnTo>
                    <a:pt x="8145" y="8127"/>
                  </a:lnTo>
                  <a:lnTo>
                    <a:pt x="8138" y="8159"/>
                  </a:lnTo>
                  <a:lnTo>
                    <a:pt x="8128" y="8190"/>
                  </a:lnTo>
                  <a:lnTo>
                    <a:pt x="8114" y="8219"/>
                  </a:lnTo>
                  <a:lnTo>
                    <a:pt x="8095" y="8246"/>
                  </a:lnTo>
                  <a:lnTo>
                    <a:pt x="8074" y="8271"/>
                  </a:lnTo>
                  <a:lnTo>
                    <a:pt x="8049" y="8292"/>
                  </a:lnTo>
                  <a:lnTo>
                    <a:pt x="8022" y="8311"/>
                  </a:lnTo>
                  <a:lnTo>
                    <a:pt x="7993" y="8325"/>
                  </a:lnTo>
                  <a:lnTo>
                    <a:pt x="7962" y="8335"/>
                  </a:lnTo>
                  <a:lnTo>
                    <a:pt x="7930" y="8342"/>
                  </a:lnTo>
                  <a:lnTo>
                    <a:pt x="7897" y="8344"/>
                  </a:lnTo>
                  <a:lnTo>
                    <a:pt x="4473" y="8344"/>
                  </a:lnTo>
                  <a:lnTo>
                    <a:pt x="3157" y="8344"/>
                  </a:lnTo>
                  <a:lnTo>
                    <a:pt x="1840" y="8344"/>
                  </a:lnTo>
                  <a:lnTo>
                    <a:pt x="1050" y="8344"/>
                  </a:lnTo>
                  <a:lnTo>
                    <a:pt x="1017" y="8342"/>
                  </a:lnTo>
                  <a:lnTo>
                    <a:pt x="985" y="8335"/>
                  </a:lnTo>
                  <a:lnTo>
                    <a:pt x="954" y="8325"/>
                  </a:lnTo>
                  <a:lnTo>
                    <a:pt x="925" y="8311"/>
                  </a:lnTo>
                  <a:lnTo>
                    <a:pt x="898" y="8292"/>
                  </a:lnTo>
                  <a:lnTo>
                    <a:pt x="873" y="8271"/>
                  </a:lnTo>
                  <a:lnTo>
                    <a:pt x="852" y="8246"/>
                  </a:lnTo>
                  <a:lnTo>
                    <a:pt x="833" y="8219"/>
                  </a:lnTo>
                  <a:lnTo>
                    <a:pt x="819" y="8190"/>
                  </a:lnTo>
                  <a:lnTo>
                    <a:pt x="809" y="8159"/>
                  </a:lnTo>
                  <a:lnTo>
                    <a:pt x="802" y="8127"/>
                  </a:lnTo>
                  <a:lnTo>
                    <a:pt x="800" y="8094"/>
                  </a:lnTo>
                  <a:lnTo>
                    <a:pt x="802" y="8061"/>
                  </a:lnTo>
                  <a:lnTo>
                    <a:pt x="809" y="8029"/>
                  </a:lnTo>
                  <a:lnTo>
                    <a:pt x="819" y="7998"/>
                  </a:lnTo>
                  <a:lnTo>
                    <a:pt x="833" y="7969"/>
                  </a:lnTo>
                  <a:lnTo>
                    <a:pt x="852" y="7942"/>
                  </a:lnTo>
                  <a:lnTo>
                    <a:pt x="873" y="7917"/>
                  </a:lnTo>
                  <a:lnTo>
                    <a:pt x="898" y="7896"/>
                  </a:lnTo>
                  <a:lnTo>
                    <a:pt x="925" y="7877"/>
                  </a:lnTo>
                  <a:lnTo>
                    <a:pt x="954" y="7863"/>
                  </a:lnTo>
                  <a:lnTo>
                    <a:pt x="985" y="7853"/>
                  </a:lnTo>
                  <a:lnTo>
                    <a:pt x="1017" y="7846"/>
                  </a:lnTo>
                  <a:lnTo>
                    <a:pt x="1050" y="7844"/>
                  </a:lnTo>
                  <a:lnTo>
                    <a:pt x="1590" y="7844"/>
                  </a:lnTo>
                  <a:lnTo>
                    <a:pt x="1590" y="6514"/>
                  </a:lnTo>
                  <a:lnTo>
                    <a:pt x="1592" y="6481"/>
                  </a:lnTo>
                  <a:lnTo>
                    <a:pt x="1599" y="6449"/>
                  </a:lnTo>
                  <a:lnTo>
                    <a:pt x="1609" y="6418"/>
                  </a:lnTo>
                  <a:lnTo>
                    <a:pt x="1623" y="6389"/>
                  </a:lnTo>
                  <a:lnTo>
                    <a:pt x="1642" y="6362"/>
                  </a:lnTo>
                  <a:lnTo>
                    <a:pt x="1663" y="6337"/>
                  </a:lnTo>
                  <a:lnTo>
                    <a:pt x="1688" y="6316"/>
                  </a:lnTo>
                  <a:lnTo>
                    <a:pt x="1715" y="6297"/>
                  </a:lnTo>
                  <a:lnTo>
                    <a:pt x="1744" y="6283"/>
                  </a:lnTo>
                  <a:lnTo>
                    <a:pt x="1775" y="6273"/>
                  </a:lnTo>
                  <a:lnTo>
                    <a:pt x="1807" y="6266"/>
                  </a:lnTo>
                  <a:lnTo>
                    <a:pt x="1840" y="6264"/>
                  </a:lnTo>
                  <a:lnTo>
                    <a:pt x="1873" y="6266"/>
                  </a:lnTo>
                  <a:lnTo>
                    <a:pt x="1905" y="6273"/>
                  </a:lnTo>
                  <a:lnTo>
                    <a:pt x="1936" y="6283"/>
                  </a:lnTo>
                  <a:lnTo>
                    <a:pt x="1965" y="6297"/>
                  </a:lnTo>
                  <a:lnTo>
                    <a:pt x="1992" y="6316"/>
                  </a:lnTo>
                  <a:lnTo>
                    <a:pt x="2017" y="6337"/>
                  </a:lnTo>
                  <a:lnTo>
                    <a:pt x="2038" y="6362"/>
                  </a:lnTo>
                  <a:lnTo>
                    <a:pt x="2057" y="6389"/>
                  </a:lnTo>
                  <a:lnTo>
                    <a:pt x="2071" y="6418"/>
                  </a:lnTo>
                  <a:lnTo>
                    <a:pt x="2081" y="6449"/>
                  </a:lnTo>
                  <a:lnTo>
                    <a:pt x="2088" y="6481"/>
                  </a:lnTo>
                  <a:lnTo>
                    <a:pt x="2090" y="6514"/>
                  </a:lnTo>
                  <a:lnTo>
                    <a:pt x="2090" y="7844"/>
                  </a:lnTo>
                  <a:lnTo>
                    <a:pt x="2907" y="7844"/>
                  </a:lnTo>
                  <a:lnTo>
                    <a:pt x="2907" y="5198"/>
                  </a:lnTo>
                  <a:lnTo>
                    <a:pt x="2909" y="5165"/>
                  </a:lnTo>
                  <a:lnTo>
                    <a:pt x="2916" y="5133"/>
                  </a:lnTo>
                  <a:lnTo>
                    <a:pt x="2926" y="5102"/>
                  </a:lnTo>
                  <a:lnTo>
                    <a:pt x="2940" y="5073"/>
                  </a:lnTo>
                  <a:lnTo>
                    <a:pt x="2959" y="5046"/>
                  </a:lnTo>
                  <a:lnTo>
                    <a:pt x="2980" y="5021"/>
                  </a:lnTo>
                  <a:lnTo>
                    <a:pt x="3005" y="5000"/>
                  </a:lnTo>
                  <a:lnTo>
                    <a:pt x="3032" y="4981"/>
                  </a:lnTo>
                  <a:lnTo>
                    <a:pt x="3061" y="4967"/>
                  </a:lnTo>
                  <a:lnTo>
                    <a:pt x="3092" y="4957"/>
                  </a:lnTo>
                  <a:lnTo>
                    <a:pt x="3124" y="4950"/>
                  </a:lnTo>
                  <a:lnTo>
                    <a:pt x="3157" y="4948"/>
                  </a:lnTo>
                  <a:lnTo>
                    <a:pt x="3190" y="4950"/>
                  </a:lnTo>
                  <a:lnTo>
                    <a:pt x="3222" y="4957"/>
                  </a:lnTo>
                  <a:lnTo>
                    <a:pt x="3253" y="4967"/>
                  </a:lnTo>
                  <a:lnTo>
                    <a:pt x="3282" y="4981"/>
                  </a:lnTo>
                  <a:lnTo>
                    <a:pt x="3309" y="5000"/>
                  </a:lnTo>
                  <a:lnTo>
                    <a:pt x="3334" y="5021"/>
                  </a:lnTo>
                  <a:lnTo>
                    <a:pt x="3355" y="5046"/>
                  </a:lnTo>
                  <a:lnTo>
                    <a:pt x="3374" y="5073"/>
                  </a:lnTo>
                  <a:lnTo>
                    <a:pt x="3388" y="5102"/>
                  </a:lnTo>
                  <a:close/>
                </a:path>
              </a:pathLst>
            </a:custGeom>
            <a:grpFill/>
            <a:ln>
              <a:noFill/>
            </a:ln>
          </p:spPr>
          <p:txBody>
            <a:bodyPr/>
            <a:lstStyle/>
            <a:p>
              <a:endParaRPr/>
            </a:p>
          </p:txBody>
        </p:sp>
      </p:grpSp>
      <p:grpSp>
        <p:nvGrpSpPr>
          <p:cNvPr id="64" name="Graphic 57"/>
          <p:cNvGrpSpPr/>
          <p:nvPr/>
        </p:nvGrpSpPr>
        <p:grpSpPr>
          <a:xfrm>
            <a:off x="795303" y="3679812"/>
            <a:ext cx="460100" cy="460100"/>
            <a:chOff x="6379157" y="1769449"/>
            <a:chExt cx="589280" cy="589280"/>
          </a:xfrm>
          <a:solidFill>
            <a:srgbClr val="FFFFFF"/>
          </a:solidFill>
        </p:grpSpPr>
        <p:sp>
          <p:nvSpPr>
            <p:cNvPr id="65" name="Accent"/>
            <p:cNvSpPr/>
            <p:nvPr/>
          </p:nvSpPr>
          <p:spPr>
            <a:xfrm>
              <a:off x="6379157" y="1769449"/>
              <a:ext cx="589280" cy="589280"/>
            </a:xfrm>
            <a:custGeom>
              <a:avLst/>
              <a:gdLst/>
              <a:ahLst/>
              <a:cxnLst/>
              <a:rect l="0" t="0" r="10000" b="10000"/>
              <a:pathLst>
                <a:path w="10000" h="10000">
                  <a:moveTo>
                    <a:pt x="3457" y="6621"/>
                  </a:moveTo>
                  <a:lnTo>
                    <a:pt x="3372" y="6722"/>
                  </a:lnTo>
                  <a:lnTo>
                    <a:pt x="3358" y="6737"/>
                  </a:lnTo>
                  <a:lnTo>
                    <a:pt x="3343" y="6749"/>
                  </a:lnTo>
                  <a:lnTo>
                    <a:pt x="3326" y="6759"/>
                  </a:lnTo>
                  <a:lnTo>
                    <a:pt x="3308" y="6767"/>
                  </a:lnTo>
                  <a:lnTo>
                    <a:pt x="3290" y="6772"/>
                  </a:lnTo>
                  <a:lnTo>
                    <a:pt x="3270" y="6775"/>
                  </a:lnTo>
                  <a:lnTo>
                    <a:pt x="3251" y="6776"/>
                  </a:lnTo>
                  <a:lnTo>
                    <a:pt x="3231" y="6774"/>
                  </a:lnTo>
                  <a:lnTo>
                    <a:pt x="3212" y="6769"/>
                  </a:lnTo>
                  <a:lnTo>
                    <a:pt x="3194" y="6762"/>
                  </a:lnTo>
                  <a:lnTo>
                    <a:pt x="3176" y="6753"/>
                  </a:lnTo>
                  <a:lnTo>
                    <a:pt x="3161" y="6741"/>
                  </a:lnTo>
                  <a:lnTo>
                    <a:pt x="3146" y="6727"/>
                  </a:lnTo>
                  <a:lnTo>
                    <a:pt x="3134" y="6712"/>
                  </a:lnTo>
                  <a:lnTo>
                    <a:pt x="3124" y="6695"/>
                  </a:lnTo>
                  <a:lnTo>
                    <a:pt x="3116" y="6677"/>
                  </a:lnTo>
                  <a:lnTo>
                    <a:pt x="3111" y="6659"/>
                  </a:lnTo>
                  <a:lnTo>
                    <a:pt x="3108" y="6639"/>
                  </a:lnTo>
                  <a:lnTo>
                    <a:pt x="3107" y="6620"/>
                  </a:lnTo>
                  <a:lnTo>
                    <a:pt x="3109" y="6600"/>
                  </a:lnTo>
                  <a:lnTo>
                    <a:pt x="3114" y="6581"/>
                  </a:lnTo>
                  <a:lnTo>
                    <a:pt x="3121" y="6563"/>
                  </a:lnTo>
                  <a:lnTo>
                    <a:pt x="3130" y="6545"/>
                  </a:lnTo>
                  <a:lnTo>
                    <a:pt x="3142" y="6530"/>
                  </a:lnTo>
                  <a:lnTo>
                    <a:pt x="3242" y="6411"/>
                  </a:lnTo>
                  <a:lnTo>
                    <a:pt x="3258" y="6395"/>
                  </a:lnTo>
                  <a:lnTo>
                    <a:pt x="3276" y="6381"/>
                  </a:lnTo>
                  <a:lnTo>
                    <a:pt x="3375" y="6317"/>
                  </a:lnTo>
                  <a:lnTo>
                    <a:pt x="3392" y="6308"/>
                  </a:lnTo>
                  <a:lnTo>
                    <a:pt x="3410" y="6300"/>
                  </a:lnTo>
                  <a:lnTo>
                    <a:pt x="3429" y="6296"/>
                  </a:lnTo>
                  <a:lnTo>
                    <a:pt x="3529" y="6277"/>
                  </a:lnTo>
                  <a:lnTo>
                    <a:pt x="3547" y="6275"/>
                  </a:lnTo>
                  <a:lnTo>
                    <a:pt x="3565" y="6275"/>
                  </a:lnTo>
                  <a:lnTo>
                    <a:pt x="3583" y="6277"/>
                  </a:lnTo>
                  <a:lnTo>
                    <a:pt x="3683" y="6296"/>
                  </a:lnTo>
                  <a:lnTo>
                    <a:pt x="3701" y="6300"/>
                  </a:lnTo>
                  <a:lnTo>
                    <a:pt x="3718" y="6307"/>
                  </a:lnTo>
                  <a:lnTo>
                    <a:pt x="3818" y="6353"/>
                  </a:lnTo>
                  <a:lnTo>
                    <a:pt x="3836" y="6363"/>
                  </a:lnTo>
                  <a:lnTo>
                    <a:pt x="3936" y="6427"/>
                  </a:lnTo>
                  <a:lnTo>
                    <a:pt x="3944" y="6432"/>
                  </a:lnTo>
                  <a:lnTo>
                    <a:pt x="4043" y="6506"/>
                  </a:lnTo>
                  <a:lnTo>
                    <a:pt x="4139" y="6576"/>
                  </a:lnTo>
                  <a:lnTo>
                    <a:pt x="4226" y="6632"/>
                  </a:lnTo>
                  <a:lnTo>
                    <a:pt x="4299" y="6665"/>
                  </a:lnTo>
                  <a:lnTo>
                    <a:pt x="4352" y="6675"/>
                  </a:lnTo>
                  <a:lnTo>
                    <a:pt x="4396" y="6667"/>
                  </a:lnTo>
                  <a:lnTo>
                    <a:pt x="4451" y="6631"/>
                  </a:lnTo>
                  <a:lnTo>
                    <a:pt x="4536" y="6530"/>
                  </a:lnTo>
                  <a:lnTo>
                    <a:pt x="4536" y="6530"/>
                  </a:lnTo>
                  <a:lnTo>
                    <a:pt x="4636" y="6411"/>
                  </a:lnTo>
                  <a:lnTo>
                    <a:pt x="4652" y="6395"/>
                  </a:lnTo>
                  <a:lnTo>
                    <a:pt x="4670" y="6381"/>
                  </a:lnTo>
                  <a:lnTo>
                    <a:pt x="4769" y="6317"/>
                  </a:lnTo>
                  <a:lnTo>
                    <a:pt x="4786" y="6308"/>
                  </a:lnTo>
                  <a:lnTo>
                    <a:pt x="4804" y="6300"/>
                  </a:lnTo>
                  <a:lnTo>
                    <a:pt x="4823" y="6296"/>
                  </a:lnTo>
                  <a:lnTo>
                    <a:pt x="4923" y="6277"/>
                  </a:lnTo>
                  <a:lnTo>
                    <a:pt x="4941" y="6275"/>
                  </a:lnTo>
                  <a:lnTo>
                    <a:pt x="4959" y="6275"/>
                  </a:lnTo>
                  <a:lnTo>
                    <a:pt x="4977" y="6277"/>
                  </a:lnTo>
                  <a:lnTo>
                    <a:pt x="5077" y="6296"/>
                  </a:lnTo>
                  <a:lnTo>
                    <a:pt x="5095" y="6300"/>
                  </a:lnTo>
                  <a:lnTo>
                    <a:pt x="5112" y="6307"/>
                  </a:lnTo>
                  <a:lnTo>
                    <a:pt x="5212" y="6353"/>
                  </a:lnTo>
                  <a:lnTo>
                    <a:pt x="5230" y="6363"/>
                  </a:lnTo>
                  <a:lnTo>
                    <a:pt x="5330" y="6427"/>
                  </a:lnTo>
                  <a:lnTo>
                    <a:pt x="5338" y="6432"/>
                  </a:lnTo>
                  <a:lnTo>
                    <a:pt x="5437" y="6505"/>
                  </a:lnTo>
                  <a:lnTo>
                    <a:pt x="5533" y="6576"/>
                  </a:lnTo>
                  <a:lnTo>
                    <a:pt x="5620" y="6632"/>
                  </a:lnTo>
                  <a:lnTo>
                    <a:pt x="5693" y="6665"/>
                  </a:lnTo>
                  <a:lnTo>
                    <a:pt x="5747" y="6675"/>
                  </a:lnTo>
                  <a:lnTo>
                    <a:pt x="5790" y="6667"/>
                  </a:lnTo>
                  <a:lnTo>
                    <a:pt x="5846" y="6631"/>
                  </a:lnTo>
                  <a:lnTo>
                    <a:pt x="5931" y="6530"/>
                  </a:lnTo>
                  <a:lnTo>
                    <a:pt x="5945" y="6516"/>
                  </a:lnTo>
                  <a:lnTo>
                    <a:pt x="5960" y="6503"/>
                  </a:lnTo>
                  <a:lnTo>
                    <a:pt x="5977" y="6493"/>
                  </a:lnTo>
                  <a:lnTo>
                    <a:pt x="5995" y="6485"/>
                  </a:lnTo>
                  <a:lnTo>
                    <a:pt x="6013" y="6480"/>
                  </a:lnTo>
                  <a:lnTo>
                    <a:pt x="6033" y="6477"/>
                  </a:lnTo>
                  <a:lnTo>
                    <a:pt x="6052" y="6476"/>
                  </a:lnTo>
                  <a:lnTo>
                    <a:pt x="6072" y="6478"/>
                  </a:lnTo>
                  <a:lnTo>
                    <a:pt x="6091" y="6483"/>
                  </a:lnTo>
                  <a:lnTo>
                    <a:pt x="6109" y="6490"/>
                  </a:lnTo>
                  <a:lnTo>
                    <a:pt x="6126" y="6499"/>
                  </a:lnTo>
                  <a:lnTo>
                    <a:pt x="6142" y="6511"/>
                  </a:lnTo>
                  <a:lnTo>
                    <a:pt x="6156" y="6525"/>
                  </a:lnTo>
                  <a:lnTo>
                    <a:pt x="6169" y="6540"/>
                  </a:lnTo>
                  <a:lnTo>
                    <a:pt x="6179" y="6557"/>
                  </a:lnTo>
                  <a:lnTo>
                    <a:pt x="6187" y="6575"/>
                  </a:lnTo>
                  <a:lnTo>
                    <a:pt x="6192" y="6593"/>
                  </a:lnTo>
                  <a:lnTo>
                    <a:pt x="6195" y="6613"/>
                  </a:lnTo>
                  <a:lnTo>
                    <a:pt x="6196" y="6632"/>
                  </a:lnTo>
                  <a:lnTo>
                    <a:pt x="6194" y="6652"/>
                  </a:lnTo>
                  <a:lnTo>
                    <a:pt x="6189" y="6671"/>
                  </a:lnTo>
                  <a:lnTo>
                    <a:pt x="6182" y="6689"/>
                  </a:lnTo>
                  <a:lnTo>
                    <a:pt x="6173" y="6706"/>
                  </a:lnTo>
                  <a:lnTo>
                    <a:pt x="6161" y="6722"/>
                  </a:lnTo>
                  <a:lnTo>
                    <a:pt x="6061" y="6841"/>
                  </a:lnTo>
                  <a:lnTo>
                    <a:pt x="6046" y="6858"/>
                  </a:lnTo>
                  <a:lnTo>
                    <a:pt x="6028" y="6871"/>
                  </a:lnTo>
                  <a:lnTo>
                    <a:pt x="5928" y="6935"/>
                  </a:lnTo>
                  <a:lnTo>
                    <a:pt x="5911" y="6945"/>
                  </a:lnTo>
                  <a:lnTo>
                    <a:pt x="5893" y="6952"/>
                  </a:lnTo>
                  <a:lnTo>
                    <a:pt x="5874" y="6957"/>
                  </a:lnTo>
                  <a:lnTo>
                    <a:pt x="5774" y="6975"/>
                  </a:lnTo>
                  <a:lnTo>
                    <a:pt x="5756" y="6977"/>
                  </a:lnTo>
                  <a:lnTo>
                    <a:pt x="5738" y="6977"/>
                  </a:lnTo>
                  <a:lnTo>
                    <a:pt x="5720" y="6975"/>
                  </a:lnTo>
                  <a:lnTo>
                    <a:pt x="5620" y="6957"/>
                  </a:lnTo>
                  <a:lnTo>
                    <a:pt x="5602" y="6952"/>
                  </a:lnTo>
                  <a:lnTo>
                    <a:pt x="5585" y="6946"/>
                  </a:lnTo>
                  <a:lnTo>
                    <a:pt x="5485" y="6900"/>
                  </a:lnTo>
                  <a:lnTo>
                    <a:pt x="5467" y="6890"/>
                  </a:lnTo>
                  <a:lnTo>
                    <a:pt x="5367" y="6826"/>
                  </a:lnTo>
                  <a:lnTo>
                    <a:pt x="5359" y="6820"/>
                  </a:lnTo>
                  <a:lnTo>
                    <a:pt x="5260" y="6747"/>
                  </a:lnTo>
                  <a:lnTo>
                    <a:pt x="5164" y="6677"/>
                  </a:lnTo>
                  <a:lnTo>
                    <a:pt x="5077" y="6621"/>
                  </a:lnTo>
                  <a:lnTo>
                    <a:pt x="5004" y="6587"/>
                  </a:lnTo>
                  <a:lnTo>
                    <a:pt x="4950" y="6577"/>
                  </a:lnTo>
                  <a:lnTo>
                    <a:pt x="4906" y="6585"/>
                  </a:lnTo>
                  <a:lnTo>
                    <a:pt x="4851" y="6621"/>
                  </a:lnTo>
                  <a:lnTo>
                    <a:pt x="4766" y="6722"/>
                  </a:lnTo>
                  <a:lnTo>
                    <a:pt x="4667" y="6841"/>
                  </a:lnTo>
                  <a:lnTo>
                    <a:pt x="4651" y="6857"/>
                  </a:lnTo>
                  <a:lnTo>
                    <a:pt x="4633" y="6871"/>
                  </a:lnTo>
                  <a:lnTo>
                    <a:pt x="4533" y="6935"/>
                  </a:lnTo>
                  <a:lnTo>
                    <a:pt x="4516" y="6945"/>
                  </a:lnTo>
                  <a:lnTo>
                    <a:pt x="4498" y="6952"/>
                  </a:lnTo>
                  <a:lnTo>
                    <a:pt x="4479" y="6957"/>
                  </a:lnTo>
                  <a:lnTo>
                    <a:pt x="4380" y="6975"/>
                  </a:lnTo>
                  <a:lnTo>
                    <a:pt x="4362" y="6977"/>
                  </a:lnTo>
                  <a:lnTo>
                    <a:pt x="4344" y="6977"/>
                  </a:lnTo>
                  <a:lnTo>
                    <a:pt x="4326" y="6975"/>
                  </a:lnTo>
                  <a:lnTo>
                    <a:pt x="4226" y="6957"/>
                  </a:lnTo>
                  <a:lnTo>
                    <a:pt x="4208" y="6952"/>
                  </a:lnTo>
                  <a:lnTo>
                    <a:pt x="4190" y="6946"/>
                  </a:lnTo>
                  <a:lnTo>
                    <a:pt x="4091" y="6900"/>
                  </a:lnTo>
                  <a:lnTo>
                    <a:pt x="4072" y="6890"/>
                  </a:lnTo>
                  <a:lnTo>
                    <a:pt x="3973" y="6826"/>
                  </a:lnTo>
                  <a:lnTo>
                    <a:pt x="3965" y="6820"/>
                  </a:lnTo>
                  <a:lnTo>
                    <a:pt x="3866" y="6747"/>
                  </a:lnTo>
                  <a:lnTo>
                    <a:pt x="3770" y="6677"/>
                  </a:lnTo>
                  <a:lnTo>
                    <a:pt x="3683" y="6621"/>
                  </a:lnTo>
                  <a:lnTo>
                    <a:pt x="3610" y="6587"/>
                  </a:lnTo>
                  <a:lnTo>
                    <a:pt x="3556" y="6577"/>
                  </a:lnTo>
                  <a:lnTo>
                    <a:pt x="3512" y="6585"/>
                  </a:lnTo>
                  <a:lnTo>
                    <a:pt x="3457" y="6621"/>
                  </a:lnTo>
                  <a:close/>
                </a:path>
              </a:pathLst>
            </a:custGeom>
            <a:grpFill/>
            <a:ln>
              <a:noFill/>
            </a:ln>
          </p:spPr>
          <p:txBody>
            <a:bodyPr/>
            <a:lstStyle/>
            <a:p>
              <a:endParaRPr/>
            </a:p>
          </p:txBody>
        </p:sp>
        <p:sp>
          <p:nvSpPr>
            <p:cNvPr id="66" name="Outline"/>
            <p:cNvSpPr/>
            <p:nvPr/>
          </p:nvSpPr>
          <p:spPr>
            <a:xfrm>
              <a:off x="6379157" y="1769449"/>
              <a:ext cx="589280" cy="589280"/>
            </a:xfrm>
            <a:custGeom>
              <a:avLst/>
              <a:gdLst/>
              <a:ahLst/>
              <a:cxnLst/>
              <a:rect l="0" t="0" r="10000" b="10000"/>
              <a:pathLst>
                <a:path w="10000" h="10000">
                  <a:moveTo>
                    <a:pt x="7920" y="2411"/>
                  </a:moveTo>
                  <a:lnTo>
                    <a:pt x="7922" y="2444"/>
                  </a:lnTo>
                  <a:lnTo>
                    <a:pt x="7922" y="8950"/>
                  </a:lnTo>
                  <a:lnTo>
                    <a:pt x="7920" y="8983"/>
                  </a:lnTo>
                  <a:lnTo>
                    <a:pt x="7913" y="9015"/>
                  </a:lnTo>
                  <a:lnTo>
                    <a:pt x="7903" y="9046"/>
                  </a:lnTo>
                  <a:lnTo>
                    <a:pt x="7889" y="9075"/>
                  </a:lnTo>
                  <a:lnTo>
                    <a:pt x="7870" y="9102"/>
                  </a:lnTo>
                  <a:lnTo>
                    <a:pt x="7849" y="9127"/>
                  </a:lnTo>
                  <a:lnTo>
                    <a:pt x="7824" y="9148"/>
                  </a:lnTo>
                  <a:lnTo>
                    <a:pt x="7797" y="9167"/>
                  </a:lnTo>
                  <a:lnTo>
                    <a:pt x="7768" y="9181"/>
                  </a:lnTo>
                  <a:lnTo>
                    <a:pt x="7737" y="9191"/>
                  </a:lnTo>
                  <a:lnTo>
                    <a:pt x="7705" y="9198"/>
                  </a:lnTo>
                  <a:lnTo>
                    <a:pt x="7672" y="9200"/>
                  </a:lnTo>
                  <a:lnTo>
                    <a:pt x="2328" y="9200"/>
                  </a:lnTo>
                  <a:lnTo>
                    <a:pt x="2295" y="9198"/>
                  </a:lnTo>
                  <a:lnTo>
                    <a:pt x="2263" y="9191"/>
                  </a:lnTo>
                  <a:lnTo>
                    <a:pt x="2232" y="9181"/>
                  </a:lnTo>
                  <a:lnTo>
                    <a:pt x="2203" y="9167"/>
                  </a:lnTo>
                  <a:lnTo>
                    <a:pt x="2176" y="9148"/>
                  </a:lnTo>
                  <a:lnTo>
                    <a:pt x="2151" y="9127"/>
                  </a:lnTo>
                  <a:lnTo>
                    <a:pt x="2130" y="9102"/>
                  </a:lnTo>
                  <a:lnTo>
                    <a:pt x="2111" y="9075"/>
                  </a:lnTo>
                  <a:lnTo>
                    <a:pt x="2097" y="9046"/>
                  </a:lnTo>
                  <a:lnTo>
                    <a:pt x="2087" y="9015"/>
                  </a:lnTo>
                  <a:lnTo>
                    <a:pt x="2080" y="8983"/>
                  </a:lnTo>
                  <a:lnTo>
                    <a:pt x="2078" y="8950"/>
                  </a:lnTo>
                  <a:lnTo>
                    <a:pt x="2078" y="1050"/>
                  </a:lnTo>
                  <a:lnTo>
                    <a:pt x="2080" y="1017"/>
                  </a:lnTo>
                  <a:lnTo>
                    <a:pt x="2087" y="985"/>
                  </a:lnTo>
                  <a:lnTo>
                    <a:pt x="2097" y="954"/>
                  </a:lnTo>
                  <a:lnTo>
                    <a:pt x="2111" y="925"/>
                  </a:lnTo>
                  <a:lnTo>
                    <a:pt x="2130" y="898"/>
                  </a:lnTo>
                  <a:lnTo>
                    <a:pt x="2151" y="873"/>
                  </a:lnTo>
                  <a:lnTo>
                    <a:pt x="2176" y="852"/>
                  </a:lnTo>
                  <a:lnTo>
                    <a:pt x="2203" y="833"/>
                  </a:lnTo>
                  <a:lnTo>
                    <a:pt x="2232" y="819"/>
                  </a:lnTo>
                  <a:lnTo>
                    <a:pt x="2263" y="809"/>
                  </a:lnTo>
                  <a:lnTo>
                    <a:pt x="2295" y="802"/>
                  </a:lnTo>
                  <a:lnTo>
                    <a:pt x="2328" y="800"/>
                  </a:lnTo>
                  <a:lnTo>
                    <a:pt x="6278" y="800"/>
                  </a:lnTo>
                  <a:lnTo>
                    <a:pt x="6311" y="802"/>
                  </a:lnTo>
                  <a:lnTo>
                    <a:pt x="6343" y="809"/>
                  </a:lnTo>
                  <a:lnTo>
                    <a:pt x="6374" y="819"/>
                  </a:lnTo>
                  <a:lnTo>
                    <a:pt x="6403" y="833"/>
                  </a:lnTo>
                  <a:lnTo>
                    <a:pt x="6430" y="852"/>
                  </a:lnTo>
                  <a:lnTo>
                    <a:pt x="6455" y="873"/>
                  </a:lnTo>
                  <a:lnTo>
                    <a:pt x="7849" y="2267"/>
                  </a:lnTo>
                  <a:lnTo>
                    <a:pt x="7870" y="2292"/>
                  </a:lnTo>
                  <a:lnTo>
                    <a:pt x="7889" y="2319"/>
                  </a:lnTo>
                  <a:lnTo>
                    <a:pt x="7903" y="2348"/>
                  </a:lnTo>
                  <a:lnTo>
                    <a:pt x="7913" y="2379"/>
                  </a:lnTo>
                  <a:lnTo>
                    <a:pt x="7920" y="2411"/>
                  </a:lnTo>
                  <a:close/>
                  <a:moveTo>
                    <a:pt x="6037" y="2509"/>
                  </a:moveTo>
                  <a:lnTo>
                    <a:pt x="6030" y="2477"/>
                  </a:lnTo>
                  <a:lnTo>
                    <a:pt x="6028" y="2444"/>
                  </a:lnTo>
                  <a:lnTo>
                    <a:pt x="6028" y="1300"/>
                  </a:lnTo>
                  <a:lnTo>
                    <a:pt x="2578" y="1300"/>
                  </a:lnTo>
                  <a:lnTo>
                    <a:pt x="2578" y="8700"/>
                  </a:lnTo>
                  <a:lnTo>
                    <a:pt x="7422" y="8700"/>
                  </a:lnTo>
                  <a:lnTo>
                    <a:pt x="7422" y="2694"/>
                  </a:lnTo>
                  <a:lnTo>
                    <a:pt x="6278" y="2694"/>
                  </a:lnTo>
                  <a:lnTo>
                    <a:pt x="6245" y="2692"/>
                  </a:lnTo>
                  <a:lnTo>
                    <a:pt x="6213" y="2685"/>
                  </a:lnTo>
                  <a:lnTo>
                    <a:pt x="6182" y="2675"/>
                  </a:lnTo>
                  <a:lnTo>
                    <a:pt x="6153" y="2661"/>
                  </a:lnTo>
                  <a:lnTo>
                    <a:pt x="6126" y="2642"/>
                  </a:lnTo>
                  <a:lnTo>
                    <a:pt x="6101" y="2621"/>
                  </a:lnTo>
                  <a:lnTo>
                    <a:pt x="6080" y="2596"/>
                  </a:lnTo>
                  <a:lnTo>
                    <a:pt x="6061" y="2569"/>
                  </a:lnTo>
                  <a:lnTo>
                    <a:pt x="6047" y="2540"/>
                  </a:lnTo>
                  <a:lnTo>
                    <a:pt x="6037" y="2509"/>
                  </a:lnTo>
                  <a:close/>
                  <a:moveTo>
                    <a:pt x="6528" y="2194"/>
                  </a:moveTo>
                  <a:lnTo>
                    <a:pt x="7068" y="2194"/>
                  </a:lnTo>
                  <a:lnTo>
                    <a:pt x="6528" y="1654"/>
                  </a:lnTo>
                  <a:lnTo>
                    <a:pt x="6528" y="2194"/>
                  </a:lnTo>
                  <a:close/>
                  <a:moveTo>
                    <a:pt x="7123" y="7727"/>
                  </a:moveTo>
                  <a:lnTo>
                    <a:pt x="7124" y="7753"/>
                  </a:lnTo>
                  <a:lnTo>
                    <a:pt x="7124" y="7759"/>
                  </a:lnTo>
                  <a:lnTo>
                    <a:pt x="7125" y="7785"/>
                  </a:lnTo>
                  <a:lnTo>
                    <a:pt x="7125" y="7791"/>
                  </a:lnTo>
                  <a:lnTo>
                    <a:pt x="7124" y="7817"/>
                  </a:lnTo>
                  <a:lnTo>
                    <a:pt x="7124" y="7823"/>
                  </a:lnTo>
                  <a:lnTo>
                    <a:pt x="7123" y="7849"/>
                  </a:lnTo>
                  <a:lnTo>
                    <a:pt x="7122" y="7854"/>
                  </a:lnTo>
                  <a:lnTo>
                    <a:pt x="7120" y="7880"/>
                  </a:lnTo>
                  <a:lnTo>
                    <a:pt x="7119" y="7886"/>
                  </a:lnTo>
                  <a:lnTo>
                    <a:pt x="7116" y="7912"/>
                  </a:lnTo>
                  <a:lnTo>
                    <a:pt x="7115" y="7917"/>
                  </a:lnTo>
                  <a:lnTo>
                    <a:pt x="7111" y="7943"/>
                  </a:lnTo>
                  <a:lnTo>
                    <a:pt x="7110" y="7949"/>
                  </a:lnTo>
                  <a:lnTo>
                    <a:pt x="7104" y="7974"/>
                  </a:lnTo>
                  <a:lnTo>
                    <a:pt x="7103" y="7980"/>
                  </a:lnTo>
                  <a:lnTo>
                    <a:pt x="7097" y="8005"/>
                  </a:lnTo>
                  <a:lnTo>
                    <a:pt x="7096" y="8010"/>
                  </a:lnTo>
                  <a:lnTo>
                    <a:pt x="7088" y="8035"/>
                  </a:lnTo>
                  <a:lnTo>
                    <a:pt x="7087" y="8041"/>
                  </a:lnTo>
                  <a:lnTo>
                    <a:pt x="7079" y="8065"/>
                  </a:lnTo>
                  <a:lnTo>
                    <a:pt x="7077" y="8071"/>
                  </a:lnTo>
                  <a:lnTo>
                    <a:pt x="7068" y="8095"/>
                  </a:lnTo>
                  <a:lnTo>
                    <a:pt x="7066" y="8100"/>
                  </a:lnTo>
                  <a:lnTo>
                    <a:pt x="7056" y="8124"/>
                  </a:lnTo>
                  <a:lnTo>
                    <a:pt x="7054" y="8129"/>
                  </a:lnTo>
                  <a:lnTo>
                    <a:pt x="7043" y="8153"/>
                  </a:lnTo>
                  <a:lnTo>
                    <a:pt x="7040" y="8158"/>
                  </a:lnTo>
                  <a:lnTo>
                    <a:pt x="7029" y="8181"/>
                  </a:lnTo>
                  <a:lnTo>
                    <a:pt x="7026" y="8186"/>
                  </a:lnTo>
                  <a:lnTo>
                    <a:pt x="7013" y="8209"/>
                  </a:lnTo>
                  <a:lnTo>
                    <a:pt x="7010" y="8215"/>
                  </a:lnTo>
                  <a:lnTo>
                    <a:pt x="6996" y="8238"/>
                  </a:lnTo>
                  <a:lnTo>
                    <a:pt x="6993" y="8242"/>
                  </a:lnTo>
                  <a:lnTo>
                    <a:pt x="6979" y="8264"/>
                  </a:lnTo>
                  <a:lnTo>
                    <a:pt x="6976" y="8269"/>
                  </a:lnTo>
                  <a:lnTo>
                    <a:pt x="6961" y="8290"/>
                  </a:lnTo>
                  <a:lnTo>
                    <a:pt x="6957" y="8294"/>
                  </a:lnTo>
                  <a:lnTo>
                    <a:pt x="6941" y="8315"/>
                  </a:lnTo>
                  <a:lnTo>
                    <a:pt x="6938" y="8319"/>
                  </a:lnTo>
                  <a:lnTo>
                    <a:pt x="6921" y="8339"/>
                  </a:lnTo>
                  <a:lnTo>
                    <a:pt x="6918" y="8343"/>
                  </a:lnTo>
                  <a:lnTo>
                    <a:pt x="6900" y="8363"/>
                  </a:lnTo>
                  <a:lnTo>
                    <a:pt x="6896" y="8367"/>
                  </a:lnTo>
                  <a:lnTo>
                    <a:pt x="6878" y="8386"/>
                  </a:lnTo>
                  <a:lnTo>
                    <a:pt x="6874" y="8390"/>
                  </a:lnTo>
                  <a:lnTo>
                    <a:pt x="6856" y="8408"/>
                  </a:lnTo>
                  <a:lnTo>
                    <a:pt x="6852" y="8411"/>
                  </a:lnTo>
                  <a:lnTo>
                    <a:pt x="6832" y="8429"/>
                  </a:lnTo>
                  <a:lnTo>
                    <a:pt x="6828" y="8432"/>
                  </a:lnTo>
                  <a:lnTo>
                    <a:pt x="6808" y="8449"/>
                  </a:lnTo>
                  <a:lnTo>
                    <a:pt x="6803" y="8452"/>
                  </a:lnTo>
                  <a:lnTo>
                    <a:pt x="6783" y="8468"/>
                  </a:lnTo>
                  <a:lnTo>
                    <a:pt x="6778" y="8472"/>
                  </a:lnTo>
                  <a:lnTo>
                    <a:pt x="6757" y="8487"/>
                  </a:lnTo>
                  <a:lnTo>
                    <a:pt x="6752" y="8490"/>
                  </a:lnTo>
                  <a:lnTo>
                    <a:pt x="6730" y="8504"/>
                  </a:lnTo>
                  <a:lnTo>
                    <a:pt x="6726" y="8507"/>
                  </a:lnTo>
                  <a:lnTo>
                    <a:pt x="6703" y="8521"/>
                  </a:lnTo>
                  <a:lnTo>
                    <a:pt x="6699" y="8523"/>
                  </a:lnTo>
                  <a:lnTo>
                    <a:pt x="6676" y="8536"/>
                  </a:lnTo>
                  <a:lnTo>
                    <a:pt x="6671" y="8538"/>
                  </a:lnTo>
                  <a:lnTo>
                    <a:pt x="6648" y="8550"/>
                  </a:lnTo>
                  <a:lnTo>
                    <a:pt x="6643" y="8553"/>
                  </a:lnTo>
                  <a:lnTo>
                    <a:pt x="6619" y="8564"/>
                  </a:lnTo>
                  <a:lnTo>
                    <a:pt x="6614" y="8566"/>
                  </a:lnTo>
                  <a:lnTo>
                    <a:pt x="6590" y="8576"/>
                  </a:lnTo>
                  <a:lnTo>
                    <a:pt x="6584" y="8578"/>
                  </a:lnTo>
                  <a:lnTo>
                    <a:pt x="6560" y="8587"/>
                  </a:lnTo>
                  <a:lnTo>
                    <a:pt x="6555" y="8589"/>
                  </a:lnTo>
                  <a:lnTo>
                    <a:pt x="6530" y="8597"/>
                  </a:lnTo>
                  <a:lnTo>
                    <a:pt x="6525" y="8598"/>
                  </a:lnTo>
                  <a:lnTo>
                    <a:pt x="6500" y="8606"/>
                  </a:lnTo>
                  <a:lnTo>
                    <a:pt x="6494" y="8607"/>
                  </a:lnTo>
                  <a:lnTo>
                    <a:pt x="6469" y="8613"/>
                  </a:lnTo>
                  <a:lnTo>
                    <a:pt x="6464" y="8614"/>
                  </a:lnTo>
                  <a:lnTo>
                    <a:pt x="6438" y="8620"/>
                  </a:lnTo>
                  <a:lnTo>
                    <a:pt x="6433" y="8621"/>
                  </a:lnTo>
                  <a:lnTo>
                    <a:pt x="6407" y="8625"/>
                  </a:lnTo>
                  <a:lnTo>
                    <a:pt x="6401" y="8626"/>
                  </a:lnTo>
                  <a:lnTo>
                    <a:pt x="6376" y="8629"/>
                  </a:lnTo>
                  <a:lnTo>
                    <a:pt x="6370" y="8630"/>
                  </a:lnTo>
                  <a:lnTo>
                    <a:pt x="6344" y="8632"/>
                  </a:lnTo>
                  <a:lnTo>
                    <a:pt x="6339" y="8633"/>
                  </a:lnTo>
                  <a:lnTo>
                    <a:pt x="6313" y="8634"/>
                  </a:lnTo>
                  <a:lnTo>
                    <a:pt x="6307" y="8634"/>
                  </a:lnTo>
                  <a:lnTo>
                    <a:pt x="6281" y="8635"/>
                  </a:lnTo>
                  <a:lnTo>
                    <a:pt x="6275" y="8635"/>
                  </a:lnTo>
                  <a:lnTo>
                    <a:pt x="6249" y="8634"/>
                  </a:lnTo>
                  <a:lnTo>
                    <a:pt x="6243" y="8634"/>
                  </a:lnTo>
                  <a:lnTo>
                    <a:pt x="6217" y="8633"/>
                  </a:lnTo>
                  <a:lnTo>
                    <a:pt x="6212" y="8632"/>
                  </a:lnTo>
                  <a:lnTo>
                    <a:pt x="6186" y="8630"/>
                  </a:lnTo>
                  <a:lnTo>
                    <a:pt x="6180" y="8629"/>
                  </a:lnTo>
                  <a:lnTo>
                    <a:pt x="6155" y="8626"/>
                  </a:lnTo>
                  <a:lnTo>
                    <a:pt x="6149" y="8625"/>
                  </a:lnTo>
                  <a:lnTo>
                    <a:pt x="6123" y="8621"/>
                  </a:lnTo>
                  <a:lnTo>
                    <a:pt x="6118" y="8620"/>
                  </a:lnTo>
                  <a:lnTo>
                    <a:pt x="6092" y="8614"/>
                  </a:lnTo>
                  <a:lnTo>
                    <a:pt x="6087" y="8613"/>
                  </a:lnTo>
                  <a:lnTo>
                    <a:pt x="6062" y="8607"/>
                  </a:lnTo>
                  <a:lnTo>
                    <a:pt x="6056" y="8606"/>
                  </a:lnTo>
                  <a:lnTo>
                    <a:pt x="6031" y="8598"/>
                  </a:lnTo>
                  <a:lnTo>
                    <a:pt x="6026" y="8597"/>
                  </a:lnTo>
                  <a:lnTo>
                    <a:pt x="6001" y="8589"/>
                  </a:lnTo>
                  <a:lnTo>
                    <a:pt x="5996" y="8587"/>
                  </a:lnTo>
                  <a:lnTo>
                    <a:pt x="5971" y="8578"/>
                  </a:lnTo>
                  <a:lnTo>
                    <a:pt x="5966" y="8576"/>
                  </a:lnTo>
                  <a:lnTo>
                    <a:pt x="5942" y="8566"/>
                  </a:lnTo>
                  <a:lnTo>
                    <a:pt x="5937" y="8564"/>
                  </a:lnTo>
                  <a:lnTo>
                    <a:pt x="5913" y="8553"/>
                  </a:lnTo>
                  <a:lnTo>
                    <a:pt x="5908" y="8550"/>
                  </a:lnTo>
                  <a:lnTo>
                    <a:pt x="5885" y="8539"/>
                  </a:lnTo>
                  <a:lnTo>
                    <a:pt x="5880" y="8536"/>
                  </a:lnTo>
                  <a:lnTo>
                    <a:pt x="5857" y="8523"/>
                  </a:lnTo>
                  <a:lnTo>
                    <a:pt x="5852" y="8521"/>
                  </a:lnTo>
                  <a:lnTo>
                    <a:pt x="5829" y="8507"/>
                  </a:lnTo>
                  <a:lnTo>
                    <a:pt x="5825" y="8504"/>
                  </a:lnTo>
                  <a:lnTo>
                    <a:pt x="5803" y="8490"/>
                  </a:lnTo>
                  <a:lnTo>
                    <a:pt x="5798" y="8487"/>
                  </a:lnTo>
                  <a:lnTo>
                    <a:pt x="5777" y="8472"/>
                  </a:lnTo>
                  <a:lnTo>
                    <a:pt x="5772" y="8468"/>
                  </a:lnTo>
                  <a:lnTo>
                    <a:pt x="5751" y="8452"/>
                  </a:lnTo>
                  <a:lnTo>
                    <a:pt x="5747" y="8449"/>
                  </a:lnTo>
                  <a:lnTo>
                    <a:pt x="5727" y="8432"/>
                  </a:lnTo>
                  <a:lnTo>
                    <a:pt x="5723" y="8429"/>
                  </a:lnTo>
                  <a:lnTo>
                    <a:pt x="5703" y="8411"/>
                  </a:lnTo>
                  <a:lnTo>
                    <a:pt x="5699" y="8407"/>
                  </a:lnTo>
                  <a:lnTo>
                    <a:pt x="5681" y="8389"/>
                  </a:lnTo>
                  <a:lnTo>
                    <a:pt x="5677" y="8385"/>
                  </a:lnTo>
                  <a:lnTo>
                    <a:pt x="5659" y="8367"/>
                  </a:lnTo>
                  <a:lnTo>
                    <a:pt x="5655" y="8363"/>
                  </a:lnTo>
                  <a:lnTo>
                    <a:pt x="5637" y="8343"/>
                  </a:lnTo>
                  <a:lnTo>
                    <a:pt x="5634" y="8339"/>
                  </a:lnTo>
                  <a:lnTo>
                    <a:pt x="5617" y="8319"/>
                  </a:lnTo>
                  <a:lnTo>
                    <a:pt x="5614" y="8315"/>
                  </a:lnTo>
                  <a:lnTo>
                    <a:pt x="5598" y="8294"/>
                  </a:lnTo>
                  <a:lnTo>
                    <a:pt x="5594" y="8289"/>
                  </a:lnTo>
                  <a:lnTo>
                    <a:pt x="5579" y="8268"/>
                  </a:lnTo>
                  <a:lnTo>
                    <a:pt x="5576" y="8263"/>
                  </a:lnTo>
                  <a:lnTo>
                    <a:pt x="5562" y="8241"/>
                  </a:lnTo>
                  <a:lnTo>
                    <a:pt x="5559" y="8237"/>
                  </a:lnTo>
                  <a:lnTo>
                    <a:pt x="5545" y="8214"/>
                  </a:lnTo>
                  <a:lnTo>
                    <a:pt x="5543" y="8209"/>
                  </a:lnTo>
                  <a:lnTo>
                    <a:pt x="5530" y="8186"/>
                  </a:lnTo>
                  <a:lnTo>
                    <a:pt x="5527" y="8181"/>
                  </a:lnTo>
                  <a:lnTo>
                    <a:pt x="5516" y="8158"/>
                  </a:lnTo>
                  <a:lnTo>
                    <a:pt x="5513" y="8153"/>
                  </a:lnTo>
                  <a:lnTo>
                    <a:pt x="5502" y="8129"/>
                  </a:lnTo>
                  <a:lnTo>
                    <a:pt x="5500" y="8124"/>
                  </a:lnTo>
                  <a:lnTo>
                    <a:pt x="5490" y="8100"/>
                  </a:lnTo>
                  <a:lnTo>
                    <a:pt x="5488" y="8095"/>
                  </a:lnTo>
                  <a:lnTo>
                    <a:pt x="5479" y="8071"/>
                  </a:lnTo>
                  <a:lnTo>
                    <a:pt x="5477" y="8065"/>
                  </a:lnTo>
                  <a:lnTo>
                    <a:pt x="5469" y="8041"/>
                  </a:lnTo>
                  <a:lnTo>
                    <a:pt x="5468" y="8035"/>
                  </a:lnTo>
                  <a:lnTo>
                    <a:pt x="5460" y="8010"/>
                  </a:lnTo>
                  <a:lnTo>
                    <a:pt x="5459" y="8005"/>
                  </a:lnTo>
                  <a:lnTo>
                    <a:pt x="5453" y="7980"/>
                  </a:lnTo>
                  <a:lnTo>
                    <a:pt x="5452" y="7974"/>
                  </a:lnTo>
                  <a:lnTo>
                    <a:pt x="5446" y="7949"/>
                  </a:lnTo>
                  <a:lnTo>
                    <a:pt x="5445" y="7943"/>
                  </a:lnTo>
                  <a:lnTo>
                    <a:pt x="5441" y="7917"/>
                  </a:lnTo>
                  <a:lnTo>
                    <a:pt x="5440" y="7912"/>
                  </a:lnTo>
                  <a:lnTo>
                    <a:pt x="5437" y="7886"/>
                  </a:lnTo>
                  <a:lnTo>
                    <a:pt x="5436" y="7880"/>
                  </a:lnTo>
                  <a:lnTo>
                    <a:pt x="5434" y="7854"/>
                  </a:lnTo>
                  <a:lnTo>
                    <a:pt x="5433" y="7849"/>
                  </a:lnTo>
                  <a:lnTo>
                    <a:pt x="5432" y="7823"/>
                  </a:lnTo>
                  <a:lnTo>
                    <a:pt x="5432" y="7817"/>
                  </a:lnTo>
                  <a:lnTo>
                    <a:pt x="5431" y="7791"/>
                  </a:lnTo>
                  <a:lnTo>
                    <a:pt x="5431" y="7785"/>
                  </a:lnTo>
                  <a:lnTo>
                    <a:pt x="5432" y="7759"/>
                  </a:lnTo>
                  <a:lnTo>
                    <a:pt x="5432" y="7753"/>
                  </a:lnTo>
                  <a:lnTo>
                    <a:pt x="5433" y="7727"/>
                  </a:lnTo>
                  <a:lnTo>
                    <a:pt x="5434" y="7722"/>
                  </a:lnTo>
                  <a:lnTo>
                    <a:pt x="5436" y="7696"/>
                  </a:lnTo>
                  <a:lnTo>
                    <a:pt x="5437" y="7690"/>
                  </a:lnTo>
                  <a:lnTo>
                    <a:pt x="5440" y="7665"/>
                  </a:lnTo>
                  <a:lnTo>
                    <a:pt x="5441" y="7659"/>
                  </a:lnTo>
                  <a:lnTo>
                    <a:pt x="5445" y="7634"/>
                  </a:lnTo>
                  <a:lnTo>
                    <a:pt x="5446" y="7628"/>
                  </a:lnTo>
                  <a:lnTo>
                    <a:pt x="5452" y="7603"/>
                  </a:lnTo>
                  <a:lnTo>
                    <a:pt x="5453" y="7597"/>
                  </a:lnTo>
                  <a:lnTo>
                    <a:pt x="5459" y="7572"/>
                  </a:lnTo>
                  <a:lnTo>
                    <a:pt x="5460" y="7567"/>
                  </a:lnTo>
                  <a:lnTo>
                    <a:pt x="5468" y="7542"/>
                  </a:lnTo>
                  <a:lnTo>
                    <a:pt x="5469" y="7536"/>
                  </a:lnTo>
                  <a:lnTo>
                    <a:pt x="5477" y="7512"/>
                  </a:lnTo>
                  <a:lnTo>
                    <a:pt x="5479" y="7506"/>
                  </a:lnTo>
                  <a:lnTo>
                    <a:pt x="5488" y="7482"/>
                  </a:lnTo>
                  <a:lnTo>
                    <a:pt x="5490" y="7477"/>
                  </a:lnTo>
                  <a:lnTo>
                    <a:pt x="5500" y="7453"/>
                  </a:lnTo>
                  <a:lnTo>
                    <a:pt x="5502" y="7448"/>
                  </a:lnTo>
                  <a:lnTo>
                    <a:pt x="5513" y="7424"/>
                  </a:lnTo>
                  <a:lnTo>
                    <a:pt x="5516" y="7419"/>
                  </a:lnTo>
                  <a:lnTo>
                    <a:pt x="5527" y="7396"/>
                  </a:lnTo>
                  <a:lnTo>
                    <a:pt x="5530" y="7391"/>
                  </a:lnTo>
                  <a:lnTo>
                    <a:pt x="5543" y="7368"/>
                  </a:lnTo>
                  <a:lnTo>
                    <a:pt x="5545" y="7363"/>
                  </a:lnTo>
                  <a:lnTo>
                    <a:pt x="5559" y="7340"/>
                  </a:lnTo>
                  <a:lnTo>
                    <a:pt x="5562" y="7336"/>
                  </a:lnTo>
                  <a:lnTo>
                    <a:pt x="5576" y="7314"/>
                  </a:lnTo>
                  <a:lnTo>
                    <a:pt x="5579" y="7309"/>
                  </a:lnTo>
                  <a:lnTo>
                    <a:pt x="5594" y="7288"/>
                  </a:lnTo>
                  <a:lnTo>
                    <a:pt x="5598" y="7283"/>
                  </a:lnTo>
                  <a:lnTo>
                    <a:pt x="5614" y="7262"/>
                  </a:lnTo>
                  <a:lnTo>
                    <a:pt x="5617" y="7258"/>
                  </a:lnTo>
                  <a:lnTo>
                    <a:pt x="5634" y="7238"/>
                  </a:lnTo>
                  <a:lnTo>
                    <a:pt x="5637" y="7234"/>
                  </a:lnTo>
                  <a:lnTo>
                    <a:pt x="5655" y="7214"/>
                  </a:lnTo>
                  <a:lnTo>
                    <a:pt x="5659" y="7210"/>
                  </a:lnTo>
                  <a:lnTo>
                    <a:pt x="5677" y="7192"/>
                  </a:lnTo>
                  <a:lnTo>
                    <a:pt x="5681" y="7188"/>
                  </a:lnTo>
                  <a:lnTo>
                    <a:pt x="5699" y="7170"/>
                  </a:lnTo>
                  <a:lnTo>
                    <a:pt x="5703" y="7166"/>
                  </a:lnTo>
                  <a:lnTo>
                    <a:pt x="5723" y="7148"/>
                  </a:lnTo>
                  <a:lnTo>
                    <a:pt x="5727" y="7145"/>
                  </a:lnTo>
                  <a:lnTo>
                    <a:pt x="5747" y="7128"/>
                  </a:lnTo>
                  <a:lnTo>
                    <a:pt x="5751" y="7125"/>
                  </a:lnTo>
                  <a:lnTo>
                    <a:pt x="5772" y="7109"/>
                  </a:lnTo>
                  <a:lnTo>
                    <a:pt x="5777" y="7105"/>
                  </a:lnTo>
                  <a:lnTo>
                    <a:pt x="5798" y="7090"/>
                  </a:lnTo>
                  <a:lnTo>
                    <a:pt x="5803" y="7087"/>
                  </a:lnTo>
                  <a:lnTo>
                    <a:pt x="5825" y="7073"/>
                  </a:lnTo>
                  <a:lnTo>
                    <a:pt x="5829" y="7070"/>
                  </a:lnTo>
                  <a:lnTo>
                    <a:pt x="5852" y="7056"/>
                  </a:lnTo>
                  <a:lnTo>
                    <a:pt x="5856" y="7054"/>
                  </a:lnTo>
                  <a:lnTo>
                    <a:pt x="5879" y="7041"/>
                  </a:lnTo>
                  <a:lnTo>
                    <a:pt x="5884" y="7039"/>
                  </a:lnTo>
                  <a:lnTo>
                    <a:pt x="5907" y="7027"/>
                  </a:lnTo>
                  <a:lnTo>
                    <a:pt x="5912" y="7024"/>
                  </a:lnTo>
                  <a:lnTo>
                    <a:pt x="5936" y="7013"/>
                  </a:lnTo>
                  <a:lnTo>
                    <a:pt x="5941" y="7011"/>
                  </a:lnTo>
                  <a:lnTo>
                    <a:pt x="5966" y="7001"/>
                  </a:lnTo>
                  <a:lnTo>
                    <a:pt x="5971" y="6999"/>
                  </a:lnTo>
                  <a:lnTo>
                    <a:pt x="5995" y="6990"/>
                  </a:lnTo>
                  <a:lnTo>
                    <a:pt x="6001" y="6988"/>
                  </a:lnTo>
                  <a:lnTo>
                    <a:pt x="6025" y="6980"/>
                  </a:lnTo>
                  <a:lnTo>
                    <a:pt x="6031" y="6978"/>
                  </a:lnTo>
                  <a:lnTo>
                    <a:pt x="6056" y="6971"/>
                  </a:lnTo>
                  <a:lnTo>
                    <a:pt x="6061" y="6969"/>
                  </a:lnTo>
                  <a:lnTo>
                    <a:pt x="6087" y="6963"/>
                  </a:lnTo>
                  <a:lnTo>
                    <a:pt x="6092" y="6962"/>
                  </a:lnTo>
                  <a:lnTo>
                    <a:pt x="6118" y="6956"/>
                  </a:lnTo>
                  <a:lnTo>
                    <a:pt x="6123" y="6955"/>
                  </a:lnTo>
                  <a:lnTo>
                    <a:pt x="6149" y="6951"/>
                  </a:lnTo>
                  <a:lnTo>
                    <a:pt x="6154" y="6950"/>
                  </a:lnTo>
                  <a:lnTo>
                    <a:pt x="6180" y="6947"/>
                  </a:lnTo>
                  <a:lnTo>
                    <a:pt x="6186" y="6946"/>
                  </a:lnTo>
                  <a:lnTo>
                    <a:pt x="6212" y="6944"/>
                  </a:lnTo>
                  <a:lnTo>
                    <a:pt x="6217" y="6943"/>
                  </a:lnTo>
                  <a:lnTo>
                    <a:pt x="6243" y="6942"/>
                  </a:lnTo>
                  <a:lnTo>
                    <a:pt x="6249" y="6942"/>
                  </a:lnTo>
                  <a:lnTo>
                    <a:pt x="6275" y="6941"/>
                  </a:lnTo>
                  <a:lnTo>
                    <a:pt x="6281" y="6941"/>
                  </a:lnTo>
                  <a:lnTo>
                    <a:pt x="6307" y="6942"/>
                  </a:lnTo>
                  <a:lnTo>
                    <a:pt x="6313" y="6942"/>
                  </a:lnTo>
                  <a:lnTo>
                    <a:pt x="6339" y="6943"/>
                  </a:lnTo>
                  <a:lnTo>
                    <a:pt x="6344" y="6944"/>
                  </a:lnTo>
                  <a:lnTo>
                    <a:pt x="6370" y="6946"/>
                  </a:lnTo>
                  <a:lnTo>
                    <a:pt x="6376" y="6947"/>
                  </a:lnTo>
                  <a:lnTo>
                    <a:pt x="6402" y="6950"/>
                  </a:lnTo>
                  <a:lnTo>
                    <a:pt x="6407" y="6951"/>
                  </a:lnTo>
                  <a:lnTo>
                    <a:pt x="6433" y="6955"/>
                  </a:lnTo>
                  <a:lnTo>
                    <a:pt x="6438" y="6956"/>
                  </a:lnTo>
                  <a:lnTo>
                    <a:pt x="6464" y="6962"/>
                  </a:lnTo>
                  <a:lnTo>
                    <a:pt x="6469" y="6963"/>
                  </a:lnTo>
                  <a:lnTo>
                    <a:pt x="6495" y="6969"/>
                  </a:lnTo>
                  <a:lnTo>
                    <a:pt x="6500" y="6971"/>
                  </a:lnTo>
                  <a:lnTo>
                    <a:pt x="6525" y="6978"/>
                  </a:lnTo>
                  <a:lnTo>
                    <a:pt x="6530" y="6980"/>
                  </a:lnTo>
                  <a:lnTo>
                    <a:pt x="6555" y="6988"/>
                  </a:lnTo>
                  <a:lnTo>
                    <a:pt x="6561" y="6990"/>
                  </a:lnTo>
                  <a:lnTo>
                    <a:pt x="6585" y="6999"/>
                  </a:lnTo>
                  <a:lnTo>
                    <a:pt x="6590" y="7001"/>
                  </a:lnTo>
                  <a:lnTo>
                    <a:pt x="6614" y="7011"/>
                  </a:lnTo>
                  <a:lnTo>
                    <a:pt x="6620" y="7013"/>
                  </a:lnTo>
                  <a:lnTo>
                    <a:pt x="6643" y="7024"/>
                  </a:lnTo>
                  <a:lnTo>
                    <a:pt x="6649" y="7027"/>
                  </a:lnTo>
                  <a:lnTo>
                    <a:pt x="6672" y="7039"/>
                  </a:lnTo>
                  <a:lnTo>
                    <a:pt x="6677" y="7042"/>
                  </a:lnTo>
                  <a:lnTo>
                    <a:pt x="6700" y="7054"/>
                  </a:lnTo>
                  <a:lnTo>
                    <a:pt x="6703" y="7056"/>
                  </a:lnTo>
                  <a:lnTo>
                    <a:pt x="6726" y="7070"/>
                  </a:lnTo>
                  <a:lnTo>
                    <a:pt x="6730" y="7073"/>
                  </a:lnTo>
                  <a:lnTo>
                    <a:pt x="6752" y="7087"/>
                  </a:lnTo>
                  <a:lnTo>
                    <a:pt x="6757" y="7090"/>
                  </a:lnTo>
                  <a:lnTo>
                    <a:pt x="6778" y="7105"/>
                  </a:lnTo>
                  <a:lnTo>
                    <a:pt x="6783" y="7109"/>
                  </a:lnTo>
                  <a:lnTo>
                    <a:pt x="6803" y="7125"/>
                  </a:lnTo>
                  <a:lnTo>
                    <a:pt x="6808" y="7128"/>
                  </a:lnTo>
                  <a:lnTo>
                    <a:pt x="6828" y="7145"/>
                  </a:lnTo>
                  <a:lnTo>
                    <a:pt x="6832" y="7148"/>
                  </a:lnTo>
                  <a:lnTo>
                    <a:pt x="6852" y="7166"/>
                  </a:lnTo>
                  <a:lnTo>
                    <a:pt x="6856" y="7169"/>
                  </a:lnTo>
                  <a:lnTo>
                    <a:pt x="6874" y="7187"/>
                  </a:lnTo>
                  <a:lnTo>
                    <a:pt x="6878" y="7191"/>
                  </a:lnTo>
                  <a:lnTo>
                    <a:pt x="6896" y="7210"/>
                  </a:lnTo>
                  <a:lnTo>
                    <a:pt x="6900" y="7214"/>
                  </a:lnTo>
                  <a:lnTo>
                    <a:pt x="6918" y="7234"/>
                  </a:lnTo>
                  <a:lnTo>
                    <a:pt x="6921" y="7238"/>
                  </a:lnTo>
                  <a:lnTo>
                    <a:pt x="6938" y="7258"/>
                  </a:lnTo>
                  <a:lnTo>
                    <a:pt x="6941" y="7262"/>
                  </a:lnTo>
                  <a:lnTo>
                    <a:pt x="6957" y="7283"/>
                  </a:lnTo>
                  <a:lnTo>
                    <a:pt x="6961" y="7287"/>
                  </a:lnTo>
                  <a:lnTo>
                    <a:pt x="6976" y="7308"/>
                  </a:lnTo>
                  <a:lnTo>
                    <a:pt x="6979" y="7313"/>
                  </a:lnTo>
                  <a:lnTo>
                    <a:pt x="6993" y="7335"/>
                  </a:lnTo>
                  <a:lnTo>
                    <a:pt x="6996" y="7339"/>
                  </a:lnTo>
                  <a:lnTo>
                    <a:pt x="7010" y="7362"/>
                  </a:lnTo>
                  <a:lnTo>
                    <a:pt x="7013" y="7368"/>
                  </a:lnTo>
                  <a:lnTo>
                    <a:pt x="7026" y="7391"/>
                  </a:lnTo>
                  <a:lnTo>
                    <a:pt x="7029" y="7396"/>
                  </a:lnTo>
                  <a:lnTo>
                    <a:pt x="7040" y="7419"/>
                  </a:lnTo>
                  <a:lnTo>
                    <a:pt x="7043" y="7424"/>
                  </a:lnTo>
                  <a:lnTo>
                    <a:pt x="7054" y="7448"/>
                  </a:lnTo>
                  <a:lnTo>
                    <a:pt x="7056" y="7453"/>
                  </a:lnTo>
                  <a:lnTo>
                    <a:pt x="7066" y="7477"/>
                  </a:lnTo>
                  <a:lnTo>
                    <a:pt x="7068" y="7482"/>
                  </a:lnTo>
                  <a:lnTo>
                    <a:pt x="7077" y="7506"/>
                  </a:lnTo>
                  <a:lnTo>
                    <a:pt x="7079" y="7512"/>
                  </a:lnTo>
                  <a:lnTo>
                    <a:pt x="7087" y="7536"/>
                  </a:lnTo>
                  <a:lnTo>
                    <a:pt x="7088" y="7542"/>
                  </a:lnTo>
                  <a:lnTo>
                    <a:pt x="7096" y="7567"/>
                  </a:lnTo>
                  <a:lnTo>
                    <a:pt x="7097" y="7572"/>
                  </a:lnTo>
                  <a:lnTo>
                    <a:pt x="7103" y="7597"/>
                  </a:lnTo>
                  <a:lnTo>
                    <a:pt x="7104" y="7603"/>
                  </a:lnTo>
                  <a:lnTo>
                    <a:pt x="7110" y="7628"/>
                  </a:lnTo>
                  <a:lnTo>
                    <a:pt x="7111" y="7634"/>
                  </a:lnTo>
                  <a:lnTo>
                    <a:pt x="7115" y="7659"/>
                  </a:lnTo>
                  <a:lnTo>
                    <a:pt x="7116" y="7665"/>
                  </a:lnTo>
                  <a:lnTo>
                    <a:pt x="7119" y="7690"/>
                  </a:lnTo>
                  <a:lnTo>
                    <a:pt x="7120" y="7696"/>
                  </a:lnTo>
                  <a:lnTo>
                    <a:pt x="7122" y="7722"/>
                  </a:lnTo>
                  <a:lnTo>
                    <a:pt x="7123" y="7727"/>
                  </a:lnTo>
                  <a:close/>
                  <a:moveTo>
                    <a:pt x="6822" y="7850"/>
                  </a:moveTo>
                  <a:lnTo>
                    <a:pt x="6823" y="7829"/>
                  </a:lnTo>
                  <a:lnTo>
                    <a:pt x="6825" y="7809"/>
                  </a:lnTo>
                  <a:lnTo>
                    <a:pt x="6825" y="7788"/>
                  </a:lnTo>
                  <a:lnTo>
                    <a:pt x="6825" y="7768"/>
                  </a:lnTo>
                  <a:lnTo>
                    <a:pt x="6823" y="7747"/>
                  </a:lnTo>
                  <a:lnTo>
                    <a:pt x="6822" y="7727"/>
                  </a:lnTo>
                  <a:lnTo>
                    <a:pt x="6819" y="7707"/>
                  </a:lnTo>
                  <a:lnTo>
                    <a:pt x="6815" y="7686"/>
                  </a:lnTo>
                  <a:lnTo>
                    <a:pt x="6811" y="7666"/>
                  </a:lnTo>
                  <a:lnTo>
                    <a:pt x="6806" y="7647"/>
                  </a:lnTo>
                  <a:lnTo>
                    <a:pt x="6801" y="7627"/>
                  </a:lnTo>
                  <a:lnTo>
                    <a:pt x="6794" y="7608"/>
                  </a:lnTo>
                  <a:lnTo>
                    <a:pt x="6787" y="7589"/>
                  </a:lnTo>
                  <a:lnTo>
                    <a:pt x="6780" y="7570"/>
                  </a:lnTo>
                  <a:lnTo>
                    <a:pt x="6771" y="7551"/>
                  </a:lnTo>
                  <a:lnTo>
                    <a:pt x="6762" y="7533"/>
                  </a:lnTo>
                  <a:lnTo>
                    <a:pt x="6752" y="7515"/>
                  </a:lnTo>
                  <a:lnTo>
                    <a:pt x="6742" y="7498"/>
                  </a:lnTo>
                  <a:lnTo>
                    <a:pt x="6730" y="7481"/>
                  </a:lnTo>
                  <a:lnTo>
                    <a:pt x="6718" y="7464"/>
                  </a:lnTo>
                  <a:lnTo>
                    <a:pt x="6706" y="7448"/>
                  </a:lnTo>
                  <a:lnTo>
                    <a:pt x="6693" y="7432"/>
                  </a:lnTo>
                  <a:lnTo>
                    <a:pt x="6679" y="7417"/>
                  </a:lnTo>
                  <a:lnTo>
                    <a:pt x="6665" y="7402"/>
                  </a:lnTo>
                  <a:lnTo>
                    <a:pt x="6650" y="7388"/>
                  </a:lnTo>
                  <a:lnTo>
                    <a:pt x="6635" y="7374"/>
                  </a:lnTo>
                  <a:lnTo>
                    <a:pt x="6619" y="7361"/>
                  </a:lnTo>
                  <a:lnTo>
                    <a:pt x="6603" y="7349"/>
                  </a:lnTo>
                  <a:lnTo>
                    <a:pt x="6586" y="7337"/>
                  </a:lnTo>
                  <a:lnTo>
                    <a:pt x="6569" y="7326"/>
                  </a:lnTo>
                  <a:lnTo>
                    <a:pt x="6551" y="7315"/>
                  </a:lnTo>
                  <a:lnTo>
                    <a:pt x="6532" y="7304"/>
                  </a:lnTo>
                  <a:lnTo>
                    <a:pt x="6514" y="7295"/>
                  </a:lnTo>
                  <a:lnTo>
                    <a:pt x="6496" y="7287"/>
                  </a:lnTo>
                  <a:lnTo>
                    <a:pt x="6477" y="7279"/>
                  </a:lnTo>
                  <a:lnTo>
                    <a:pt x="6458" y="7272"/>
                  </a:lnTo>
                  <a:lnTo>
                    <a:pt x="6439" y="7265"/>
                  </a:lnTo>
                  <a:lnTo>
                    <a:pt x="6419" y="7260"/>
                  </a:lnTo>
                  <a:lnTo>
                    <a:pt x="6400" y="7255"/>
                  </a:lnTo>
                  <a:lnTo>
                    <a:pt x="6380" y="7251"/>
                  </a:lnTo>
                  <a:lnTo>
                    <a:pt x="6360" y="7247"/>
                  </a:lnTo>
                  <a:lnTo>
                    <a:pt x="6339" y="7244"/>
                  </a:lnTo>
                  <a:lnTo>
                    <a:pt x="6319" y="7243"/>
                  </a:lnTo>
                  <a:lnTo>
                    <a:pt x="6299" y="7241"/>
                  </a:lnTo>
                  <a:lnTo>
                    <a:pt x="6278" y="7241"/>
                  </a:lnTo>
                  <a:lnTo>
                    <a:pt x="6257" y="7241"/>
                  </a:lnTo>
                  <a:lnTo>
                    <a:pt x="6237" y="7243"/>
                  </a:lnTo>
                  <a:lnTo>
                    <a:pt x="6217" y="7244"/>
                  </a:lnTo>
                  <a:lnTo>
                    <a:pt x="6196" y="7247"/>
                  </a:lnTo>
                  <a:lnTo>
                    <a:pt x="6176" y="7251"/>
                  </a:lnTo>
                  <a:lnTo>
                    <a:pt x="6156" y="7255"/>
                  </a:lnTo>
                  <a:lnTo>
                    <a:pt x="6136" y="7260"/>
                  </a:lnTo>
                  <a:lnTo>
                    <a:pt x="6117" y="7265"/>
                  </a:lnTo>
                  <a:lnTo>
                    <a:pt x="6097" y="7272"/>
                  </a:lnTo>
                  <a:lnTo>
                    <a:pt x="6078" y="7279"/>
                  </a:lnTo>
                  <a:lnTo>
                    <a:pt x="6059" y="7287"/>
                  </a:lnTo>
                  <a:lnTo>
                    <a:pt x="6041" y="7295"/>
                  </a:lnTo>
                  <a:lnTo>
                    <a:pt x="6023" y="7305"/>
                  </a:lnTo>
                  <a:lnTo>
                    <a:pt x="6004" y="7315"/>
                  </a:lnTo>
                  <a:lnTo>
                    <a:pt x="5986" y="7326"/>
                  </a:lnTo>
                  <a:lnTo>
                    <a:pt x="5969" y="7337"/>
                  </a:lnTo>
                  <a:lnTo>
                    <a:pt x="5952" y="7349"/>
                  </a:lnTo>
                  <a:lnTo>
                    <a:pt x="5936" y="7361"/>
                  </a:lnTo>
                  <a:lnTo>
                    <a:pt x="5921" y="7374"/>
                  </a:lnTo>
                  <a:lnTo>
                    <a:pt x="5905" y="7388"/>
                  </a:lnTo>
                  <a:lnTo>
                    <a:pt x="5891" y="7402"/>
                  </a:lnTo>
                  <a:lnTo>
                    <a:pt x="5877" y="7416"/>
                  </a:lnTo>
                  <a:lnTo>
                    <a:pt x="5863" y="7432"/>
                  </a:lnTo>
                  <a:lnTo>
                    <a:pt x="5850" y="7447"/>
                  </a:lnTo>
                  <a:lnTo>
                    <a:pt x="5838" y="7463"/>
                  </a:lnTo>
                  <a:lnTo>
                    <a:pt x="5826" y="7480"/>
                  </a:lnTo>
                  <a:lnTo>
                    <a:pt x="5815" y="7497"/>
                  </a:lnTo>
                  <a:lnTo>
                    <a:pt x="5804" y="7515"/>
                  </a:lnTo>
                  <a:lnTo>
                    <a:pt x="5794" y="7533"/>
                  </a:lnTo>
                  <a:lnTo>
                    <a:pt x="5785" y="7551"/>
                  </a:lnTo>
                  <a:lnTo>
                    <a:pt x="5776" y="7570"/>
                  </a:lnTo>
                  <a:lnTo>
                    <a:pt x="5769" y="7589"/>
                  </a:lnTo>
                  <a:lnTo>
                    <a:pt x="5762" y="7608"/>
                  </a:lnTo>
                  <a:lnTo>
                    <a:pt x="5755" y="7627"/>
                  </a:lnTo>
                  <a:lnTo>
                    <a:pt x="5750" y="7647"/>
                  </a:lnTo>
                  <a:lnTo>
                    <a:pt x="5745" y="7666"/>
                  </a:lnTo>
                  <a:lnTo>
                    <a:pt x="5741" y="7686"/>
                  </a:lnTo>
                  <a:lnTo>
                    <a:pt x="5737" y="7707"/>
                  </a:lnTo>
                  <a:lnTo>
                    <a:pt x="5734" y="7727"/>
                  </a:lnTo>
                  <a:lnTo>
                    <a:pt x="5733" y="7747"/>
                  </a:lnTo>
                  <a:lnTo>
                    <a:pt x="5731" y="7768"/>
                  </a:lnTo>
                  <a:lnTo>
                    <a:pt x="5731" y="7788"/>
                  </a:lnTo>
                  <a:lnTo>
                    <a:pt x="5731" y="7809"/>
                  </a:lnTo>
                  <a:lnTo>
                    <a:pt x="5733" y="7829"/>
                  </a:lnTo>
                  <a:lnTo>
                    <a:pt x="5734" y="7850"/>
                  </a:lnTo>
                  <a:lnTo>
                    <a:pt x="5737" y="7870"/>
                  </a:lnTo>
                  <a:lnTo>
                    <a:pt x="5741" y="7890"/>
                  </a:lnTo>
                  <a:lnTo>
                    <a:pt x="5745" y="7910"/>
                  </a:lnTo>
                  <a:lnTo>
                    <a:pt x="5750" y="7930"/>
                  </a:lnTo>
                  <a:lnTo>
                    <a:pt x="5755" y="7950"/>
                  </a:lnTo>
                  <a:lnTo>
                    <a:pt x="5762" y="7969"/>
                  </a:lnTo>
                  <a:lnTo>
                    <a:pt x="5769" y="7988"/>
                  </a:lnTo>
                  <a:lnTo>
                    <a:pt x="5776" y="8007"/>
                  </a:lnTo>
                  <a:lnTo>
                    <a:pt x="5785" y="8026"/>
                  </a:lnTo>
                  <a:lnTo>
                    <a:pt x="5794" y="8044"/>
                  </a:lnTo>
                  <a:lnTo>
                    <a:pt x="5804" y="8062"/>
                  </a:lnTo>
                  <a:lnTo>
                    <a:pt x="5815" y="8080"/>
                  </a:lnTo>
                  <a:lnTo>
                    <a:pt x="5826" y="8097"/>
                  </a:lnTo>
                  <a:lnTo>
                    <a:pt x="5838" y="8114"/>
                  </a:lnTo>
                  <a:lnTo>
                    <a:pt x="5850" y="8130"/>
                  </a:lnTo>
                  <a:lnTo>
                    <a:pt x="5863" y="8145"/>
                  </a:lnTo>
                  <a:lnTo>
                    <a:pt x="5877" y="8161"/>
                  </a:lnTo>
                  <a:lnTo>
                    <a:pt x="5891" y="8175"/>
                  </a:lnTo>
                  <a:lnTo>
                    <a:pt x="5905" y="8189"/>
                  </a:lnTo>
                  <a:lnTo>
                    <a:pt x="5921" y="8203"/>
                  </a:lnTo>
                  <a:lnTo>
                    <a:pt x="5936" y="8216"/>
                  </a:lnTo>
                  <a:lnTo>
                    <a:pt x="5952" y="8228"/>
                  </a:lnTo>
                  <a:lnTo>
                    <a:pt x="5969" y="8240"/>
                  </a:lnTo>
                  <a:lnTo>
                    <a:pt x="5986" y="8251"/>
                  </a:lnTo>
                  <a:lnTo>
                    <a:pt x="6004" y="8262"/>
                  </a:lnTo>
                  <a:lnTo>
                    <a:pt x="6022" y="8272"/>
                  </a:lnTo>
                  <a:lnTo>
                    <a:pt x="6040" y="8281"/>
                  </a:lnTo>
                  <a:lnTo>
                    <a:pt x="6059" y="8290"/>
                  </a:lnTo>
                  <a:lnTo>
                    <a:pt x="6078" y="8297"/>
                  </a:lnTo>
                  <a:lnTo>
                    <a:pt x="6097" y="8304"/>
                  </a:lnTo>
                  <a:lnTo>
                    <a:pt x="6116" y="8311"/>
                  </a:lnTo>
                  <a:lnTo>
                    <a:pt x="6136" y="8316"/>
                  </a:lnTo>
                  <a:lnTo>
                    <a:pt x="6156" y="8321"/>
                  </a:lnTo>
                  <a:lnTo>
                    <a:pt x="6176" y="8325"/>
                  </a:lnTo>
                  <a:lnTo>
                    <a:pt x="6196" y="8329"/>
                  </a:lnTo>
                  <a:lnTo>
                    <a:pt x="6217" y="8332"/>
                  </a:lnTo>
                  <a:lnTo>
                    <a:pt x="6237" y="8333"/>
                  </a:lnTo>
                  <a:lnTo>
                    <a:pt x="6257" y="8335"/>
                  </a:lnTo>
                  <a:lnTo>
                    <a:pt x="6278" y="8335"/>
                  </a:lnTo>
                  <a:lnTo>
                    <a:pt x="6299" y="8335"/>
                  </a:lnTo>
                  <a:lnTo>
                    <a:pt x="6319" y="8333"/>
                  </a:lnTo>
                  <a:lnTo>
                    <a:pt x="6339" y="8332"/>
                  </a:lnTo>
                  <a:lnTo>
                    <a:pt x="6360" y="8329"/>
                  </a:lnTo>
                  <a:lnTo>
                    <a:pt x="6380" y="8325"/>
                  </a:lnTo>
                  <a:lnTo>
                    <a:pt x="6400" y="8321"/>
                  </a:lnTo>
                  <a:lnTo>
                    <a:pt x="6420" y="8316"/>
                  </a:lnTo>
                  <a:lnTo>
                    <a:pt x="6439" y="8311"/>
                  </a:lnTo>
                  <a:lnTo>
                    <a:pt x="6459" y="8304"/>
                  </a:lnTo>
                  <a:lnTo>
                    <a:pt x="6478" y="8297"/>
                  </a:lnTo>
                  <a:lnTo>
                    <a:pt x="6497" y="8290"/>
                  </a:lnTo>
                  <a:lnTo>
                    <a:pt x="6515" y="8281"/>
                  </a:lnTo>
                  <a:lnTo>
                    <a:pt x="6533" y="8272"/>
                  </a:lnTo>
                  <a:lnTo>
                    <a:pt x="6551" y="8262"/>
                  </a:lnTo>
                  <a:lnTo>
                    <a:pt x="6569" y="8251"/>
                  </a:lnTo>
                  <a:lnTo>
                    <a:pt x="6586" y="8240"/>
                  </a:lnTo>
                  <a:lnTo>
                    <a:pt x="6603" y="8228"/>
                  </a:lnTo>
                  <a:lnTo>
                    <a:pt x="6619" y="8216"/>
                  </a:lnTo>
                  <a:lnTo>
                    <a:pt x="6635" y="8203"/>
                  </a:lnTo>
                  <a:lnTo>
                    <a:pt x="6650" y="8189"/>
                  </a:lnTo>
                  <a:lnTo>
                    <a:pt x="6665" y="8175"/>
                  </a:lnTo>
                  <a:lnTo>
                    <a:pt x="6679" y="8160"/>
                  </a:lnTo>
                  <a:lnTo>
                    <a:pt x="6693" y="8145"/>
                  </a:lnTo>
                  <a:lnTo>
                    <a:pt x="6706" y="8129"/>
                  </a:lnTo>
                  <a:lnTo>
                    <a:pt x="6718" y="8113"/>
                  </a:lnTo>
                  <a:lnTo>
                    <a:pt x="6730" y="8096"/>
                  </a:lnTo>
                  <a:lnTo>
                    <a:pt x="6742" y="8079"/>
                  </a:lnTo>
                  <a:lnTo>
                    <a:pt x="6752" y="8062"/>
                  </a:lnTo>
                  <a:lnTo>
                    <a:pt x="6762" y="8044"/>
                  </a:lnTo>
                  <a:lnTo>
                    <a:pt x="6771" y="8026"/>
                  </a:lnTo>
                  <a:lnTo>
                    <a:pt x="6780" y="8007"/>
                  </a:lnTo>
                  <a:lnTo>
                    <a:pt x="6787" y="7988"/>
                  </a:lnTo>
                  <a:lnTo>
                    <a:pt x="6794" y="7969"/>
                  </a:lnTo>
                  <a:lnTo>
                    <a:pt x="6801" y="7950"/>
                  </a:lnTo>
                  <a:lnTo>
                    <a:pt x="6806" y="7930"/>
                  </a:lnTo>
                  <a:lnTo>
                    <a:pt x="6811" y="7910"/>
                  </a:lnTo>
                  <a:lnTo>
                    <a:pt x="6815" y="7890"/>
                  </a:lnTo>
                  <a:lnTo>
                    <a:pt x="6819" y="7870"/>
                  </a:lnTo>
                  <a:lnTo>
                    <a:pt x="6822" y="7850"/>
                  </a:lnTo>
                  <a:close/>
                  <a:moveTo>
                    <a:pt x="6567" y="3745"/>
                  </a:moveTo>
                  <a:lnTo>
                    <a:pt x="6549" y="3751"/>
                  </a:lnTo>
                  <a:lnTo>
                    <a:pt x="6530" y="3755"/>
                  </a:lnTo>
                  <a:lnTo>
                    <a:pt x="6510" y="3756"/>
                  </a:lnTo>
                  <a:lnTo>
                    <a:pt x="3257" y="3756"/>
                  </a:lnTo>
                  <a:lnTo>
                    <a:pt x="3237" y="3755"/>
                  </a:lnTo>
                  <a:lnTo>
                    <a:pt x="3218" y="3751"/>
                  </a:lnTo>
                  <a:lnTo>
                    <a:pt x="3200" y="3745"/>
                  </a:lnTo>
                  <a:lnTo>
                    <a:pt x="3182" y="3736"/>
                  </a:lnTo>
                  <a:lnTo>
                    <a:pt x="3166" y="3725"/>
                  </a:lnTo>
                  <a:lnTo>
                    <a:pt x="3151" y="3712"/>
                  </a:lnTo>
                  <a:lnTo>
                    <a:pt x="3138" y="3697"/>
                  </a:lnTo>
                  <a:lnTo>
                    <a:pt x="3127" y="3681"/>
                  </a:lnTo>
                  <a:lnTo>
                    <a:pt x="3118" y="3663"/>
                  </a:lnTo>
                  <a:lnTo>
                    <a:pt x="3112" y="3645"/>
                  </a:lnTo>
                  <a:lnTo>
                    <a:pt x="3108" y="3626"/>
                  </a:lnTo>
                  <a:lnTo>
                    <a:pt x="3107" y="3606"/>
                  </a:lnTo>
                  <a:lnTo>
                    <a:pt x="3108" y="3586"/>
                  </a:lnTo>
                  <a:lnTo>
                    <a:pt x="3112" y="3567"/>
                  </a:lnTo>
                  <a:lnTo>
                    <a:pt x="3118" y="3549"/>
                  </a:lnTo>
                  <a:lnTo>
                    <a:pt x="3127" y="3531"/>
                  </a:lnTo>
                  <a:lnTo>
                    <a:pt x="3138" y="3515"/>
                  </a:lnTo>
                  <a:lnTo>
                    <a:pt x="3151" y="3500"/>
                  </a:lnTo>
                  <a:lnTo>
                    <a:pt x="3166" y="3487"/>
                  </a:lnTo>
                  <a:lnTo>
                    <a:pt x="3182" y="3476"/>
                  </a:lnTo>
                  <a:lnTo>
                    <a:pt x="3200" y="3467"/>
                  </a:lnTo>
                  <a:lnTo>
                    <a:pt x="3218" y="3461"/>
                  </a:lnTo>
                  <a:lnTo>
                    <a:pt x="3237" y="3457"/>
                  </a:lnTo>
                  <a:lnTo>
                    <a:pt x="3257" y="3456"/>
                  </a:lnTo>
                  <a:lnTo>
                    <a:pt x="6510" y="3456"/>
                  </a:lnTo>
                  <a:lnTo>
                    <a:pt x="6530" y="3457"/>
                  </a:lnTo>
                  <a:lnTo>
                    <a:pt x="6549" y="3461"/>
                  </a:lnTo>
                  <a:lnTo>
                    <a:pt x="6567" y="3467"/>
                  </a:lnTo>
                  <a:lnTo>
                    <a:pt x="6585" y="3476"/>
                  </a:lnTo>
                  <a:lnTo>
                    <a:pt x="6601" y="3487"/>
                  </a:lnTo>
                  <a:lnTo>
                    <a:pt x="6616" y="3500"/>
                  </a:lnTo>
                  <a:lnTo>
                    <a:pt x="6629" y="3515"/>
                  </a:lnTo>
                  <a:lnTo>
                    <a:pt x="6640" y="3531"/>
                  </a:lnTo>
                  <a:lnTo>
                    <a:pt x="6649" y="3549"/>
                  </a:lnTo>
                  <a:lnTo>
                    <a:pt x="6655" y="3567"/>
                  </a:lnTo>
                  <a:lnTo>
                    <a:pt x="6659" y="3586"/>
                  </a:lnTo>
                  <a:lnTo>
                    <a:pt x="6660" y="3606"/>
                  </a:lnTo>
                  <a:lnTo>
                    <a:pt x="6659" y="3626"/>
                  </a:lnTo>
                  <a:lnTo>
                    <a:pt x="6655" y="3645"/>
                  </a:lnTo>
                  <a:lnTo>
                    <a:pt x="6649" y="3663"/>
                  </a:lnTo>
                  <a:lnTo>
                    <a:pt x="6640" y="3681"/>
                  </a:lnTo>
                  <a:lnTo>
                    <a:pt x="6629" y="3697"/>
                  </a:lnTo>
                  <a:lnTo>
                    <a:pt x="6616" y="3712"/>
                  </a:lnTo>
                  <a:lnTo>
                    <a:pt x="6601" y="3725"/>
                  </a:lnTo>
                  <a:lnTo>
                    <a:pt x="6585" y="3736"/>
                  </a:lnTo>
                  <a:lnTo>
                    <a:pt x="6567" y="3745"/>
                  </a:lnTo>
                  <a:close/>
                  <a:moveTo>
                    <a:pt x="5870" y="4674"/>
                  </a:moveTo>
                  <a:lnTo>
                    <a:pt x="5852" y="4680"/>
                  </a:lnTo>
                  <a:lnTo>
                    <a:pt x="5833" y="4684"/>
                  </a:lnTo>
                  <a:lnTo>
                    <a:pt x="5813" y="4685"/>
                  </a:lnTo>
                  <a:lnTo>
                    <a:pt x="3257" y="4685"/>
                  </a:lnTo>
                  <a:lnTo>
                    <a:pt x="3237" y="4684"/>
                  </a:lnTo>
                  <a:lnTo>
                    <a:pt x="3218" y="4680"/>
                  </a:lnTo>
                  <a:lnTo>
                    <a:pt x="3200" y="4674"/>
                  </a:lnTo>
                  <a:lnTo>
                    <a:pt x="3182" y="4665"/>
                  </a:lnTo>
                  <a:lnTo>
                    <a:pt x="3166" y="4654"/>
                  </a:lnTo>
                  <a:lnTo>
                    <a:pt x="3151" y="4641"/>
                  </a:lnTo>
                  <a:lnTo>
                    <a:pt x="3138" y="4626"/>
                  </a:lnTo>
                  <a:lnTo>
                    <a:pt x="3127" y="4610"/>
                  </a:lnTo>
                  <a:lnTo>
                    <a:pt x="3118" y="4592"/>
                  </a:lnTo>
                  <a:lnTo>
                    <a:pt x="3112" y="4574"/>
                  </a:lnTo>
                  <a:lnTo>
                    <a:pt x="3108" y="4555"/>
                  </a:lnTo>
                  <a:lnTo>
                    <a:pt x="3107" y="4535"/>
                  </a:lnTo>
                  <a:lnTo>
                    <a:pt x="3108" y="4515"/>
                  </a:lnTo>
                  <a:lnTo>
                    <a:pt x="3112" y="4496"/>
                  </a:lnTo>
                  <a:lnTo>
                    <a:pt x="3118" y="4478"/>
                  </a:lnTo>
                  <a:lnTo>
                    <a:pt x="3127" y="4460"/>
                  </a:lnTo>
                  <a:lnTo>
                    <a:pt x="3138" y="4444"/>
                  </a:lnTo>
                  <a:lnTo>
                    <a:pt x="3151" y="4429"/>
                  </a:lnTo>
                  <a:lnTo>
                    <a:pt x="3166" y="4416"/>
                  </a:lnTo>
                  <a:lnTo>
                    <a:pt x="3182" y="4405"/>
                  </a:lnTo>
                  <a:lnTo>
                    <a:pt x="3200" y="4396"/>
                  </a:lnTo>
                  <a:lnTo>
                    <a:pt x="3218" y="4390"/>
                  </a:lnTo>
                  <a:lnTo>
                    <a:pt x="3237" y="4386"/>
                  </a:lnTo>
                  <a:lnTo>
                    <a:pt x="3257" y="4385"/>
                  </a:lnTo>
                  <a:lnTo>
                    <a:pt x="5813" y="4385"/>
                  </a:lnTo>
                  <a:lnTo>
                    <a:pt x="5833" y="4386"/>
                  </a:lnTo>
                  <a:lnTo>
                    <a:pt x="5852" y="4390"/>
                  </a:lnTo>
                  <a:lnTo>
                    <a:pt x="5870" y="4396"/>
                  </a:lnTo>
                  <a:lnTo>
                    <a:pt x="5888" y="4405"/>
                  </a:lnTo>
                  <a:lnTo>
                    <a:pt x="5904" y="4416"/>
                  </a:lnTo>
                  <a:lnTo>
                    <a:pt x="5919" y="4429"/>
                  </a:lnTo>
                  <a:lnTo>
                    <a:pt x="5932" y="4444"/>
                  </a:lnTo>
                  <a:lnTo>
                    <a:pt x="5943" y="4460"/>
                  </a:lnTo>
                  <a:lnTo>
                    <a:pt x="5952" y="4478"/>
                  </a:lnTo>
                  <a:lnTo>
                    <a:pt x="5958" y="4496"/>
                  </a:lnTo>
                  <a:lnTo>
                    <a:pt x="5962" y="4515"/>
                  </a:lnTo>
                  <a:lnTo>
                    <a:pt x="5963" y="4535"/>
                  </a:lnTo>
                  <a:lnTo>
                    <a:pt x="5962" y="4555"/>
                  </a:lnTo>
                  <a:lnTo>
                    <a:pt x="5958" y="4574"/>
                  </a:lnTo>
                  <a:lnTo>
                    <a:pt x="5952" y="4592"/>
                  </a:lnTo>
                  <a:lnTo>
                    <a:pt x="5943" y="4610"/>
                  </a:lnTo>
                  <a:lnTo>
                    <a:pt x="5932" y="4626"/>
                  </a:lnTo>
                  <a:lnTo>
                    <a:pt x="5919" y="4641"/>
                  </a:lnTo>
                  <a:lnTo>
                    <a:pt x="5904" y="4654"/>
                  </a:lnTo>
                  <a:lnTo>
                    <a:pt x="5888" y="4665"/>
                  </a:lnTo>
                  <a:lnTo>
                    <a:pt x="5870" y="4674"/>
                  </a:lnTo>
                  <a:close/>
                </a:path>
              </a:pathLst>
            </a:custGeom>
            <a:grpFill/>
            <a:ln>
              <a:noFill/>
            </a:ln>
          </p:spPr>
          <p:txBody>
            <a:bodyPr/>
            <a:lstStyle/>
            <a:p>
              <a:endParaRPr/>
            </a:p>
          </p:txBody>
        </p:sp>
      </p:grpSp>
      <p:grpSp>
        <p:nvGrpSpPr>
          <p:cNvPr id="67" name="Graphic 58"/>
          <p:cNvGrpSpPr/>
          <p:nvPr/>
        </p:nvGrpSpPr>
        <p:grpSpPr>
          <a:xfrm>
            <a:off x="795303" y="4590230"/>
            <a:ext cx="460100" cy="460100"/>
            <a:chOff x="8624067" y="2660110"/>
            <a:chExt cx="633600" cy="633600"/>
          </a:xfrm>
          <a:solidFill>
            <a:srgbClr val="FFFFFF"/>
          </a:solidFill>
        </p:grpSpPr>
        <p:sp>
          <p:nvSpPr>
            <p:cNvPr id="68" name="Accent"/>
            <p:cNvSpPr/>
            <p:nvPr/>
          </p:nvSpPr>
          <p:spPr>
            <a:xfrm>
              <a:off x="8624067" y="2660110"/>
              <a:ext cx="633600" cy="633600"/>
            </a:xfrm>
            <a:custGeom>
              <a:avLst/>
              <a:gdLst/>
              <a:ahLst/>
              <a:cxnLst/>
              <a:rect l="0" t="0" r="10000" b="10000"/>
              <a:pathLst>
                <a:path w="10000" h="1000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grpFill/>
            <a:ln>
              <a:noFill/>
            </a:ln>
          </p:spPr>
          <p:txBody>
            <a:bodyPr/>
            <a:lstStyle/>
            <a:p>
              <a:endParaRPr/>
            </a:p>
          </p:txBody>
        </p:sp>
        <p:sp>
          <p:nvSpPr>
            <p:cNvPr id="69" name="Outline"/>
            <p:cNvSpPr/>
            <p:nvPr/>
          </p:nvSpPr>
          <p:spPr>
            <a:xfrm>
              <a:off x="8624067" y="2660110"/>
              <a:ext cx="633600" cy="633600"/>
            </a:xfrm>
            <a:custGeom>
              <a:avLst/>
              <a:gdLst/>
              <a:ahLst/>
              <a:cxnLst/>
              <a:rect l="0" t="0" r="10000" b="10000"/>
              <a:pathLst>
                <a:path w="10000" h="1000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grpFill/>
            <a:ln>
              <a:noFill/>
            </a:ln>
          </p:spPr>
          <p:txBody>
            <a:bodyPr/>
            <a:lstStyle/>
            <a:p>
              <a:endParaRPr/>
            </a:p>
          </p:txBody>
        </p:sp>
      </p:grpSp>
      <p:grpSp>
        <p:nvGrpSpPr>
          <p:cNvPr id="70" name="Graphic 59"/>
          <p:cNvGrpSpPr/>
          <p:nvPr/>
        </p:nvGrpSpPr>
        <p:grpSpPr>
          <a:xfrm>
            <a:off x="795303" y="5500649"/>
            <a:ext cx="460100" cy="460100"/>
            <a:chOff x="7491762" y="3559635"/>
            <a:chExt cx="633600" cy="633600"/>
          </a:xfrm>
          <a:solidFill>
            <a:srgbClr val="FFFFFF"/>
          </a:solidFill>
        </p:grpSpPr>
        <p:sp>
          <p:nvSpPr>
            <p:cNvPr id="71" name="Accent"/>
            <p:cNvSpPr/>
            <p:nvPr/>
          </p:nvSpPr>
          <p:spPr>
            <a:xfrm>
              <a:off x="7491762" y="3559635"/>
              <a:ext cx="633600" cy="633600"/>
            </a:xfrm>
            <a:custGeom>
              <a:avLst/>
              <a:gdLst/>
              <a:ahLst/>
              <a:cxnLst/>
              <a:rect l="0" t="0" r="10000" b="10000"/>
              <a:pathLst>
                <a:path w="10000" h="10000">
                  <a:moveTo>
                    <a:pt x="5554" y="3693"/>
                  </a:moveTo>
                  <a:lnTo>
                    <a:pt x="5555" y="3706"/>
                  </a:lnTo>
                  <a:lnTo>
                    <a:pt x="5555" y="3719"/>
                  </a:lnTo>
                  <a:lnTo>
                    <a:pt x="5555" y="3732"/>
                  </a:lnTo>
                  <a:lnTo>
                    <a:pt x="5554" y="3745"/>
                  </a:lnTo>
                  <a:lnTo>
                    <a:pt x="5553" y="3757"/>
                  </a:lnTo>
                  <a:lnTo>
                    <a:pt x="5551" y="3770"/>
                  </a:lnTo>
                  <a:lnTo>
                    <a:pt x="5549" y="3783"/>
                  </a:lnTo>
                  <a:lnTo>
                    <a:pt x="5546" y="3795"/>
                  </a:lnTo>
                  <a:lnTo>
                    <a:pt x="5543" y="3808"/>
                  </a:lnTo>
                  <a:lnTo>
                    <a:pt x="5540" y="3820"/>
                  </a:lnTo>
                  <a:lnTo>
                    <a:pt x="5536" y="3832"/>
                  </a:lnTo>
                  <a:lnTo>
                    <a:pt x="5531" y="3844"/>
                  </a:lnTo>
                  <a:lnTo>
                    <a:pt x="5526" y="3856"/>
                  </a:lnTo>
                  <a:lnTo>
                    <a:pt x="5521" y="3867"/>
                  </a:lnTo>
                  <a:lnTo>
                    <a:pt x="5515" y="3879"/>
                  </a:lnTo>
                  <a:lnTo>
                    <a:pt x="5509" y="3890"/>
                  </a:lnTo>
                  <a:lnTo>
                    <a:pt x="5502" y="3901"/>
                  </a:lnTo>
                  <a:lnTo>
                    <a:pt x="5495" y="3912"/>
                  </a:lnTo>
                  <a:lnTo>
                    <a:pt x="5488" y="3922"/>
                  </a:lnTo>
                  <a:lnTo>
                    <a:pt x="5480" y="3932"/>
                  </a:lnTo>
                  <a:lnTo>
                    <a:pt x="5472" y="3942"/>
                  </a:lnTo>
                  <a:lnTo>
                    <a:pt x="5464" y="3952"/>
                  </a:lnTo>
                  <a:lnTo>
                    <a:pt x="5455" y="3961"/>
                  </a:lnTo>
                  <a:lnTo>
                    <a:pt x="5446" y="3970"/>
                  </a:lnTo>
                  <a:lnTo>
                    <a:pt x="5436" y="3978"/>
                  </a:lnTo>
                  <a:lnTo>
                    <a:pt x="5426" y="3986"/>
                  </a:lnTo>
                  <a:lnTo>
                    <a:pt x="5416" y="3994"/>
                  </a:lnTo>
                  <a:lnTo>
                    <a:pt x="5406" y="4001"/>
                  </a:lnTo>
                  <a:lnTo>
                    <a:pt x="5395" y="4008"/>
                  </a:lnTo>
                  <a:lnTo>
                    <a:pt x="5384" y="4015"/>
                  </a:lnTo>
                  <a:lnTo>
                    <a:pt x="5373" y="4021"/>
                  </a:lnTo>
                  <a:lnTo>
                    <a:pt x="5361" y="4027"/>
                  </a:lnTo>
                  <a:lnTo>
                    <a:pt x="5350" y="4032"/>
                  </a:lnTo>
                  <a:lnTo>
                    <a:pt x="5338" y="4037"/>
                  </a:lnTo>
                  <a:lnTo>
                    <a:pt x="5326" y="4042"/>
                  </a:lnTo>
                  <a:lnTo>
                    <a:pt x="5314" y="4046"/>
                  </a:lnTo>
                  <a:lnTo>
                    <a:pt x="5302" y="4049"/>
                  </a:lnTo>
                  <a:lnTo>
                    <a:pt x="5289" y="4052"/>
                  </a:lnTo>
                  <a:lnTo>
                    <a:pt x="5277" y="4055"/>
                  </a:lnTo>
                  <a:lnTo>
                    <a:pt x="5264" y="4057"/>
                  </a:lnTo>
                  <a:lnTo>
                    <a:pt x="5252" y="4059"/>
                  </a:lnTo>
                  <a:lnTo>
                    <a:pt x="5239" y="4060"/>
                  </a:lnTo>
                  <a:lnTo>
                    <a:pt x="5227" y="4061"/>
                  </a:lnTo>
                  <a:lnTo>
                    <a:pt x="5214" y="4061"/>
                  </a:lnTo>
                  <a:lnTo>
                    <a:pt x="5201" y="4061"/>
                  </a:lnTo>
                  <a:lnTo>
                    <a:pt x="5188" y="4060"/>
                  </a:lnTo>
                  <a:lnTo>
                    <a:pt x="5176" y="4059"/>
                  </a:lnTo>
                  <a:lnTo>
                    <a:pt x="5163" y="4057"/>
                  </a:lnTo>
                  <a:lnTo>
                    <a:pt x="5150" y="4055"/>
                  </a:lnTo>
                  <a:lnTo>
                    <a:pt x="5138" y="4052"/>
                  </a:lnTo>
                  <a:lnTo>
                    <a:pt x="5126" y="4049"/>
                  </a:lnTo>
                  <a:lnTo>
                    <a:pt x="5113" y="4046"/>
                  </a:lnTo>
                  <a:lnTo>
                    <a:pt x="5101" y="4042"/>
                  </a:lnTo>
                  <a:lnTo>
                    <a:pt x="5089" y="4037"/>
                  </a:lnTo>
                  <a:lnTo>
                    <a:pt x="5077" y="4032"/>
                  </a:lnTo>
                  <a:lnTo>
                    <a:pt x="5066" y="4027"/>
                  </a:lnTo>
                  <a:lnTo>
                    <a:pt x="5054" y="4021"/>
                  </a:lnTo>
                  <a:lnTo>
                    <a:pt x="5043" y="4015"/>
                  </a:lnTo>
                  <a:lnTo>
                    <a:pt x="5032" y="4008"/>
                  </a:lnTo>
                  <a:lnTo>
                    <a:pt x="5021" y="4001"/>
                  </a:lnTo>
                  <a:lnTo>
                    <a:pt x="5011" y="3994"/>
                  </a:lnTo>
                  <a:lnTo>
                    <a:pt x="5001" y="3986"/>
                  </a:lnTo>
                  <a:lnTo>
                    <a:pt x="4991" y="3978"/>
                  </a:lnTo>
                  <a:lnTo>
                    <a:pt x="4981" y="3970"/>
                  </a:lnTo>
                  <a:lnTo>
                    <a:pt x="4972" y="3961"/>
                  </a:lnTo>
                  <a:lnTo>
                    <a:pt x="4963" y="3952"/>
                  </a:lnTo>
                  <a:lnTo>
                    <a:pt x="4955" y="3942"/>
                  </a:lnTo>
                  <a:lnTo>
                    <a:pt x="4947" y="3932"/>
                  </a:lnTo>
                  <a:lnTo>
                    <a:pt x="4939" y="3922"/>
                  </a:lnTo>
                  <a:lnTo>
                    <a:pt x="4932" y="3912"/>
                  </a:lnTo>
                  <a:lnTo>
                    <a:pt x="4925" y="3901"/>
                  </a:lnTo>
                  <a:lnTo>
                    <a:pt x="4918" y="3890"/>
                  </a:lnTo>
                  <a:lnTo>
                    <a:pt x="4912" y="3879"/>
                  </a:lnTo>
                  <a:lnTo>
                    <a:pt x="4906" y="3867"/>
                  </a:lnTo>
                  <a:lnTo>
                    <a:pt x="4901" y="3856"/>
                  </a:lnTo>
                  <a:lnTo>
                    <a:pt x="4896" y="3844"/>
                  </a:lnTo>
                  <a:lnTo>
                    <a:pt x="4891" y="3832"/>
                  </a:lnTo>
                  <a:lnTo>
                    <a:pt x="4887" y="3820"/>
                  </a:lnTo>
                  <a:lnTo>
                    <a:pt x="4884" y="3808"/>
                  </a:lnTo>
                  <a:lnTo>
                    <a:pt x="4881" y="3795"/>
                  </a:lnTo>
                  <a:lnTo>
                    <a:pt x="4878" y="3783"/>
                  </a:lnTo>
                  <a:lnTo>
                    <a:pt x="4876" y="3770"/>
                  </a:lnTo>
                  <a:lnTo>
                    <a:pt x="4874" y="3757"/>
                  </a:lnTo>
                  <a:lnTo>
                    <a:pt x="4873" y="3745"/>
                  </a:lnTo>
                  <a:lnTo>
                    <a:pt x="4872" y="3732"/>
                  </a:lnTo>
                  <a:lnTo>
                    <a:pt x="4872" y="3719"/>
                  </a:lnTo>
                  <a:lnTo>
                    <a:pt x="4872" y="3706"/>
                  </a:lnTo>
                  <a:lnTo>
                    <a:pt x="4873" y="3693"/>
                  </a:lnTo>
                  <a:lnTo>
                    <a:pt x="4874" y="3681"/>
                  </a:lnTo>
                  <a:lnTo>
                    <a:pt x="4876" y="3668"/>
                  </a:lnTo>
                  <a:lnTo>
                    <a:pt x="4878" y="3655"/>
                  </a:lnTo>
                  <a:lnTo>
                    <a:pt x="4881" y="3643"/>
                  </a:lnTo>
                  <a:lnTo>
                    <a:pt x="4884" y="3630"/>
                  </a:lnTo>
                  <a:lnTo>
                    <a:pt x="4887" y="3618"/>
                  </a:lnTo>
                  <a:lnTo>
                    <a:pt x="4891" y="3606"/>
                  </a:lnTo>
                  <a:lnTo>
                    <a:pt x="4896" y="3594"/>
                  </a:lnTo>
                  <a:lnTo>
                    <a:pt x="4901" y="3582"/>
                  </a:lnTo>
                  <a:lnTo>
                    <a:pt x="4906" y="3571"/>
                  </a:lnTo>
                  <a:lnTo>
                    <a:pt x="4912" y="3559"/>
                  </a:lnTo>
                  <a:lnTo>
                    <a:pt x="4918" y="3548"/>
                  </a:lnTo>
                  <a:lnTo>
                    <a:pt x="4925" y="3537"/>
                  </a:lnTo>
                  <a:lnTo>
                    <a:pt x="4932" y="3526"/>
                  </a:lnTo>
                  <a:lnTo>
                    <a:pt x="4939" y="3516"/>
                  </a:lnTo>
                  <a:lnTo>
                    <a:pt x="4947" y="3506"/>
                  </a:lnTo>
                  <a:lnTo>
                    <a:pt x="4955" y="3496"/>
                  </a:lnTo>
                  <a:lnTo>
                    <a:pt x="4963" y="3486"/>
                  </a:lnTo>
                  <a:lnTo>
                    <a:pt x="4972" y="3477"/>
                  </a:lnTo>
                  <a:lnTo>
                    <a:pt x="4981" y="3468"/>
                  </a:lnTo>
                  <a:lnTo>
                    <a:pt x="4991" y="3460"/>
                  </a:lnTo>
                  <a:lnTo>
                    <a:pt x="5001" y="3452"/>
                  </a:lnTo>
                  <a:lnTo>
                    <a:pt x="5011" y="3444"/>
                  </a:lnTo>
                  <a:lnTo>
                    <a:pt x="5021" y="3437"/>
                  </a:lnTo>
                  <a:lnTo>
                    <a:pt x="5032" y="3430"/>
                  </a:lnTo>
                  <a:lnTo>
                    <a:pt x="5043" y="3423"/>
                  </a:lnTo>
                  <a:lnTo>
                    <a:pt x="5054" y="3417"/>
                  </a:lnTo>
                  <a:lnTo>
                    <a:pt x="5066" y="3411"/>
                  </a:lnTo>
                  <a:lnTo>
                    <a:pt x="5077" y="3406"/>
                  </a:lnTo>
                  <a:lnTo>
                    <a:pt x="5089" y="3401"/>
                  </a:lnTo>
                  <a:lnTo>
                    <a:pt x="5101" y="3396"/>
                  </a:lnTo>
                  <a:lnTo>
                    <a:pt x="5113" y="3392"/>
                  </a:lnTo>
                  <a:lnTo>
                    <a:pt x="5126" y="3389"/>
                  </a:lnTo>
                  <a:lnTo>
                    <a:pt x="5138" y="3386"/>
                  </a:lnTo>
                  <a:lnTo>
                    <a:pt x="5150" y="3383"/>
                  </a:lnTo>
                  <a:lnTo>
                    <a:pt x="5163" y="3381"/>
                  </a:lnTo>
                  <a:lnTo>
                    <a:pt x="5176" y="3379"/>
                  </a:lnTo>
                  <a:lnTo>
                    <a:pt x="5188" y="3378"/>
                  </a:lnTo>
                  <a:lnTo>
                    <a:pt x="5201" y="3377"/>
                  </a:lnTo>
                  <a:lnTo>
                    <a:pt x="5214" y="3377"/>
                  </a:lnTo>
                  <a:lnTo>
                    <a:pt x="5227" y="3377"/>
                  </a:lnTo>
                  <a:lnTo>
                    <a:pt x="5239" y="3378"/>
                  </a:lnTo>
                  <a:lnTo>
                    <a:pt x="5252" y="3379"/>
                  </a:lnTo>
                  <a:lnTo>
                    <a:pt x="5264" y="3381"/>
                  </a:lnTo>
                  <a:lnTo>
                    <a:pt x="5277" y="3383"/>
                  </a:lnTo>
                  <a:lnTo>
                    <a:pt x="5289" y="3386"/>
                  </a:lnTo>
                  <a:lnTo>
                    <a:pt x="5302" y="3389"/>
                  </a:lnTo>
                  <a:lnTo>
                    <a:pt x="5314" y="3392"/>
                  </a:lnTo>
                  <a:lnTo>
                    <a:pt x="5326" y="3396"/>
                  </a:lnTo>
                  <a:lnTo>
                    <a:pt x="5338" y="3401"/>
                  </a:lnTo>
                  <a:lnTo>
                    <a:pt x="5350" y="3406"/>
                  </a:lnTo>
                  <a:lnTo>
                    <a:pt x="5361" y="3411"/>
                  </a:lnTo>
                  <a:lnTo>
                    <a:pt x="5373" y="3417"/>
                  </a:lnTo>
                  <a:lnTo>
                    <a:pt x="5384" y="3423"/>
                  </a:lnTo>
                  <a:lnTo>
                    <a:pt x="5395" y="3430"/>
                  </a:lnTo>
                  <a:lnTo>
                    <a:pt x="5406" y="3437"/>
                  </a:lnTo>
                  <a:lnTo>
                    <a:pt x="5416" y="3444"/>
                  </a:lnTo>
                  <a:lnTo>
                    <a:pt x="5426" y="3452"/>
                  </a:lnTo>
                  <a:lnTo>
                    <a:pt x="5436" y="3460"/>
                  </a:lnTo>
                  <a:lnTo>
                    <a:pt x="5446" y="3468"/>
                  </a:lnTo>
                  <a:lnTo>
                    <a:pt x="5455" y="3477"/>
                  </a:lnTo>
                  <a:lnTo>
                    <a:pt x="5464" y="3486"/>
                  </a:lnTo>
                  <a:lnTo>
                    <a:pt x="5472" y="3496"/>
                  </a:lnTo>
                  <a:lnTo>
                    <a:pt x="5480" y="3506"/>
                  </a:lnTo>
                  <a:lnTo>
                    <a:pt x="5488" y="3516"/>
                  </a:lnTo>
                  <a:lnTo>
                    <a:pt x="5495" y="3526"/>
                  </a:lnTo>
                  <a:lnTo>
                    <a:pt x="5502" y="3537"/>
                  </a:lnTo>
                  <a:lnTo>
                    <a:pt x="5509" y="3548"/>
                  </a:lnTo>
                  <a:lnTo>
                    <a:pt x="5515" y="3559"/>
                  </a:lnTo>
                  <a:lnTo>
                    <a:pt x="5521" y="3571"/>
                  </a:lnTo>
                  <a:lnTo>
                    <a:pt x="5526" y="3582"/>
                  </a:lnTo>
                  <a:lnTo>
                    <a:pt x="5531" y="3594"/>
                  </a:lnTo>
                  <a:lnTo>
                    <a:pt x="5536" y="3606"/>
                  </a:lnTo>
                  <a:lnTo>
                    <a:pt x="5540" y="3618"/>
                  </a:lnTo>
                  <a:lnTo>
                    <a:pt x="5543" y="3630"/>
                  </a:lnTo>
                  <a:lnTo>
                    <a:pt x="5546" y="3643"/>
                  </a:lnTo>
                  <a:lnTo>
                    <a:pt x="5549" y="3655"/>
                  </a:lnTo>
                  <a:lnTo>
                    <a:pt x="5551" y="3668"/>
                  </a:lnTo>
                  <a:lnTo>
                    <a:pt x="5553" y="3681"/>
                  </a:lnTo>
                  <a:lnTo>
                    <a:pt x="5554" y="3693"/>
                  </a:lnTo>
                  <a:close/>
                  <a:moveTo>
                    <a:pt x="4273" y="3693"/>
                  </a:moveTo>
                  <a:lnTo>
                    <a:pt x="4274" y="3706"/>
                  </a:lnTo>
                  <a:lnTo>
                    <a:pt x="4274" y="3719"/>
                  </a:lnTo>
                  <a:lnTo>
                    <a:pt x="4274" y="3732"/>
                  </a:lnTo>
                  <a:lnTo>
                    <a:pt x="4273" y="3745"/>
                  </a:lnTo>
                  <a:lnTo>
                    <a:pt x="4272" y="3757"/>
                  </a:lnTo>
                  <a:lnTo>
                    <a:pt x="4270" y="3770"/>
                  </a:lnTo>
                  <a:lnTo>
                    <a:pt x="4268" y="3783"/>
                  </a:lnTo>
                  <a:lnTo>
                    <a:pt x="4265" y="3795"/>
                  </a:lnTo>
                  <a:lnTo>
                    <a:pt x="4262" y="3808"/>
                  </a:lnTo>
                  <a:lnTo>
                    <a:pt x="4259" y="3820"/>
                  </a:lnTo>
                  <a:lnTo>
                    <a:pt x="4255" y="3832"/>
                  </a:lnTo>
                  <a:lnTo>
                    <a:pt x="4250" y="3844"/>
                  </a:lnTo>
                  <a:lnTo>
                    <a:pt x="4245" y="3856"/>
                  </a:lnTo>
                  <a:lnTo>
                    <a:pt x="4240" y="3867"/>
                  </a:lnTo>
                  <a:lnTo>
                    <a:pt x="4234" y="3879"/>
                  </a:lnTo>
                  <a:lnTo>
                    <a:pt x="4228" y="3890"/>
                  </a:lnTo>
                  <a:lnTo>
                    <a:pt x="4221" y="3901"/>
                  </a:lnTo>
                  <a:lnTo>
                    <a:pt x="4214" y="3912"/>
                  </a:lnTo>
                  <a:lnTo>
                    <a:pt x="4207" y="3922"/>
                  </a:lnTo>
                  <a:lnTo>
                    <a:pt x="4199" y="3932"/>
                  </a:lnTo>
                  <a:lnTo>
                    <a:pt x="4191" y="3942"/>
                  </a:lnTo>
                  <a:lnTo>
                    <a:pt x="4183" y="3952"/>
                  </a:lnTo>
                  <a:lnTo>
                    <a:pt x="4174" y="3961"/>
                  </a:lnTo>
                  <a:lnTo>
                    <a:pt x="4165" y="3970"/>
                  </a:lnTo>
                  <a:lnTo>
                    <a:pt x="4155" y="3978"/>
                  </a:lnTo>
                  <a:lnTo>
                    <a:pt x="4145" y="3986"/>
                  </a:lnTo>
                  <a:lnTo>
                    <a:pt x="4135" y="3994"/>
                  </a:lnTo>
                  <a:lnTo>
                    <a:pt x="4125" y="4001"/>
                  </a:lnTo>
                  <a:lnTo>
                    <a:pt x="4114" y="4008"/>
                  </a:lnTo>
                  <a:lnTo>
                    <a:pt x="4103" y="4015"/>
                  </a:lnTo>
                  <a:lnTo>
                    <a:pt x="4092" y="4021"/>
                  </a:lnTo>
                  <a:lnTo>
                    <a:pt x="4080" y="4027"/>
                  </a:lnTo>
                  <a:lnTo>
                    <a:pt x="4069" y="4032"/>
                  </a:lnTo>
                  <a:lnTo>
                    <a:pt x="4057" y="4037"/>
                  </a:lnTo>
                  <a:lnTo>
                    <a:pt x="4045" y="4042"/>
                  </a:lnTo>
                  <a:lnTo>
                    <a:pt x="4033" y="4046"/>
                  </a:lnTo>
                  <a:lnTo>
                    <a:pt x="4020" y="4049"/>
                  </a:lnTo>
                  <a:lnTo>
                    <a:pt x="4008" y="4052"/>
                  </a:lnTo>
                  <a:lnTo>
                    <a:pt x="3996" y="4055"/>
                  </a:lnTo>
                  <a:lnTo>
                    <a:pt x="3983" y="4057"/>
                  </a:lnTo>
                  <a:lnTo>
                    <a:pt x="3970" y="4059"/>
                  </a:lnTo>
                  <a:lnTo>
                    <a:pt x="3958" y="4060"/>
                  </a:lnTo>
                  <a:lnTo>
                    <a:pt x="3945" y="4061"/>
                  </a:lnTo>
                  <a:lnTo>
                    <a:pt x="3932" y="4061"/>
                  </a:lnTo>
                  <a:lnTo>
                    <a:pt x="3919" y="4061"/>
                  </a:lnTo>
                  <a:lnTo>
                    <a:pt x="3906" y="4060"/>
                  </a:lnTo>
                  <a:lnTo>
                    <a:pt x="3894" y="4059"/>
                  </a:lnTo>
                  <a:lnTo>
                    <a:pt x="3881" y="4057"/>
                  </a:lnTo>
                  <a:lnTo>
                    <a:pt x="3869" y="4055"/>
                  </a:lnTo>
                  <a:lnTo>
                    <a:pt x="3856" y="4052"/>
                  </a:lnTo>
                  <a:lnTo>
                    <a:pt x="3844" y="4049"/>
                  </a:lnTo>
                  <a:lnTo>
                    <a:pt x="3832" y="4046"/>
                  </a:lnTo>
                  <a:lnTo>
                    <a:pt x="3820" y="4042"/>
                  </a:lnTo>
                  <a:lnTo>
                    <a:pt x="3808" y="4037"/>
                  </a:lnTo>
                  <a:lnTo>
                    <a:pt x="3796" y="4032"/>
                  </a:lnTo>
                  <a:lnTo>
                    <a:pt x="3785" y="4027"/>
                  </a:lnTo>
                  <a:lnTo>
                    <a:pt x="3773" y="4021"/>
                  </a:lnTo>
                  <a:lnTo>
                    <a:pt x="3762" y="4015"/>
                  </a:lnTo>
                  <a:lnTo>
                    <a:pt x="3751" y="4008"/>
                  </a:lnTo>
                  <a:lnTo>
                    <a:pt x="3740" y="4001"/>
                  </a:lnTo>
                  <a:lnTo>
                    <a:pt x="3730" y="3994"/>
                  </a:lnTo>
                  <a:lnTo>
                    <a:pt x="3720" y="3986"/>
                  </a:lnTo>
                  <a:lnTo>
                    <a:pt x="3710" y="3978"/>
                  </a:lnTo>
                  <a:lnTo>
                    <a:pt x="3700" y="3970"/>
                  </a:lnTo>
                  <a:lnTo>
                    <a:pt x="3691" y="3961"/>
                  </a:lnTo>
                  <a:lnTo>
                    <a:pt x="3682" y="3952"/>
                  </a:lnTo>
                  <a:lnTo>
                    <a:pt x="3674" y="3942"/>
                  </a:lnTo>
                  <a:lnTo>
                    <a:pt x="3666" y="3932"/>
                  </a:lnTo>
                  <a:lnTo>
                    <a:pt x="3658" y="3922"/>
                  </a:lnTo>
                  <a:lnTo>
                    <a:pt x="3651" y="3912"/>
                  </a:lnTo>
                  <a:lnTo>
                    <a:pt x="3644" y="3901"/>
                  </a:lnTo>
                  <a:lnTo>
                    <a:pt x="3637" y="3890"/>
                  </a:lnTo>
                  <a:lnTo>
                    <a:pt x="3631" y="3879"/>
                  </a:lnTo>
                  <a:lnTo>
                    <a:pt x="3625" y="3867"/>
                  </a:lnTo>
                  <a:lnTo>
                    <a:pt x="3620" y="3856"/>
                  </a:lnTo>
                  <a:lnTo>
                    <a:pt x="3615" y="3844"/>
                  </a:lnTo>
                  <a:lnTo>
                    <a:pt x="3610" y="3832"/>
                  </a:lnTo>
                  <a:lnTo>
                    <a:pt x="3606" y="3820"/>
                  </a:lnTo>
                  <a:lnTo>
                    <a:pt x="3603" y="3808"/>
                  </a:lnTo>
                  <a:lnTo>
                    <a:pt x="3600" y="3795"/>
                  </a:lnTo>
                  <a:lnTo>
                    <a:pt x="3597" y="3783"/>
                  </a:lnTo>
                  <a:lnTo>
                    <a:pt x="3595" y="3770"/>
                  </a:lnTo>
                  <a:lnTo>
                    <a:pt x="3593" y="3757"/>
                  </a:lnTo>
                  <a:lnTo>
                    <a:pt x="3592" y="3745"/>
                  </a:lnTo>
                  <a:lnTo>
                    <a:pt x="3591" y="3732"/>
                  </a:lnTo>
                  <a:lnTo>
                    <a:pt x="3591" y="3719"/>
                  </a:lnTo>
                  <a:lnTo>
                    <a:pt x="3591" y="3706"/>
                  </a:lnTo>
                  <a:lnTo>
                    <a:pt x="3592" y="3693"/>
                  </a:lnTo>
                  <a:lnTo>
                    <a:pt x="3593" y="3681"/>
                  </a:lnTo>
                  <a:lnTo>
                    <a:pt x="3595" y="3668"/>
                  </a:lnTo>
                  <a:lnTo>
                    <a:pt x="3597" y="3655"/>
                  </a:lnTo>
                  <a:lnTo>
                    <a:pt x="3600" y="3643"/>
                  </a:lnTo>
                  <a:lnTo>
                    <a:pt x="3603" y="3630"/>
                  </a:lnTo>
                  <a:lnTo>
                    <a:pt x="3606" y="3618"/>
                  </a:lnTo>
                  <a:lnTo>
                    <a:pt x="3610" y="3606"/>
                  </a:lnTo>
                  <a:lnTo>
                    <a:pt x="3615" y="3594"/>
                  </a:lnTo>
                  <a:lnTo>
                    <a:pt x="3620" y="3582"/>
                  </a:lnTo>
                  <a:lnTo>
                    <a:pt x="3625" y="3571"/>
                  </a:lnTo>
                  <a:lnTo>
                    <a:pt x="3631" y="3559"/>
                  </a:lnTo>
                  <a:lnTo>
                    <a:pt x="3637" y="3548"/>
                  </a:lnTo>
                  <a:lnTo>
                    <a:pt x="3644" y="3537"/>
                  </a:lnTo>
                  <a:lnTo>
                    <a:pt x="3651" y="3526"/>
                  </a:lnTo>
                  <a:lnTo>
                    <a:pt x="3658" y="3516"/>
                  </a:lnTo>
                  <a:lnTo>
                    <a:pt x="3666" y="3506"/>
                  </a:lnTo>
                  <a:lnTo>
                    <a:pt x="3674" y="3496"/>
                  </a:lnTo>
                  <a:lnTo>
                    <a:pt x="3682" y="3486"/>
                  </a:lnTo>
                  <a:lnTo>
                    <a:pt x="3691" y="3477"/>
                  </a:lnTo>
                  <a:lnTo>
                    <a:pt x="3700" y="3468"/>
                  </a:lnTo>
                  <a:lnTo>
                    <a:pt x="3710" y="3460"/>
                  </a:lnTo>
                  <a:lnTo>
                    <a:pt x="3720" y="3452"/>
                  </a:lnTo>
                  <a:lnTo>
                    <a:pt x="3730" y="3444"/>
                  </a:lnTo>
                  <a:lnTo>
                    <a:pt x="3740" y="3437"/>
                  </a:lnTo>
                  <a:lnTo>
                    <a:pt x="3751" y="3430"/>
                  </a:lnTo>
                  <a:lnTo>
                    <a:pt x="3762" y="3423"/>
                  </a:lnTo>
                  <a:lnTo>
                    <a:pt x="3773" y="3417"/>
                  </a:lnTo>
                  <a:lnTo>
                    <a:pt x="3785" y="3411"/>
                  </a:lnTo>
                  <a:lnTo>
                    <a:pt x="3796" y="3406"/>
                  </a:lnTo>
                  <a:lnTo>
                    <a:pt x="3808" y="3401"/>
                  </a:lnTo>
                  <a:lnTo>
                    <a:pt x="3820" y="3396"/>
                  </a:lnTo>
                  <a:lnTo>
                    <a:pt x="3832" y="3392"/>
                  </a:lnTo>
                  <a:lnTo>
                    <a:pt x="3844" y="3389"/>
                  </a:lnTo>
                  <a:lnTo>
                    <a:pt x="3856" y="3386"/>
                  </a:lnTo>
                  <a:lnTo>
                    <a:pt x="3869" y="3383"/>
                  </a:lnTo>
                  <a:lnTo>
                    <a:pt x="3881" y="3381"/>
                  </a:lnTo>
                  <a:lnTo>
                    <a:pt x="3894" y="3379"/>
                  </a:lnTo>
                  <a:lnTo>
                    <a:pt x="3906" y="3378"/>
                  </a:lnTo>
                  <a:lnTo>
                    <a:pt x="3919" y="3377"/>
                  </a:lnTo>
                  <a:lnTo>
                    <a:pt x="3932" y="3377"/>
                  </a:lnTo>
                  <a:lnTo>
                    <a:pt x="3945" y="3377"/>
                  </a:lnTo>
                  <a:lnTo>
                    <a:pt x="3958" y="3378"/>
                  </a:lnTo>
                  <a:lnTo>
                    <a:pt x="3970" y="3379"/>
                  </a:lnTo>
                  <a:lnTo>
                    <a:pt x="3983" y="3381"/>
                  </a:lnTo>
                  <a:lnTo>
                    <a:pt x="3996" y="3383"/>
                  </a:lnTo>
                  <a:lnTo>
                    <a:pt x="4008" y="3386"/>
                  </a:lnTo>
                  <a:lnTo>
                    <a:pt x="4020" y="3389"/>
                  </a:lnTo>
                  <a:lnTo>
                    <a:pt x="4033" y="3392"/>
                  </a:lnTo>
                  <a:lnTo>
                    <a:pt x="4045" y="3396"/>
                  </a:lnTo>
                  <a:lnTo>
                    <a:pt x="4057" y="3401"/>
                  </a:lnTo>
                  <a:lnTo>
                    <a:pt x="4069" y="3406"/>
                  </a:lnTo>
                  <a:lnTo>
                    <a:pt x="4080" y="3411"/>
                  </a:lnTo>
                  <a:lnTo>
                    <a:pt x="4092" y="3417"/>
                  </a:lnTo>
                  <a:lnTo>
                    <a:pt x="4103" y="3423"/>
                  </a:lnTo>
                  <a:lnTo>
                    <a:pt x="4114" y="3430"/>
                  </a:lnTo>
                  <a:lnTo>
                    <a:pt x="4125" y="3437"/>
                  </a:lnTo>
                  <a:lnTo>
                    <a:pt x="4135" y="3444"/>
                  </a:lnTo>
                  <a:lnTo>
                    <a:pt x="4145" y="3452"/>
                  </a:lnTo>
                  <a:lnTo>
                    <a:pt x="4155" y="3460"/>
                  </a:lnTo>
                  <a:lnTo>
                    <a:pt x="4165" y="3468"/>
                  </a:lnTo>
                  <a:lnTo>
                    <a:pt x="4174" y="3477"/>
                  </a:lnTo>
                  <a:lnTo>
                    <a:pt x="4183" y="3486"/>
                  </a:lnTo>
                  <a:lnTo>
                    <a:pt x="4191" y="3496"/>
                  </a:lnTo>
                  <a:lnTo>
                    <a:pt x="4199" y="3506"/>
                  </a:lnTo>
                  <a:lnTo>
                    <a:pt x="4207" y="3516"/>
                  </a:lnTo>
                  <a:lnTo>
                    <a:pt x="4214" y="3526"/>
                  </a:lnTo>
                  <a:lnTo>
                    <a:pt x="4221" y="3537"/>
                  </a:lnTo>
                  <a:lnTo>
                    <a:pt x="4228" y="3548"/>
                  </a:lnTo>
                  <a:lnTo>
                    <a:pt x="4234" y="3559"/>
                  </a:lnTo>
                  <a:lnTo>
                    <a:pt x="4240" y="3571"/>
                  </a:lnTo>
                  <a:lnTo>
                    <a:pt x="4245" y="3582"/>
                  </a:lnTo>
                  <a:lnTo>
                    <a:pt x="4250" y="3594"/>
                  </a:lnTo>
                  <a:lnTo>
                    <a:pt x="4255" y="3606"/>
                  </a:lnTo>
                  <a:lnTo>
                    <a:pt x="4259" y="3618"/>
                  </a:lnTo>
                  <a:lnTo>
                    <a:pt x="4262" y="3630"/>
                  </a:lnTo>
                  <a:lnTo>
                    <a:pt x="4265" y="3643"/>
                  </a:lnTo>
                  <a:lnTo>
                    <a:pt x="4268" y="3655"/>
                  </a:lnTo>
                  <a:lnTo>
                    <a:pt x="4270" y="3668"/>
                  </a:lnTo>
                  <a:lnTo>
                    <a:pt x="4272" y="3681"/>
                  </a:lnTo>
                  <a:lnTo>
                    <a:pt x="4273" y="3693"/>
                  </a:lnTo>
                  <a:close/>
                  <a:moveTo>
                    <a:pt x="2993" y="3706"/>
                  </a:moveTo>
                  <a:lnTo>
                    <a:pt x="2993" y="3719"/>
                  </a:lnTo>
                  <a:lnTo>
                    <a:pt x="2993" y="3732"/>
                  </a:lnTo>
                  <a:lnTo>
                    <a:pt x="2992" y="3745"/>
                  </a:lnTo>
                  <a:lnTo>
                    <a:pt x="2991" y="3757"/>
                  </a:lnTo>
                  <a:lnTo>
                    <a:pt x="2989" y="3770"/>
                  </a:lnTo>
                  <a:lnTo>
                    <a:pt x="2987" y="3783"/>
                  </a:lnTo>
                  <a:lnTo>
                    <a:pt x="2984" y="3795"/>
                  </a:lnTo>
                  <a:lnTo>
                    <a:pt x="2981" y="3808"/>
                  </a:lnTo>
                  <a:lnTo>
                    <a:pt x="2978" y="3820"/>
                  </a:lnTo>
                  <a:lnTo>
                    <a:pt x="2974" y="3832"/>
                  </a:lnTo>
                  <a:lnTo>
                    <a:pt x="2969" y="3844"/>
                  </a:lnTo>
                  <a:lnTo>
                    <a:pt x="2964" y="3856"/>
                  </a:lnTo>
                  <a:lnTo>
                    <a:pt x="2959" y="3867"/>
                  </a:lnTo>
                  <a:lnTo>
                    <a:pt x="2953" y="3879"/>
                  </a:lnTo>
                  <a:lnTo>
                    <a:pt x="2947" y="3890"/>
                  </a:lnTo>
                  <a:lnTo>
                    <a:pt x="2940" y="3901"/>
                  </a:lnTo>
                  <a:lnTo>
                    <a:pt x="2933" y="3912"/>
                  </a:lnTo>
                  <a:lnTo>
                    <a:pt x="2926" y="3922"/>
                  </a:lnTo>
                  <a:lnTo>
                    <a:pt x="2918" y="3932"/>
                  </a:lnTo>
                  <a:lnTo>
                    <a:pt x="2910" y="3942"/>
                  </a:lnTo>
                  <a:lnTo>
                    <a:pt x="2902" y="3952"/>
                  </a:lnTo>
                  <a:lnTo>
                    <a:pt x="2893" y="3961"/>
                  </a:lnTo>
                  <a:lnTo>
                    <a:pt x="2884" y="3970"/>
                  </a:lnTo>
                  <a:lnTo>
                    <a:pt x="2874" y="3978"/>
                  </a:lnTo>
                  <a:lnTo>
                    <a:pt x="2864" y="3986"/>
                  </a:lnTo>
                  <a:lnTo>
                    <a:pt x="2854" y="3994"/>
                  </a:lnTo>
                  <a:lnTo>
                    <a:pt x="2844" y="4001"/>
                  </a:lnTo>
                  <a:lnTo>
                    <a:pt x="2833" y="4008"/>
                  </a:lnTo>
                  <a:lnTo>
                    <a:pt x="2822" y="4015"/>
                  </a:lnTo>
                  <a:lnTo>
                    <a:pt x="2811" y="4021"/>
                  </a:lnTo>
                  <a:lnTo>
                    <a:pt x="2799" y="4027"/>
                  </a:lnTo>
                  <a:lnTo>
                    <a:pt x="2788" y="4032"/>
                  </a:lnTo>
                  <a:lnTo>
                    <a:pt x="2776" y="4037"/>
                  </a:lnTo>
                  <a:lnTo>
                    <a:pt x="2764" y="4042"/>
                  </a:lnTo>
                  <a:lnTo>
                    <a:pt x="2752" y="4046"/>
                  </a:lnTo>
                  <a:lnTo>
                    <a:pt x="2739" y="4049"/>
                  </a:lnTo>
                  <a:lnTo>
                    <a:pt x="2727" y="4052"/>
                  </a:lnTo>
                  <a:lnTo>
                    <a:pt x="2715" y="4055"/>
                  </a:lnTo>
                  <a:lnTo>
                    <a:pt x="2702" y="4057"/>
                  </a:lnTo>
                  <a:lnTo>
                    <a:pt x="2689" y="4059"/>
                  </a:lnTo>
                  <a:lnTo>
                    <a:pt x="2677" y="4060"/>
                  </a:lnTo>
                  <a:lnTo>
                    <a:pt x="2664" y="4061"/>
                  </a:lnTo>
                  <a:lnTo>
                    <a:pt x="2651" y="4061"/>
                  </a:lnTo>
                  <a:lnTo>
                    <a:pt x="2638" y="4061"/>
                  </a:lnTo>
                  <a:lnTo>
                    <a:pt x="2625" y="4060"/>
                  </a:lnTo>
                  <a:lnTo>
                    <a:pt x="2613" y="4059"/>
                  </a:lnTo>
                  <a:lnTo>
                    <a:pt x="2600" y="4057"/>
                  </a:lnTo>
                  <a:lnTo>
                    <a:pt x="2587" y="4055"/>
                  </a:lnTo>
                  <a:lnTo>
                    <a:pt x="2575" y="4052"/>
                  </a:lnTo>
                  <a:lnTo>
                    <a:pt x="2563" y="4049"/>
                  </a:lnTo>
                  <a:lnTo>
                    <a:pt x="2550" y="4046"/>
                  </a:lnTo>
                  <a:lnTo>
                    <a:pt x="2538" y="4042"/>
                  </a:lnTo>
                  <a:lnTo>
                    <a:pt x="2527" y="4037"/>
                  </a:lnTo>
                  <a:lnTo>
                    <a:pt x="2515" y="4032"/>
                  </a:lnTo>
                  <a:lnTo>
                    <a:pt x="2503" y="4027"/>
                  </a:lnTo>
                  <a:lnTo>
                    <a:pt x="2492" y="4021"/>
                  </a:lnTo>
                  <a:lnTo>
                    <a:pt x="2481" y="4015"/>
                  </a:lnTo>
                  <a:lnTo>
                    <a:pt x="2470" y="4008"/>
                  </a:lnTo>
                  <a:lnTo>
                    <a:pt x="2459" y="4001"/>
                  </a:lnTo>
                  <a:lnTo>
                    <a:pt x="2449" y="3994"/>
                  </a:lnTo>
                  <a:lnTo>
                    <a:pt x="2439" y="3986"/>
                  </a:lnTo>
                  <a:lnTo>
                    <a:pt x="2429" y="3978"/>
                  </a:lnTo>
                  <a:lnTo>
                    <a:pt x="2419" y="3970"/>
                  </a:lnTo>
                  <a:lnTo>
                    <a:pt x="2410" y="3961"/>
                  </a:lnTo>
                  <a:lnTo>
                    <a:pt x="2401" y="3952"/>
                  </a:lnTo>
                  <a:lnTo>
                    <a:pt x="2392" y="3942"/>
                  </a:lnTo>
                  <a:lnTo>
                    <a:pt x="2384" y="3932"/>
                  </a:lnTo>
                  <a:lnTo>
                    <a:pt x="2376" y="3922"/>
                  </a:lnTo>
                  <a:lnTo>
                    <a:pt x="2369" y="3912"/>
                  </a:lnTo>
                  <a:lnTo>
                    <a:pt x="2362" y="3901"/>
                  </a:lnTo>
                  <a:lnTo>
                    <a:pt x="2355" y="3890"/>
                  </a:lnTo>
                  <a:lnTo>
                    <a:pt x="2349" y="3879"/>
                  </a:lnTo>
                  <a:lnTo>
                    <a:pt x="2343" y="3867"/>
                  </a:lnTo>
                  <a:lnTo>
                    <a:pt x="2338" y="3856"/>
                  </a:lnTo>
                  <a:lnTo>
                    <a:pt x="2333" y="3844"/>
                  </a:lnTo>
                  <a:lnTo>
                    <a:pt x="2329" y="3832"/>
                  </a:lnTo>
                  <a:lnTo>
                    <a:pt x="2325" y="3820"/>
                  </a:lnTo>
                  <a:lnTo>
                    <a:pt x="2322" y="3808"/>
                  </a:lnTo>
                  <a:lnTo>
                    <a:pt x="2319" y="3795"/>
                  </a:lnTo>
                  <a:lnTo>
                    <a:pt x="2316" y="3783"/>
                  </a:lnTo>
                  <a:lnTo>
                    <a:pt x="2314" y="3770"/>
                  </a:lnTo>
                  <a:lnTo>
                    <a:pt x="2312" y="3757"/>
                  </a:lnTo>
                  <a:lnTo>
                    <a:pt x="2311" y="3745"/>
                  </a:lnTo>
                  <a:lnTo>
                    <a:pt x="2310" y="3732"/>
                  </a:lnTo>
                  <a:lnTo>
                    <a:pt x="2310" y="3719"/>
                  </a:lnTo>
                  <a:lnTo>
                    <a:pt x="2310" y="3706"/>
                  </a:lnTo>
                  <a:lnTo>
                    <a:pt x="2311" y="3693"/>
                  </a:lnTo>
                  <a:lnTo>
                    <a:pt x="2312" y="3681"/>
                  </a:lnTo>
                  <a:lnTo>
                    <a:pt x="2314" y="3668"/>
                  </a:lnTo>
                  <a:lnTo>
                    <a:pt x="2316" y="3655"/>
                  </a:lnTo>
                  <a:lnTo>
                    <a:pt x="2319" y="3643"/>
                  </a:lnTo>
                  <a:lnTo>
                    <a:pt x="2322" y="3630"/>
                  </a:lnTo>
                  <a:lnTo>
                    <a:pt x="2325" y="3618"/>
                  </a:lnTo>
                  <a:lnTo>
                    <a:pt x="2329" y="3606"/>
                  </a:lnTo>
                  <a:lnTo>
                    <a:pt x="2333" y="3594"/>
                  </a:lnTo>
                  <a:lnTo>
                    <a:pt x="2338" y="3582"/>
                  </a:lnTo>
                  <a:lnTo>
                    <a:pt x="2343" y="3571"/>
                  </a:lnTo>
                  <a:lnTo>
                    <a:pt x="2349" y="3559"/>
                  </a:lnTo>
                  <a:lnTo>
                    <a:pt x="2355" y="3548"/>
                  </a:lnTo>
                  <a:lnTo>
                    <a:pt x="2362" y="3537"/>
                  </a:lnTo>
                  <a:lnTo>
                    <a:pt x="2369" y="3526"/>
                  </a:lnTo>
                  <a:lnTo>
                    <a:pt x="2376" y="3516"/>
                  </a:lnTo>
                  <a:lnTo>
                    <a:pt x="2384" y="3506"/>
                  </a:lnTo>
                  <a:lnTo>
                    <a:pt x="2392" y="3496"/>
                  </a:lnTo>
                  <a:lnTo>
                    <a:pt x="2401" y="3486"/>
                  </a:lnTo>
                  <a:lnTo>
                    <a:pt x="2410" y="3477"/>
                  </a:lnTo>
                  <a:lnTo>
                    <a:pt x="2419" y="3468"/>
                  </a:lnTo>
                  <a:lnTo>
                    <a:pt x="2429" y="3460"/>
                  </a:lnTo>
                  <a:lnTo>
                    <a:pt x="2439" y="3452"/>
                  </a:lnTo>
                  <a:lnTo>
                    <a:pt x="2449" y="3444"/>
                  </a:lnTo>
                  <a:lnTo>
                    <a:pt x="2459" y="3437"/>
                  </a:lnTo>
                  <a:lnTo>
                    <a:pt x="2470" y="3430"/>
                  </a:lnTo>
                  <a:lnTo>
                    <a:pt x="2481" y="3423"/>
                  </a:lnTo>
                  <a:lnTo>
                    <a:pt x="2492" y="3417"/>
                  </a:lnTo>
                  <a:lnTo>
                    <a:pt x="2503" y="3411"/>
                  </a:lnTo>
                  <a:lnTo>
                    <a:pt x="2515" y="3406"/>
                  </a:lnTo>
                  <a:lnTo>
                    <a:pt x="2527" y="3401"/>
                  </a:lnTo>
                  <a:lnTo>
                    <a:pt x="2538" y="3396"/>
                  </a:lnTo>
                  <a:lnTo>
                    <a:pt x="2550" y="3392"/>
                  </a:lnTo>
                  <a:lnTo>
                    <a:pt x="2563" y="3389"/>
                  </a:lnTo>
                  <a:lnTo>
                    <a:pt x="2575" y="3386"/>
                  </a:lnTo>
                  <a:lnTo>
                    <a:pt x="2587" y="3383"/>
                  </a:lnTo>
                  <a:lnTo>
                    <a:pt x="2600" y="3381"/>
                  </a:lnTo>
                  <a:lnTo>
                    <a:pt x="2613" y="3379"/>
                  </a:lnTo>
                  <a:lnTo>
                    <a:pt x="2625" y="3378"/>
                  </a:lnTo>
                  <a:lnTo>
                    <a:pt x="2638" y="3377"/>
                  </a:lnTo>
                  <a:lnTo>
                    <a:pt x="2651" y="3377"/>
                  </a:lnTo>
                  <a:lnTo>
                    <a:pt x="2664" y="3377"/>
                  </a:lnTo>
                  <a:lnTo>
                    <a:pt x="2677" y="3378"/>
                  </a:lnTo>
                  <a:lnTo>
                    <a:pt x="2689" y="3379"/>
                  </a:lnTo>
                  <a:lnTo>
                    <a:pt x="2702" y="3381"/>
                  </a:lnTo>
                  <a:lnTo>
                    <a:pt x="2715" y="3383"/>
                  </a:lnTo>
                  <a:lnTo>
                    <a:pt x="2727" y="3386"/>
                  </a:lnTo>
                  <a:lnTo>
                    <a:pt x="2740" y="3389"/>
                  </a:lnTo>
                  <a:lnTo>
                    <a:pt x="2752" y="3392"/>
                  </a:lnTo>
                  <a:lnTo>
                    <a:pt x="2764" y="3396"/>
                  </a:lnTo>
                  <a:lnTo>
                    <a:pt x="2776" y="3401"/>
                  </a:lnTo>
                  <a:lnTo>
                    <a:pt x="2788" y="3406"/>
                  </a:lnTo>
                  <a:lnTo>
                    <a:pt x="2799" y="3411"/>
                  </a:lnTo>
                  <a:lnTo>
                    <a:pt x="2811" y="3417"/>
                  </a:lnTo>
                  <a:lnTo>
                    <a:pt x="2822" y="3423"/>
                  </a:lnTo>
                  <a:lnTo>
                    <a:pt x="2833" y="3430"/>
                  </a:lnTo>
                  <a:lnTo>
                    <a:pt x="2844" y="3437"/>
                  </a:lnTo>
                  <a:lnTo>
                    <a:pt x="2854" y="3444"/>
                  </a:lnTo>
                  <a:lnTo>
                    <a:pt x="2864" y="3452"/>
                  </a:lnTo>
                  <a:lnTo>
                    <a:pt x="2874" y="3460"/>
                  </a:lnTo>
                  <a:lnTo>
                    <a:pt x="2884" y="3468"/>
                  </a:lnTo>
                  <a:lnTo>
                    <a:pt x="2893" y="3477"/>
                  </a:lnTo>
                  <a:lnTo>
                    <a:pt x="2902" y="3486"/>
                  </a:lnTo>
                  <a:lnTo>
                    <a:pt x="2910" y="3496"/>
                  </a:lnTo>
                  <a:lnTo>
                    <a:pt x="2918" y="3506"/>
                  </a:lnTo>
                  <a:lnTo>
                    <a:pt x="2926" y="3516"/>
                  </a:lnTo>
                  <a:lnTo>
                    <a:pt x="2933" y="3526"/>
                  </a:lnTo>
                  <a:lnTo>
                    <a:pt x="2940" y="3537"/>
                  </a:lnTo>
                  <a:lnTo>
                    <a:pt x="2947" y="3548"/>
                  </a:lnTo>
                  <a:lnTo>
                    <a:pt x="2953" y="3559"/>
                  </a:lnTo>
                  <a:lnTo>
                    <a:pt x="2959" y="3571"/>
                  </a:lnTo>
                  <a:lnTo>
                    <a:pt x="2964" y="3582"/>
                  </a:lnTo>
                  <a:lnTo>
                    <a:pt x="2969" y="3594"/>
                  </a:lnTo>
                  <a:lnTo>
                    <a:pt x="2974" y="3606"/>
                  </a:lnTo>
                  <a:lnTo>
                    <a:pt x="2978" y="3618"/>
                  </a:lnTo>
                  <a:lnTo>
                    <a:pt x="2981" y="3630"/>
                  </a:lnTo>
                  <a:lnTo>
                    <a:pt x="2984" y="3643"/>
                  </a:lnTo>
                  <a:lnTo>
                    <a:pt x="2987" y="3655"/>
                  </a:lnTo>
                  <a:lnTo>
                    <a:pt x="2989" y="3668"/>
                  </a:lnTo>
                  <a:lnTo>
                    <a:pt x="2991" y="3681"/>
                  </a:lnTo>
                  <a:lnTo>
                    <a:pt x="2992" y="3693"/>
                  </a:lnTo>
                  <a:lnTo>
                    <a:pt x="2993" y="3706"/>
                  </a:lnTo>
                  <a:close/>
                </a:path>
              </a:pathLst>
            </a:custGeom>
            <a:grpFill/>
            <a:ln>
              <a:noFill/>
            </a:ln>
          </p:spPr>
          <p:txBody>
            <a:bodyPr/>
            <a:lstStyle/>
            <a:p>
              <a:endParaRPr/>
            </a:p>
          </p:txBody>
        </p:sp>
        <p:sp>
          <p:nvSpPr>
            <p:cNvPr id="72" name="Outline"/>
            <p:cNvSpPr/>
            <p:nvPr/>
          </p:nvSpPr>
          <p:spPr>
            <a:xfrm>
              <a:off x="7491762" y="3559635"/>
              <a:ext cx="633600" cy="633600"/>
            </a:xfrm>
            <a:custGeom>
              <a:avLst/>
              <a:gdLst/>
              <a:ahLst/>
              <a:cxnLst/>
              <a:rect l="0" t="0" r="10000" b="10000"/>
              <a:pathLst>
                <a:path w="10000" h="10000">
                  <a:moveTo>
                    <a:pt x="1662" y="1868"/>
                  </a:moveTo>
                  <a:lnTo>
                    <a:pt x="1686" y="1868"/>
                  </a:lnTo>
                  <a:lnTo>
                    <a:pt x="1691" y="1868"/>
                  </a:lnTo>
                  <a:lnTo>
                    <a:pt x="6174" y="1868"/>
                  </a:lnTo>
                  <a:lnTo>
                    <a:pt x="6179" y="1868"/>
                  </a:lnTo>
                  <a:lnTo>
                    <a:pt x="6203" y="1868"/>
                  </a:lnTo>
                  <a:lnTo>
                    <a:pt x="6212" y="1869"/>
                  </a:lnTo>
                  <a:lnTo>
                    <a:pt x="6236" y="1870"/>
                  </a:lnTo>
                  <a:lnTo>
                    <a:pt x="6245" y="1871"/>
                  </a:lnTo>
                  <a:lnTo>
                    <a:pt x="6269" y="1873"/>
                  </a:lnTo>
                  <a:lnTo>
                    <a:pt x="6278" y="1874"/>
                  </a:lnTo>
                  <a:lnTo>
                    <a:pt x="6302" y="1877"/>
                  </a:lnTo>
                  <a:lnTo>
                    <a:pt x="6311" y="1878"/>
                  </a:lnTo>
                  <a:lnTo>
                    <a:pt x="6335" y="1882"/>
                  </a:lnTo>
                  <a:lnTo>
                    <a:pt x="6344" y="1884"/>
                  </a:lnTo>
                  <a:lnTo>
                    <a:pt x="6367" y="1889"/>
                  </a:lnTo>
                  <a:lnTo>
                    <a:pt x="6376" y="1891"/>
                  </a:lnTo>
                  <a:lnTo>
                    <a:pt x="6400" y="1897"/>
                  </a:lnTo>
                  <a:lnTo>
                    <a:pt x="6409" y="1899"/>
                  </a:lnTo>
                  <a:lnTo>
                    <a:pt x="6432" y="1906"/>
                  </a:lnTo>
                  <a:lnTo>
                    <a:pt x="6440" y="1908"/>
                  </a:lnTo>
                  <a:lnTo>
                    <a:pt x="6463" y="1916"/>
                  </a:lnTo>
                  <a:lnTo>
                    <a:pt x="6472" y="1919"/>
                  </a:lnTo>
                  <a:lnTo>
                    <a:pt x="6494" y="1927"/>
                  </a:lnTo>
                  <a:lnTo>
                    <a:pt x="6503" y="1930"/>
                  </a:lnTo>
                  <a:lnTo>
                    <a:pt x="6525" y="1939"/>
                  </a:lnTo>
                  <a:lnTo>
                    <a:pt x="6534" y="1943"/>
                  </a:lnTo>
                  <a:lnTo>
                    <a:pt x="6556" y="1953"/>
                  </a:lnTo>
                  <a:lnTo>
                    <a:pt x="6564" y="1957"/>
                  </a:lnTo>
                  <a:lnTo>
                    <a:pt x="6586" y="1968"/>
                  </a:lnTo>
                  <a:lnTo>
                    <a:pt x="6594" y="1972"/>
                  </a:lnTo>
                  <a:lnTo>
                    <a:pt x="6615" y="1984"/>
                  </a:lnTo>
                  <a:lnTo>
                    <a:pt x="6625" y="1990"/>
                  </a:lnTo>
                  <a:lnTo>
                    <a:pt x="6646" y="2002"/>
                  </a:lnTo>
                  <a:lnTo>
                    <a:pt x="6654" y="2007"/>
                  </a:lnTo>
                  <a:lnTo>
                    <a:pt x="6674" y="2020"/>
                  </a:lnTo>
                  <a:lnTo>
                    <a:pt x="6681" y="2025"/>
                  </a:lnTo>
                  <a:lnTo>
                    <a:pt x="6700" y="2039"/>
                  </a:lnTo>
                  <a:lnTo>
                    <a:pt x="6708" y="2045"/>
                  </a:lnTo>
                  <a:lnTo>
                    <a:pt x="6727" y="2059"/>
                  </a:lnTo>
                  <a:lnTo>
                    <a:pt x="6734" y="2065"/>
                  </a:lnTo>
                  <a:lnTo>
                    <a:pt x="6752" y="2080"/>
                  </a:lnTo>
                  <a:lnTo>
                    <a:pt x="6759" y="2086"/>
                  </a:lnTo>
                  <a:lnTo>
                    <a:pt x="6777" y="2102"/>
                  </a:lnTo>
                  <a:lnTo>
                    <a:pt x="6784" y="2109"/>
                  </a:lnTo>
                  <a:lnTo>
                    <a:pt x="6801" y="2125"/>
                  </a:lnTo>
                  <a:lnTo>
                    <a:pt x="6807" y="2132"/>
                  </a:lnTo>
                  <a:lnTo>
                    <a:pt x="6824" y="2149"/>
                  </a:lnTo>
                  <a:lnTo>
                    <a:pt x="6830" y="2156"/>
                  </a:lnTo>
                  <a:lnTo>
                    <a:pt x="6846" y="2174"/>
                  </a:lnTo>
                  <a:lnTo>
                    <a:pt x="6852" y="2181"/>
                  </a:lnTo>
                  <a:lnTo>
                    <a:pt x="6868" y="2199"/>
                  </a:lnTo>
                  <a:lnTo>
                    <a:pt x="6874" y="2206"/>
                  </a:lnTo>
                  <a:lnTo>
                    <a:pt x="6888" y="2226"/>
                  </a:lnTo>
                  <a:lnTo>
                    <a:pt x="6894" y="2233"/>
                  </a:lnTo>
                  <a:lnTo>
                    <a:pt x="6908" y="2253"/>
                  </a:lnTo>
                  <a:lnTo>
                    <a:pt x="6913" y="2261"/>
                  </a:lnTo>
                  <a:lnTo>
                    <a:pt x="6926" y="2281"/>
                  </a:lnTo>
                  <a:lnTo>
                    <a:pt x="6931" y="2289"/>
                  </a:lnTo>
                  <a:lnTo>
                    <a:pt x="6944" y="2310"/>
                  </a:lnTo>
                  <a:lnTo>
                    <a:pt x="6948" y="2317"/>
                  </a:lnTo>
                  <a:lnTo>
                    <a:pt x="6959" y="2338"/>
                  </a:lnTo>
                  <a:lnTo>
                    <a:pt x="6964" y="2346"/>
                  </a:lnTo>
                  <a:lnTo>
                    <a:pt x="6975" y="2368"/>
                  </a:lnTo>
                  <a:lnTo>
                    <a:pt x="6979" y="2376"/>
                  </a:lnTo>
                  <a:lnTo>
                    <a:pt x="6989" y="2398"/>
                  </a:lnTo>
                  <a:lnTo>
                    <a:pt x="6992" y="2406"/>
                  </a:lnTo>
                  <a:lnTo>
                    <a:pt x="7002" y="2429"/>
                  </a:lnTo>
                  <a:lnTo>
                    <a:pt x="7005" y="2437"/>
                  </a:lnTo>
                  <a:lnTo>
                    <a:pt x="7013" y="2460"/>
                  </a:lnTo>
                  <a:lnTo>
                    <a:pt x="7016" y="2468"/>
                  </a:lnTo>
                  <a:lnTo>
                    <a:pt x="7024" y="2491"/>
                  </a:lnTo>
                  <a:lnTo>
                    <a:pt x="7027" y="2500"/>
                  </a:lnTo>
                  <a:lnTo>
                    <a:pt x="7033" y="2523"/>
                  </a:lnTo>
                  <a:lnTo>
                    <a:pt x="7036" y="2532"/>
                  </a:lnTo>
                  <a:lnTo>
                    <a:pt x="7041" y="2555"/>
                  </a:lnTo>
                  <a:lnTo>
                    <a:pt x="7043" y="2564"/>
                  </a:lnTo>
                  <a:lnTo>
                    <a:pt x="7048" y="2588"/>
                  </a:lnTo>
                  <a:lnTo>
                    <a:pt x="7050" y="2597"/>
                  </a:lnTo>
                  <a:lnTo>
                    <a:pt x="7054" y="2620"/>
                  </a:lnTo>
                  <a:lnTo>
                    <a:pt x="7056" y="2630"/>
                  </a:lnTo>
                  <a:lnTo>
                    <a:pt x="7059" y="2653"/>
                  </a:lnTo>
                  <a:lnTo>
                    <a:pt x="7060" y="2663"/>
                  </a:lnTo>
                  <a:lnTo>
                    <a:pt x="7062" y="2686"/>
                  </a:lnTo>
                  <a:lnTo>
                    <a:pt x="7063" y="2696"/>
                  </a:lnTo>
                  <a:lnTo>
                    <a:pt x="7064" y="2720"/>
                  </a:lnTo>
                  <a:lnTo>
                    <a:pt x="7064" y="2729"/>
                  </a:lnTo>
                  <a:lnTo>
                    <a:pt x="7065" y="2753"/>
                  </a:lnTo>
                  <a:lnTo>
                    <a:pt x="7065" y="2758"/>
                  </a:lnTo>
                  <a:lnTo>
                    <a:pt x="7065" y="4003"/>
                  </a:lnTo>
                  <a:lnTo>
                    <a:pt x="8309" y="4003"/>
                  </a:lnTo>
                  <a:lnTo>
                    <a:pt x="8314" y="4003"/>
                  </a:lnTo>
                  <a:lnTo>
                    <a:pt x="8338" y="4003"/>
                  </a:lnTo>
                  <a:lnTo>
                    <a:pt x="8347" y="4004"/>
                  </a:lnTo>
                  <a:lnTo>
                    <a:pt x="8371" y="4005"/>
                  </a:lnTo>
                  <a:lnTo>
                    <a:pt x="8380" y="4006"/>
                  </a:lnTo>
                  <a:lnTo>
                    <a:pt x="8404" y="4008"/>
                  </a:lnTo>
                  <a:lnTo>
                    <a:pt x="8413" y="4009"/>
                  </a:lnTo>
                  <a:lnTo>
                    <a:pt x="8437" y="4012"/>
                  </a:lnTo>
                  <a:lnTo>
                    <a:pt x="8446" y="4014"/>
                  </a:lnTo>
                  <a:lnTo>
                    <a:pt x="8470" y="4018"/>
                  </a:lnTo>
                  <a:lnTo>
                    <a:pt x="8479" y="4019"/>
                  </a:lnTo>
                  <a:lnTo>
                    <a:pt x="8503" y="4024"/>
                  </a:lnTo>
                  <a:lnTo>
                    <a:pt x="8512" y="4026"/>
                  </a:lnTo>
                  <a:lnTo>
                    <a:pt x="8535" y="4032"/>
                  </a:lnTo>
                  <a:lnTo>
                    <a:pt x="8544" y="4034"/>
                  </a:lnTo>
                  <a:lnTo>
                    <a:pt x="8567" y="4041"/>
                  </a:lnTo>
                  <a:lnTo>
                    <a:pt x="8576" y="4044"/>
                  </a:lnTo>
                  <a:lnTo>
                    <a:pt x="8599" y="4051"/>
                  </a:lnTo>
                  <a:lnTo>
                    <a:pt x="8608" y="4054"/>
                  </a:lnTo>
                  <a:lnTo>
                    <a:pt x="8630" y="4063"/>
                  </a:lnTo>
                  <a:lnTo>
                    <a:pt x="8639" y="4066"/>
                  </a:lnTo>
                  <a:lnTo>
                    <a:pt x="8661" y="4075"/>
                  </a:lnTo>
                  <a:lnTo>
                    <a:pt x="8670" y="4079"/>
                  </a:lnTo>
                  <a:lnTo>
                    <a:pt x="8692" y="4089"/>
                  </a:lnTo>
                  <a:lnTo>
                    <a:pt x="8700" y="4093"/>
                  </a:lnTo>
                  <a:lnTo>
                    <a:pt x="8722" y="4104"/>
                  </a:lnTo>
                  <a:lnTo>
                    <a:pt x="8730" y="4109"/>
                  </a:lnTo>
                  <a:lnTo>
                    <a:pt x="8752" y="4121"/>
                  </a:lnTo>
                  <a:lnTo>
                    <a:pt x="8759" y="4125"/>
                  </a:lnTo>
                  <a:lnTo>
                    <a:pt x="8780" y="4137"/>
                  </a:lnTo>
                  <a:lnTo>
                    <a:pt x="8788" y="4142"/>
                  </a:lnTo>
                  <a:lnTo>
                    <a:pt x="8808" y="4155"/>
                  </a:lnTo>
                  <a:lnTo>
                    <a:pt x="8815" y="4161"/>
                  </a:lnTo>
                  <a:lnTo>
                    <a:pt x="8835" y="4175"/>
                  </a:lnTo>
                  <a:lnTo>
                    <a:pt x="8842" y="4180"/>
                  </a:lnTo>
                  <a:lnTo>
                    <a:pt x="8861" y="4195"/>
                  </a:lnTo>
                  <a:lnTo>
                    <a:pt x="8869" y="4200"/>
                  </a:lnTo>
                  <a:lnTo>
                    <a:pt x="8887" y="4216"/>
                  </a:lnTo>
                  <a:lnTo>
                    <a:pt x="8894" y="4222"/>
                  </a:lnTo>
                  <a:lnTo>
                    <a:pt x="8912" y="4238"/>
                  </a:lnTo>
                  <a:lnTo>
                    <a:pt x="8919" y="4244"/>
                  </a:lnTo>
                  <a:lnTo>
                    <a:pt x="8936" y="4261"/>
                  </a:lnTo>
                  <a:lnTo>
                    <a:pt x="8942" y="4267"/>
                  </a:lnTo>
                  <a:lnTo>
                    <a:pt x="8959" y="4284"/>
                  </a:lnTo>
                  <a:lnTo>
                    <a:pt x="8965" y="4291"/>
                  </a:lnTo>
                  <a:lnTo>
                    <a:pt x="8981" y="4309"/>
                  </a:lnTo>
                  <a:lnTo>
                    <a:pt x="8987" y="4316"/>
                  </a:lnTo>
                  <a:lnTo>
                    <a:pt x="9003" y="4334"/>
                  </a:lnTo>
                  <a:lnTo>
                    <a:pt x="9008" y="4342"/>
                  </a:lnTo>
                  <a:lnTo>
                    <a:pt x="9023" y="4361"/>
                  </a:lnTo>
                  <a:lnTo>
                    <a:pt x="9028" y="4368"/>
                  </a:lnTo>
                  <a:lnTo>
                    <a:pt x="9042" y="4388"/>
                  </a:lnTo>
                  <a:lnTo>
                    <a:pt x="9048" y="4395"/>
                  </a:lnTo>
                  <a:lnTo>
                    <a:pt x="9061" y="4415"/>
                  </a:lnTo>
                  <a:lnTo>
                    <a:pt x="9066" y="4423"/>
                  </a:lnTo>
                  <a:lnTo>
                    <a:pt x="9078" y="4444"/>
                  </a:lnTo>
                  <a:lnTo>
                    <a:pt x="9083" y="4452"/>
                  </a:lnTo>
                  <a:lnTo>
                    <a:pt x="9094" y="4473"/>
                  </a:lnTo>
                  <a:lnTo>
                    <a:pt x="9099" y="4481"/>
                  </a:lnTo>
                  <a:lnTo>
                    <a:pt x="9110" y="4503"/>
                  </a:lnTo>
                  <a:lnTo>
                    <a:pt x="9114" y="4511"/>
                  </a:lnTo>
                  <a:lnTo>
                    <a:pt x="9124" y="4533"/>
                  </a:lnTo>
                  <a:lnTo>
                    <a:pt x="9127" y="4541"/>
                  </a:lnTo>
                  <a:lnTo>
                    <a:pt x="9137" y="4564"/>
                  </a:lnTo>
                  <a:lnTo>
                    <a:pt x="9140" y="4572"/>
                  </a:lnTo>
                  <a:lnTo>
                    <a:pt x="9148" y="4595"/>
                  </a:lnTo>
                  <a:lnTo>
                    <a:pt x="9151" y="4603"/>
                  </a:lnTo>
                  <a:lnTo>
                    <a:pt x="9159" y="4626"/>
                  </a:lnTo>
                  <a:lnTo>
                    <a:pt x="9162" y="4635"/>
                  </a:lnTo>
                  <a:lnTo>
                    <a:pt x="9168" y="4658"/>
                  </a:lnTo>
                  <a:lnTo>
                    <a:pt x="9171" y="4667"/>
                  </a:lnTo>
                  <a:lnTo>
                    <a:pt x="9176" y="4690"/>
                  </a:lnTo>
                  <a:lnTo>
                    <a:pt x="9178" y="4699"/>
                  </a:lnTo>
                  <a:lnTo>
                    <a:pt x="9183" y="4723"/>
                  </a:lnTo>
                  <a:lnTo>
                    <a:pt x="9185" y="4732"/>
                  </a:lnTo>
                  <a:lnTo>
                    <a:pt x="9189" y="4755"/>
                  </a:lnTo>
                  <a:lnTo>
                    <a:pt x="9191" y="4765"/>
                  </a:lnTo>
                  <a:lnTo>
                    <a:pt x="9194" y="4788"/>
                  </a:lnTo>
                  <a:lnTo>
                    <a:pt x="9195" y="4798"/>
                  </a:lnTo>
                  <a:lnTo>
                    <a:pt x="9197" y="4821"/>
                  </a:lnTo>
                  <a:lnTo>
                    <a:pt x="9198" y="4831"/>
                  </a:lnTo>
                  <a:lnTo>
                    <a:pt x="9199" y="4855"/>
                  </a:lnTo>
                  <a:lnTo>
                    <a:pt x="9199" y="4864"/>
                  </a:lnTo>
                  <a:lnTo>
                    <a:pt x="9200" y="4888"/>
                  </a:lnTo>
                  <a:lnTo>
                    <a:pt x="9200" y="4893"/>
                  </a:lnTo>
                  <a:lnTo>
                    <a:pt x="9200" y="6388"/>
                  </a:lnTo>
                  <a:lnTo>
                    <a:pt x="9200" y="6393"/>
                  </a:lnTo>
                  <a:lnTo>
                    <a:pt x="9199" y="6417"/>
                  </a:lnTo>
                  <a:lnTo>
                    <a:pt x="9199" y="6426"/>
                  </a:lnTo>
                  <a:lnTo>
                    <a:pt x="9198" y="6450"/>
                  </a:lnTo>
                  <a:lnTo>
                    <a:pt x="9197" y="6460"/>
                  </a:lnTo>
                  <a:lnTo>
                    <a:pt x="9195" y="6483"/>
                  </a:lnTo>
                  <a:lnTo>
                    <a:pt x="9194" y="6493"/>
                  </a:lnTo>
                  <a:lnTo>
                    <a:pt x="9191" y="6516"/>
                  </a:lnTo>
                  <a:lnTo>
                    <a:pt x="9189" y="6526"/>
                  </a:lnTo>
                  <a:lnTo>
                    <a:pt x="9185" y="6549"/>
                  </a:lnTo>
                  <a:lnTo>
                    <a:pt x="9183" y="6558"/>
                  </a:lnTo>
                  <a:lnTo>
                    <a:pt x="9178" y="6582"/>
                  </a:lnTo>
                  <a:lnTo>
                    <a:pt x="9176" y="6591"/>
                  </a:lnTo>
                  <a:lnTo>
                    <a:pt x="9171" y="6614"/>
                  </a:lnTo>
                  <a:lnTo>
                    <a:pt x="9168" y="6623"/>
                  </a:lnTo>
                  <a:lnTo>
                    <a:pt x="9162" y="6646"/>
                  </a:lnTo>
                  <a:lnTo>
                    <a:pt x="9159" y="6655"/>
                  </a:lnTo>
                  <a:lnTo>
                    <a:pt x="9151" y="6678"/>
                  </a:lnTo>
                  <a:lnTo>
                    <a:pt x="9148" y="6686"/>
                  </a:lnTo>
                  <a:lnTo>
                    <a:pt x="9140" y="6709"/>
                  </a:lnTo>
                  <a:lnTo>
                    <a:pt x="9137" y="6717"/>
                  </a:lnTo>
                  <a:lnTo>
                    <a:pt x="9127" y="6740"/>
                  </a:lnTo>
                  <a:lnTo>
                    <a:pt x="9124" y="6748"/>
                  </a:lnTo>
                  <a:lnTo>
                    <a:pt x="9114" y="6770"/>
                  </a:lnTo>
                  <a:lnTo>
                    <a:pt x="9110" y="6778"/>
                  </a:lnTo>
                  <a:lnTo>
                    <a:pt x="9099" y="6800"/>
                  </a:lnTo>
                  <a:lnTo>
                    <a:pt x="9094" y="6808"/>
                  </a:lnTo>
                  <a:lnTo>
                    <a:pt x="9083" y="6829"/>
                  </a:lnTo>
                  <a:lnTo>
                    <a:pt x="9078" y="6837"/>
                  </a:lnTo>
                  <a:lnTo>
                    <a:pt x="9066" y="6858"/>
                  </a:lnTo>
                  <a:lnTo>
                    <a:pt x="9061" y="6866"/>
                  </a:lnTo>
                  <a:lnTo>
                    <a:pt x="9048" y="6886"/>
                  </a:lnTo>
                  <a:lnTo>
                    <a:pt x="9042" y="6893"/>
                  </a:lnTo>
                  <a:lnTo>
                    <a:pt x="9028" y="6913"/>
                  </a:lnTo>
                  <a:lnTo>
                    <a:pt x="9023" y="6920"/>
                  </a:lnTo>
                  <a:lnTo>
                    <a:pt x="9008" y="6939"/>
                  </a:lnTo>
                  <a:lnTo>
                    <a:pt x="9003" y="6947"/>
                  </a:lnTo>
                  <a:lnTo>
                    <a:pt x="8987" y="6965"/>
                  </a:lnTo>
                  <a:lnTo>
                    <a:pt x="8981" y="6972"/>
                  </a:lnTo>
                  <a:lnTo>
                    <a:pt x="8965" y="6990"/>
                  </a:lnTo>
                  <a:lnTo>
                    <a:pt x="8959" y="6996"/>
                  </a:lnTo>
                  <a:lnTo>
                    <a:pt x="8943" y="7014"/>
                  </a:lnTo>
                  <a:lnTo>
                    <a:pt x="8936" y="7020"/>
                  </a:lnTo>
                  <a:lnTo>
                    <a:pt x="8919" y="7037"/>
                  </a:lnTo>
                  <a:lnTo>
                    <a:pt x="8912" y="7043"/>
                  </a:lnTo>
                  <a:lnTo>
                    <a:pt x="8894" y="7059"/>
                  </a:lnTo>
                  <a:lnTo>
                    <a:pt x="8888" y="7065"/>
                  </a:lnTo>
                  <a:lnTo>
                    <a:pt x="8869" y="7080"/>
                  </a:lnTo>
                  <a:lnTo>
                    <a:pt x="8862" y="7086"/>
                  </a:lnTo>
                  <a:lnTo>
                    <a:pt x="8843" y="7101"/>
                  </a:lnTo>
                  <a:lnTo>
                    <a:pt x="8836" y="7106"/>
                  </a:lnTo>
                  <a:lnTo>
                    <a:pt x="8816" y="7120"/>
                  </a:lnTo>
                  <a:lnTo>
                    <a:pt x="8809" y="7125"/>
                  </a:lnTo>
                  <a:lnTo>
                    <a:pt x="8789" y="7139"/>
                  </a:lnTo>
                  <a:lnTo>
                    <a:pt x="8781" y="7144"/>
                  </a:lnTo>
                  <a:lnTo>
                    <a:pt x="8761" y="7156"/>
                  </a:lnTo>
                  <a:lnTo>
                    <a:pt x="8750" y="7162"/>
                  </a:lnTo>
                  <a:lnTo>
                    <a:pt x="8729" y="7174"/>
                  </a:lnTo>
                  <a:lnTo>
                    <a:pt x="8721" y="7178"/>
                  </a:lnTo>
                  <a:lnTo>
                    <a:pt x="8699" y="7189"/>
                  </a:lnTo>
                  <a:lnTo>
                    <a:pt x="8691" y="7193"/>
                  </a:lnTo>
                  <a:lnTo>
                    <a:pt x="8669" y="7203"/>
                  </a:lnTo>
                  <a:lnTo>
                    <a:pt x="8660" y="7207"/>
                  </a:lnTo>
                  <a:lnTo>
                    <a:pt x="8638" y="7216"/>
                  </a:lnTo>
                  <a:lnTo>
                    <a:pt x="8629" y="7219"/>
                  </a:lnTo>
                  <a:lnTo>
                    <a:pt x="8607" y="7227"/>
                  </a:lnTo>
                  <a:lnTo>
                    <a:pt x="8598" y="7230"/>
                  </a:lnTo>
                  <a:lnTo>
                    <a:pt x="8575" y="7238"/>
                  </a:lnTo>
                  <a:lnTo>
                    <a:pt x="8567" y="7240"/>
                  </a:lnTo>
                  <a:lnTo>
                    <a:pt x="8544" y="7247"/>
                  </a:lnTo>
                  <a:lnTo>
                    <a:pt x="8535" y="7249"/>
                  </a:lnTo>
                  <a:lnTo>
                    <a:pt x="8511" y="7255"/>
                  </a:lnTo>
                  <a:lnTo>
                    <a:pt x="8502" y="7257"/>
                  </a:lnTo>
                  <a:lnTo>
                    <a:pt x="8479" y="7262"/>
                  </a:lnTo>
                  <a:lnTo>
                    <a:pt x="8470" y="7264"/>
                  </a:lnTo>
                  <a:lnTo>
                    <a:pt x="8446" y="7268"/>
                  </a:lnTo>
                  <a:lnTo>
                    <a:pt x="8437" y="7269"/>
                  </a:lnTo>
                  <a:lnTo>
                    <a:pt x="8413" y="7272"/>
                  </a:lnTo>
                  <a:lnTo>
                    <a:pt x="8404" y="7273"/>
                  </a:lnTo>
                  <a:lnTo>
                    <a:pt x="8380" y="7275"/>
                  </a:lnTo>
                  <a:lnTo>
                    <a:pt x="8371" y="7276"/>
                  </a:lnTo>
                  <a:lnTo>
                    <a:pt x="8347" y="7277"/>
                  </a:lnTo>
                  <a:lnTo>
                    <a:pt x="8338" y="7278"/>
                  </a:lnTo>
                  <a:lnTo>
                    <a:pt x="8314" y="7278"/>
                  </a:lnTo>
                  <a:lnTo>
                    <a:pt x="8309" y="7278"/>
                  </a:lnTo>
                  <a:lnTo>
                    <a:pt x="7559" y="7278"/>
                  </a:lnTo>
                  <a:lnTo>
                    <a:pt x="6778" y="8059"/>
                  </a:lnTo>
                  <a:lnTo>
                    <a:pt x="6753" y="8080"/>
                  </a:lnTo>
                  <a:lnTo>
                    <a:pt x="6726" y="8099"/>
                  </a:lnTo>
                  <a:lnTo>
                    <a:pt x="6697" y="8113"/>
                  </a:lnTo>
                  <a:lnTo>
                    <a:pt x="6666" y="8123"/>
                  </a:lnTo>
                  <a:lnTo>
                    <a:pt x="6634" y="8130"/>
                  </a:lnTo>
                  <a:lnTo>
                    <a:pt x="6601" y="8132"/>
                  </a:lnTo>
                  <a:lnTo>
                    <a:pt x="6568" y="8130"/>
                  </a:lnTo>
                  <a:lnTo>
                    <a:pt x="6536" y="8123"/>
                  </a:lnTo>
                  <a:lnTo>
                    <a:pt x="6505" y="8113"/>
                  </a:lnTo>
                  <a:lnTo>
                    <a:pt x="6476" y="8099"/>
                  </a:lnTo>
                  <a:lnTo>
                    <a:pt x="6449" y="8080"/>
                  </a:lnTo>
                  <a:lnTo>
                    <a:pt x="6424" y="8059"/>
                  </a:lnTo>
                  <a:lnTo>
                    <a:pt x="6403" y="8034"/>
                  </a:lnTo>
                  <a:lnTo>
                    <a:pt x="6384" y="8007"/>
                  </a:lnTo>
                  <a:lnTo>
                    <a:pt x="6370" y="7978"/>
                  </a:lnTo>
                  <a:lnTo>
                    <a:pt x="6360" y="7947"/>
                  </a:lnTo>
                  <a:lnTo>
                    <a:pt x="6353" y="7915"/>
                  </a:lnTo>
                  <a:lnTo>
                    <a:pt x="6351" y="7882"/>
                  </a:lnTo>
                  <a:lnTo>
                    <a:pt x="6351" y="7278"/>
                  </a:lnTo>
                  <a:lnTo>
                    <a:pt x="5961" y="7278"/>
                  </a:lnTo>
                  <a:lnTo>
                    <a:pt x="5928" y="7276"/>
                  </a:lnTo>
                  <a:lnTo>
                    <a:pt x="5896" y="7269"/>
                  </a:lnTo>
                  <a:lnTo>
                    <a:pt x="5865" y="7259"/>
                  </a:lnTo>
                  <a:lnTo>
                    <a:pt x="5836" y="7245"/>
                  </a:lnTo>
                  <a:lnTo>
                    <a:pt x="5809" y="7226"/>
                  </a:lnTo>
                  <a:lnTo>
                    <a:pt x="5784" y="7205"/>
                  </a:lnTo>
                  <a:lnTo>
                    <a:pt x="5763" y="7180"/>
                  </a:lnTo>
                  <a:lnTo>
                    <a:pt x="5744" y="7153"/>
                  </a:lnTo>
                  <a:lnTo>
                    <a:pt x="5730" y="7124"/>
                  </a:lnTo>
                  <a:lnTo>
                    <a:pt x="5720" y="7093"/>
                  </a:lnTo>
                  <a:lnTo>
                    <a:pt x="5713" y="7061"/>
                  </a:lnTo>
                  <a:lnTo>
                    <a:pt x="5711" y="7028"/>
                  </a:lnTo>
                  <a:lnTo>
                    <a:pt x="5713" y="6995"/>
                  </a:lnTo>
                  <a:lnTo>
                    <a:pt x="5720" y="6963"/>
                  </a:lnTo>
                  <a:lnTo>
                    <a:pt x="5730" y="6932"/>
                  </a:lnTo>
                  <a:lnTo>
                    <a:pt x="5744" y="6903"/>
                  </a:lnTo>
                  <a:lnTo>
                    <a:pt x="5763" y="6876"/>
                  </a:lnTo>
                  <a:lnTo>
                    <a:pt x="5784" y="6851"/>
                  </a:lnTo>
                  <a:lnTo>
                    <a:pt x="5809" y="6830"/>
                  </a:lnTo>
                  <a:lnTo>
                    <a:pt x="5836" y="6811"/>
                  </a:lnTo>
                  <a:lnTo>
                    <a:pt x="5865" y="6797"/>
                  </a:lnTo>
                  <a:lnTo>
                    <a:pt x="5896" y="6787"/>
                  </a:lnTo>
                  <a:lnTo>
                    <a:pt x="5928" y="6780"/>
                  </a:lnTo>
                  <a:lnTo>
                    <a:pt x="5961" y="6778"/>
                  </a:lnTo>
                  <a:lnTo>
                    <a:pt x="6601" y="6778"/>
                  </a:lnTo>
                  <a:lnTo>
                    <a:pt x="6634" y="6780"/>
                  </a:lnTo>
                  <a:lnTo>
                    <a:pt x="6666" y="6787"/>
                  </a:lnTo>
                  <a:lnTo>
                    <a:pt x="6697" y="6797"/>
                  </a:lnTo>
                  <a:lnTo>
                    <a:pt x="6726" y="6811"/>
                  </a:lnTo>
                  <a:lnTo>
                    <a:pt x="6753" y="6830"/>
                  </a:lnTo>
                  <a:lnTo>
                    <a:pt x="6778" y="6851"/>
                  </a:lnTo>
                  <a:lnTo>
                    <a:pt x="6799" y="6876"/>
                  </a:lnTo>
                  <a:lnTo>
                    <a:pt x="6818" y="6903"/>
                  </a:lnTo>
                  <a:lnTo>
                    <a:pt x="6832" y="6932"/>
                  </a:lnTo>
                  <a:lnTo>
                    <a:pt x="6842" y="6963"/>
                  </a:lnTo>
                  <a:lnTo>
                    <a:pt x="6849" y="6995"/>
                  </a:lnTo>
                  <a:lnTo>
                    <a:pt x="6851" y="7028"/>
                  </a:lnTo>
                  <a:lnTo>
                    <a:pt x="6851" y="7278"/>
                  </a:lnTo>
                  <a:lnTo>
                    <a:pt x="7278" y="6851"/>
                  </a:lnTo>
                  <a:lnTo>
                    <a:pt x="7303" y="6830"/>
                  </a:lnTo>
                  <a:lnTo>
                    <a:pt x="7330" y="6811"/>
                  </a:lnTo>
                  <a:lnTo>
                    <a:pt x="7359" y="6797"/>
                  </a:lnTo>
                  <a:lnTo>
                    <a:pt x="7390" y="6787"/>
                  </a:lnTo>
                  <a:lnTo>
                    <a:pt x="7422" y="6780"/>
                  </a:lnTo>
                  <a:lnTo>
                    <a:pt x="7455" y="6778"/>
                  </a:lnTo>
                  <a:lnTo>
                    <a:pt x="8307" y="6778"/>
                  </a:lnTo>
                  <a:lnTo>
                    <a:pt x="8324" y="6778"/>
                  </a:lnTo>
                  <a:lnTo>
                    <a:pt x="8339" y="6777"/>
                  </a:lnTo>
                  <a:lnTo>
                    <a:pt x="8354" y="6776"/>
                  </a:lnTo>
                  <a:lnTo>
                    <a:pt x="8368" y="6774"/>
                  </a:lnTo>
                  <a:lnTo>
                    <a:pt x="8383" y="6771"/>
                  </a:lnTo>
                  <a:lnTo>
                    <a:pt x="8397" y="6768"/>
                  </a:lnTo>
                  <a:lnTo>
                    <a:pt x="8411" y="6765"/>
                  </a:lnTo>
                  <a:lnTo>
                    <a:pt x="8425" y="6761"/>
                  </a:lnTo>
                  <a:lnTo>
                    <a:pt x="8439" y="6756"/>
                  </a:lnTo>
                  <a:lnTo>
                    <a:pt x="8453" y="6751"/>
                  </a:lnTo>
                  <a:lnTo>
                    <a:pt x="8466" y="6746"/>
                  </a:lnTo>
                  <a:lnTo>
                    <a:pt x="8480" y="6740"/>
                  </a:lnTo>
                  <a:lnTo>
                    <a:pt x="8493" y="6733"/>
                  </a:lnTo>
                  <a:lnTo>
                    <a:pt x="8505" y="6727"/>
                  </a:lnTo>
                  <a:lnTo>
                    <a:pt x="8516" y="6720"/>
                  </a:lnTo>
                  <a:lnTo>
                    <a:pt x="8528" y="6711"/>
                  </a:lnTo>
                  <a:lnTo>
                    <a:pt x="8541" y="6703"/>
                  </a:lnTo>
                  <a:lnTo>
                    <a:pt x="8552" y="6694"/>
                  </a:lnTo>
                  <a:lnTo>
                    <a:pt x="8564" y="6684"/>
                  </a:lnTo>
                  <a:lnTo>
                    <a:pt x="8575" y="6674"/>
                  </a:lnTo>
                  <a:lnTo>
                    <a:pt x="8585" y="6664"/>
                  </a:lnTo>
                  <a:lnTo>
                    <a:pt x="8595" y="6653"/>
                  </a:lnTo>
                  <a:lnTo>
                    <a:pt x="8605" y="6642"/>
                  </a:lnTo>
                  <a:lnTo>
                    <a:pt x="8615" y="6631"/>
                  </a:lnTo>
                  <a:lnTo>
                    <a:pt x="8624" y="6620"/>
                  </a:lnTo>
                  <a:lnTo>
                    <a:pt x="8632" y="6608"/>
                  </a:lnTo>
                  <a:lnTo>
                    <a:pt x="8640" y="6595"/>
                  </a:lnTo>
                  <a:lnTo>
                    <a:pt x="8647" y="6583"/>
                  </a:lnTo>
                  <a:lnTo>
                    <a:pt x="8655" y="6570"/>
                  </a:lnTo>
                  <a:lnTo>
                    <a:pt x="8661" y="6557"/>
                  </a:lnTo>
                  <a:lnTo>
                    <a:pt x="8667" y="6544"/>
                  </a:lnTo>
                  <a:lnTo>
                    <a:pt x="8673" y="6530"/>
                  </a:lnTo>
                  <a:lnTo>
                    <a:pt x="8678" y="6517"/>
                  </a:lnTo>
                  <a:lnTo>
                    <a:pt x="8682" y="6503"/>
                  </a:lnTo>
                  <a:lnTo>
                    <a:pt x="8687" y="6489"/>
                  </a:lnTo>
                  <a:lnTo>
                    <a:pt x="8690" y="6474"/>
                  </a:lnTo>
                  <a:lnTo>
                    <a:pt x="8693" y="6460"/>
                  </a:lnTo>
                  <a:lnTo>
                    <a:pt x="8696" y="6446"/>
                  </a:lnTo>
                  <a:lnTo>
                    <a:pt x="8697" y="6431"/>
                  </a:lnTo>
                  <a:lnTo>
                    <a:pt x="8699" y="6417"/>
                  </a:lnTo>
                  <a:lnTo>
                    <a:pt x="8700" y="6402"/>
                  </a:lnTo>
                  <a:lnTo>
                    <a:pt x="8700" y="6386"/>
                  </a:lnTo>
                  <a:lnTo>
                    <a:pt x="8700" y="4895"/>
                  </a:lnTo>
                  <a:lnTo>
                    <a:pt x="8700" y="4879"/>
                  </a:lnTo>
                  <a:lnTo>
                    <a:pt x="8699" y="4864"/>
                  </a:lnTo>
                  <a:lnTo>
                    <a:pt x="8697" y="4850"/>
                  </a:lnTo>
                  <a:lnTo>
                    <a:pt x="8696" y="4835"/>
                  </a:lnTo>
                  <a:lnTo>
                    <a:pt x="8693" y="4821"/>
                  </a:lnTo>
                  <a:lnTo>
                    <a:pt x="8690" y="4807"/>
                  </a:lnTo>
                  <a:lnTo>
                    <a:pt x="8687" y="4792"/>
                  </a:lnTo>
                  <a:lnTo>
                    <a:pt x="8682" y="4778"/>
                  </a:lnTo>
                  <a:lnTo>
                    <a:pt x="8678" y="4764"/>
                  </a:lnTo>
                  <a:lnTo>
                    <a:pt x="8673" y="4751"/>
                  </a:lnTo>
                  <a:lnTo>
                    <a:pt x="8667" y="4737"/>
                  </a:lnTo>
                  <a:lnTo>
                    <a:pt x="8661" y="4724"/>
                  </a:lnTo>
                  <a:lnTo>
                    <a:pt x="8655" y="4711"/>
                  </a:lnTo>
                  <a:lnTo>
                    <a:pt x="8647" y="4698"/>
                  </a:lnTo>
                  <a:lnTo>
                    <a:pt x="8640" y="4686"/>
                  </a:lnTo>
                  <a:lnTo>
                    <a:pt x="8632" y="4673"/>
                  </a:lnTo>
                  <a:lnTo>
                    <a:pt x="8624" y="4662"/>
                  </a:lnTo>
                  <a:lnTo>
                    <a:pt x="8615" y="4650"/>
                  </a:lnTo>
                  <a:lnTo>
                    <a:pt x="8605" y="4639"/>
                  </a:lnTo>
                  <a:lnTo>
                    <a:pt x="8596" y="4628"/>
                  </a:lnTo>
                  <a:lnTo>
                    <a:pt x="8586" y="4617"/>
                  </a:lnTo>
                  <a:lnTo>
                    <a:pt x="8575" y="4607"/>
                  </a:lnTo>
                  <a:lnTo>
                    <a:pt x="8564" y="4598"/>
                  </a:lnTo>
                  <a:lnTo>
                    <a:pt x="8553" y="4588"/>
                  </a:lnTo>
                  <a:lnTo>
                    <a:pt x="8541" y="4579"/>
                  </a:lnTo>
                  <a:lnTo>
                    <a:pt x="8530" y="4571"/>
                  </a:lnTo>
                  <a:lnTo>
                    <a:pt x="8517" y="4563"/>
                  </a:lnTo>
                  <a:lnTo>
                    <a:pt x="8505" y="4555"/>
                  </a:lnTo>
                  <a:lnTo>
                    <a:pt x="8491" y="4548"/>
                  </a:lnTo>
                  <a:lnTo>
                    <a:pt x="8478" y="4541"/>
                  </a:lnTo>
                  <a:lnTo>
                    <a:pt x="8465" y="4535"/>
                  </a:lnTo>
                  <a:lnTo>
                    <a:pt x="8452" y="4530"/>
                  </a:lnTo>
                  <a:lnTo>
                    <a:pt x="8438" y="4525"/>
                  </a:lnTo>
                  <a:lnTo>
                    <a:pt x="8425" y="4520"/>
                  </a:lnTo>
                  <a:lnTo>
                    <a:pt x="8411" y="4516"/>
                  </a:lnTo>
                  <a:lnTo>
                    <a:pt x="8397" y="4513"/>
                  </a:lnTo>
                  <a:lnTo>
                    <a:pt x="8382" y="4510"/>
                  </a:lnTo>
                  <a:lnTo>
                    <a:pt x="8368" y="4507"/>
                  </a:lnTo>
                  <a:lnTo>
                    <a:pt x="8353" y="4505"/>
                  </a:lnTo>
                  <a:lnTo>
                    <a:pt x="8339" y="4504"/>
                  </a:lnTo>
                  <a:lnTo>
                    <a:pt x="8324" y="4503"/>
                  </a:lnTo>
                  <a:lnTo>
                    <a:pt x="8307" y="4503"/>
                  </a:lnTo>
                  <a:lnTo>
                    <a:pt x="7065" y="4503"/>
                  </a:lnTo>
                  <a:lnTo>
                    <a:pt x="7065" y="4680"/>
                  </a:lnTo>
                  <a:lnTo>
                    <a:pt x="7065" y="4685"/>
                  </a:lnTo>
                  <a:lnTo>
                    <a:pt x="7064" y="4709"/>
                  </a:lnTo>
                  <a:lnTo>
                    <a:pt x="7064" y="4718"/>
                  </a:lnTo>
                  <a:lnTo>
                    <a:pt x="7063" y="4742"/>
                  </a:lnTo>
                  <a:lnTo>
                    <a:pt x="7062" y="4752"/>
                  </a:lnTo>
                  <a:lnTo>
                    <a:pt x="7060" y="4775"/>
                  </a:lnTo>
                  <a:lnTo>
                    <a:pt x="7059" y="4785"/>
                  </a:lnTo>
                  <a:lnTo>
                    <a:pt x="7056" y="4808"/>
                  </a:lnTo>
                  <a:lnTo>
                    <a:pt x="7054" y="4818"/>
                  </a:lnTo>
                  <a:lnTo>
                    <a:pt x="7050" y="4841"/>
                  </a:lnTo>
                  <a:lnTo>
                    <a:pt x="7048" y="4850"/>
                  </a:lnTo>
                  <a:lnTo>
                    <a:pt x="7043" y="4874"/>
                  </a:lnTo>
                  <a:lnTo>
                    <a:pt x="7041" y="4883"/>
                  </a:lnTo>
                  <a:lnTo>
                    <a:pt x="7036" y="4906"/>
                  </a:lnTo>
                  <a:lnTo>
                    <a:pt x="7033" y="4915"/>
                  </a:lnTo>
                  <a:lnTo>
                    <a:pt x="7027" y="4938"/>
                  </a:lnTo>
                  <a:lnTo>
                    <a:pt x="7024" y="4947"/>
                  </a:lnTo>
                  <a:lnTo>
                    <a:pt x="7016" y="4970"/>
                  </a:lnTo>
                  <a:lnTo>
                    <a:pt x="7013" y="4978"/>
                  </a:lnTo>
                  <a:lnTo>
                    <a:pt x="7005" y="5001"/>
                  </a:lnTo>
                  <a:lnTo>
                    <a:pt x="7002" y="5009"/>
                  </a:lnTo>
                  <a:lnTo>
                    <a:pt x="6992" y="5032"/>
                  </a:lnTo>
                  <a:lnTo>
                    <a:pt x="6989" y="5040"/>
                  </a:lnTo>
                  <a:lnTo>
                    <a:pt x="6979" y="5062"/>
                  </a:lnTo>
                  <a:lnTo>
                    <a:pt x="6975" y="5070"/>
                  </a:lnTo>
                  <a:lnTo>
                    <a:pt x="6964" y="5092"/>
                  </a:lnTo>
                  <a:lnTo>
                    <a:pt x="6959" y="5100"/>
                  </a:lnTo>
                  <a:lnTo>
                    <a:pt x="6948" y="5121"/>
                  </a:lnTo>
                  <a:lnTo>
                    <a:pt x="6943" y="5129"/>
                  </a:lnTo>
                  <a:lnTo>
                    <a:pt x="6931" y="5150"/>
                  </a:lnTo>
                  <a:lnTo>
                    <a:pt x="6926" y="5158"/>
                  </a:lnTo>
                  <a:lnTo>
                    <a:pt x="6913" y="5178"/>
                  </a:lnTo>
                  <a:lnTo>
                    <a:pt x="6907" y="5185"/>
                  </a:lnTo>
                  <a:lnTo>
                    <a:pt x="6893" y="5205"/>
                  </a:lnTo>
                  <a:lnTo>
                    <a:pt x="6888" y="5212"/>
                  </a:lnTo>
                  <a:lnTo>
                    <a:pt x="6873" y="5231"/>
                  </a:lnTo>
                  <a:lnTo>
                    <a:pt x="6868" y="5239"/>
                  </a:lnTo>
                  <a:lnTo>
                    <a:pt x="6852" y="5257"/>
                  </a:lnTo>
                  <a:lnTo>
                    <a:pt x="6846" y="5264"/>
                  </a:lnTo>
                  <a:lnTo>
                    <a:pt x="6830" y="5282"/>
                  </a:lnTo>
                  <a:lnTo>
                    <a:pt x="6824" y="5289"/>
                  </a:lnTo>
                  <a:lnTo>
                    <a:pt x="6807" y="5306"/>
                  </a:lnTo>
                  <a:lnTo>
                    <a:pt x="6801" y="5312"/>
                  </a:lnTo>
                  <a:lnTo>
                    <a:pt x="6784" y="5329"/>
                  </a:lnTo>
                  <a:lnTo>
                    <a:pt x="6777" y="5335"/>
                  </a:lnTo>
                  <a:lnTo>
                    <a:pt x="6759" y="5351"/>
                  </a:lnTo>
                  <a:lnTo>
                    <a:pt x="6752" y="5357"/>
                  </a:lnTo>
                  <a:lnTo>
                    <a:pt x="6734" y="5373"/>
                  </a:lnTo>
                  <a:lnTo>
                    <a:pt x="6726" y="5378"/>
                  </a:lnTo>
                  <a:lnTo>
                    <a:pt x="6707" y="5393"/>
                  </a:lnTo>
                  <a:lnTo>
                    <a:pt x="6700" y="5398"/>
                  </a:lnTo>
                  <a:lnTo>
                    <a:pt x="6680" y="5412"/>
                  </a:lnTo>
                  <a:lnTo>
                    <a:pt x="6673" y="5418"/>
                  </a:lnTo>
                  <a:lnTo>
                    <a:pt x="6653" y="5431"/>
                  </a:lnTo>
                  <a:lnTo>
                    <a:pt x="6645" y="5436"/>
                  </a:lnTo>
                  <a:lnTo>
                    <a:pt x="6624" y="5448"/>
                  </a:lnTo>
                  <a:lnTo>
                    <a:pt x="6617" y="5452"/>
                  </a:lnTo>
                  <a:lnTo>
                    <a:pt x="6595" y="5464"/>
                  </a:lnTo>
                  <a:lnTo>
                    <a:pt x="6587" y="5469"/>
                  </a:lnTo>
                  <a:lnTo>
                    <a:pt x="6565" y="5480"/>
                  </a:lnTo>
                  <a:lnTo>
                    <a:pt x="6557" y="5484"/>
                  </a:lnTo>
                  <a:lnTo>
                    <a:pt x="6535" y="5494"/>
                  </a:lnTo>
                  <a:lnTo>
                    <a:pt x="6526" y="5498"/>
                  </a:lnTo>
                  <a:lnTo>
                    <a:pt x="6504" y="5507"/>
                  </a:lnTo>
                  <a:lnTo>
                    <a:pt x="6495" y="5510"/>
                  </a:lnTo>
                  <a:lnTo>
                    <a:pt x="6473" y="5519"/>
                  </a:lnTo>
                  <a:lnTo>
                    <a:pt x="6464" y="5522"/>
                  </a:lnTo>
                  <a:lnTo>
                    <a:pt x="6441" y="5529"/>
                  </a:lnTo>
                  <a:lnTo>
                    <a:pt x="6432" y="5532"/>
                  </a:lnTo>
                  <a:lnTo>
                    <a:pt x="6409" y="5539"/>
                  </a:lnTo>
                  <a:lnTo>
                    <a:pt x="6400" y="5541"/>
                  </a:lnTo>
                  <a:lnTo>
                    <a:pt x="6377" y="5547"/>
                  </a:lnTo>
                  <a:lnTo>
                    <a:pt x="6368" y="5549"/>
                  </a:lnTo>
                  <a:lnTo>
                    <a:pt x="6344" y="5554"/>
                  </a:lnTo>
                  <a:lnTo>
                    <a:pt x="6335" y="5555"/>
                  </a:lnTo>
                  <a:lnTo>
                    <a:pt x="6311" y="5559"/>
                  </a:lnTo>
                  <a:lnTo>
                    <a:pt x="6302" y="5561"/>
                  </a:lnTo>
                  <a:lnTo>
                    <a:pt x="6278" y="5564"/>
                  </a:lnTo>
                  <a:lnTo>
                    <a:pt x="6269" y="5565"/>
                  </a:lnTo>
                  <a:lnTo>
                    <a:pt x="6245" y="5567"/>
                  </a:lnTo>
                  <a:lnTo>
                    <a:pt x="6236" y="5568"/>
                  </a:lnTo>
                  <a:lnTo>
                    <a:pt x="6212" y="5569"/>
                  </a:lnTo>
                  <a:lnTo>
                    <a:pt x="6203" y="5570"/>
                  </a:lnTo>
                  <a:lnTo>
                    <a:pt x="6179" y="5570"/>
                  </a:lnTo>
                  <a:lnTo>
                    <a:pt x="6174" y="5570"/>
                  </a:lnTo>
                  <a:lnTo>
                    <a:pt x="4143" y="5570"/>
                  </a:lnTo>
                  <a:lnTo>
                    <a:pt x="3149" y="6565"/>
                  </a:lnTo>
                  <a:lnTo>
                    <a:pt x="3124" y="6586"/>
                  </a:lnTo>
                  <a:lnTo>
                    <a:pt x="3097" y="6604"/>
                  </a:lnTo>
                  <a:lnTo>
                    <a:pt x="3068" y="6619"/>
                  </a:lnTo>
                  <a:lnTo>
                    <a:pt x="3037" y="6629"/>
                  </a:lnTo>
                  <a:lnTo>
                    <a:pt x="3005" y="6636"/>
                  </a:lnTo>
                  <a:lnTo>
                    <a:pt x="2972" y="6638"/>
                  </a:lnTo>
                  <a:lnTo>
                    <a:pt x="2939" y="6636"/>
                  </a:lnTo>
                  <a:lnTo>
                    <a:pt x="2907" y="6629"/>
                  </a:lnTo>
                  <a:lnTo>
                    <a:pt x="2876" y="6619"/>
                  </a:lnTo>
                  <a:lnTo>
                    <a:pt x="2847" y="6605"/>
                  </a:lnTo>
                  <a:lnTo>
                    <a:pt x="2820" y="6586"/>
                  </a:lnTo>
                  <a:lnTo>
                    <a:pt x="2795" y="6565"/>
                  </a:lnTo>
                  <a:lnTo>
                    <a:pt x="2774" y="6540"/>
                  </a:lnTo>
                  <a:lnTo>
                    <a:pt x="2756" y="6513"/>
                  </a:lnTo>
                  <a:lnTo>
                    <a:pt x="2741" y="6484"/>
                  </a:lnTo>
                  <a:lnTo>
                    <a:pt x="2731" y="6453"/>
                  </a:lnTo>
                  <a:lnTo>
                    <a:pt x="2724" y="6421"/>
                  </a:lnTo>
                  <a:lnTo>
                    <a:pt x="2722" y="6388"/>
                  </a:lnTo>
                  <a:lnTo>
                    <a:pt x="2722" y="5570"/>
                  </a:lnTo>
                  <a:lnTo>
                    <a:pt x="1691" y="5570"/>
                  </a:lnTo>
                  <a:lnTo>
                    <a:pt x="1686" y="5570"/>
                  </a:lnTo>
                  <a:lnTo>
                    <a:pt x="1662" y="5570"/>
                  </a:lnTo>
                  <a:lnTo>
                    <a:pt x="1653" y="5569"/>
                  </a:lnTo>
                  <a:lnTo>
                    <a:pt x="1629" y="5568"/>
                  </a:lnTo>
                  <a:lnTo>
                    <a:pt x="1620" y="5567"/>
                  </a:lnTo>
                  <a:lnTo>
                    <a:pt x="1596" y="5565"/>
                  </a:lnTo>
                  <a:lnTo>
                    <a:pt x="1587" y="5564"/>
                  </a:lnTo>
                  <a:lnTo>
                    <a:pt x="1563" y="5561"/>
                  </a:lnTo>
                  <a:lnTo>
                    <a:pt x="1554" y="5559"/>
                  </a:lnTo>
                  <a:lnTo>
                    <a:pt x="1530" y="5555"/>
                  </a:lnTo>
                  <a:lnTo>
                    <a:pt x="1521" y="5554"/>
                  </a:lnTo>
                  <a:lnTo>
                    <a:pt x="1497" y="5549"/>
                  </a:lnTo>
                  <a:lnTo>
                    <a:pt x="1488" y="5547"/>
                  </a:lnTo>
                  <a:lnTo>
                    <a:pt x="1465" y="5541"/>
                  </a:lnTo>
                  <a:lnTo>
                    <a:pt x="1456" y="5539"/>
                  </a:lnTo>
                  <a:lnTo>
                    <a:pt x="1433" y="5532"/>
                  </a:lnTo>
                  <a:lnTo>
                    <a:pt x="1424" y="5529"/>
                  </a:lnTo>
                  <a:lnTo>
                    <a:pt x="1401" y="5522"/>
                  </a:lnTo>
                  <a:lnTo>
                    <a:pt x="1392" y="5519"/>
                  </a:lnTo>
                  <a:lnTo>
                    <a:pt x="1370" y="5510"/>
                  </a:lnTo>
                  <a:lnTo>
                    <a:pt x="1361" y="5507"/>
                  </a:lnTo>
                  <a:lnTo>
                    <a:pt x="1339" y="5498"/>
                  </a:lnTo>
                  <a:lnTo>
                    <a:pt x="1330" y="5494"/>
                  </a:lnTo>
                  <a:lnTo>
                    <a:pt x="1308" y="5484"/>
                  </a:lnTo>
                  <a:lnTo>
                    <a:pt x="1300" y="5480"/>
                  </a:lnTo>
                  <a:lnTo>
                    <a:pt x="1278" y="5469"/>
                  </a:lnTo>
                  <a:lnTo>
                    <a:pt x="1270" y="5464"/>
                  </a:lnTo>
                  <a:lnTo>
                    <a:pt x="1248" y="5452"/>
                  </a:lnTo>
                  <a:lnTo>
                    <a:pt x="1241" y="5448"/>
                  </a:lnTo>
                  <a:lnTo>
                    <a:pt x="1220" y="5436"/>
                  </a:lnTo>
                  <a:lnTo>
                    <a:pt x="1212" y="5431"/>
                  </a:lnTo>
                  <a:lnTo>
                    <a:pt x="1192" y="5418"/>
                  </a:lnTo>
                  <a:lnTo>
                    <a:pt x="1185" y="5412"/>
                  </a:lnTo>
                  <a:lnTo>
                    <a:pt x="1165" y="5398"/>
                  </a:lnTo>
                  <a:lnTo>
                    <a:pt x="1158" y="5393"/>
                  </a:lnTo>
                  <a:lnTo>
                    <a:pt x="1139" y="5378"/>
                  </a:lnTo>
                  <a:lnTo>
                    <a:pt x="1131" y="5373"/>
                  </a:lnTo>
                  <a:lnTo>
                    <a:pt x="1113" y="5357"/>
                  </a:lnTo>
                  <a:lnTo>
                    <a:pt x="1106" y="5351"/>
                  </a:lnTo>
                  <a:lnTo>
                    <a:pt x="1088" y="5335"/>
                  </a:lnTo>
                  <a:lnTo>
                    <a:pt x="1081" y="5329"/>
                  </a:lnTo>
                  <a:lnTo>
                    <a:pt x="1064" y="5312"/>
                  </a:lnTo>
                  <a:lnTo>
                    <a:pt x="1058" y="5306"/>
                  </a:lnTo>
                  <a:lnTo>
                    <a:pt x="1041" y="5289"/>
                  </a:lnTo>
                  <a:lnTo>
                    <a:pt x="1035" y="5282"/>
                  </a:lnTo>
                  <a:lnTo>
                    <a:pt x="1019" y="5264"/>
                  </a:lnTo>
                  <a:lnTo>
                    <a:pt x="1013" y="5257"/>
                  </a:lnTo>
                  <a:lnTo>
                    <a:pt x="997" y="5239"/>
                  </a:lnTo>
                  <a:lnTo>
                    <a:pt x="992" y="5231"/>
                  </a:lnTo>
                  <a:lnTo>
                    <a:pt x="977" y="5212"/>
                  </a:lnTo>
                  <a:lnTo>
                    <a:pt x="972" y="5205"/>
                  </a:lnTo>
                  <a:lnTo>
                    <a:pt x="958" y="5185"/>
                  </a:lnTo>
                  <a:lnTo>
                    <a:pt x="952" y="5178"/>
                  </a:lnTo>
                  <a:lnTo>
                    <a:pt x="939" y="5158"/>
                  </a:lnTo>
                  <a:lnTo>
                    <a:pt x="934" y="5150"/>
                  </a:lnTo>
                  <a:lnTo>
                    <a:pt x="922" y="5129"/>
                  </a:lnTo>
                  <a:lnTo>
                    <a:pt x="917" y="5121"/>
                  </a:lnTo>
                  <a:lnTo>
                    <a:pt x="906" y="5100"/>
                  </a:lnTo>
                  <a:lnTo>
                    <a:pt x="901" y="5092"/>
                  </a:lnTo>
                  <a:lnTo>
                    <a:pt x="890" y="5070"/>
                  </a:lnTo>
                  <a:lnTo>
                    <a:pt x="886" y="5062"/>
                  </a:lnTo>
                  <a:lnTo>
                    <a:pt x="876" y="5040"/>
                  </a:lnTo>
                  <a:lnTo>
                    <a:pt x="873" y="5032"/>
                  </a:lnTo>
                  <a:lnTo>
                    <a:pt x="863" y="5009"/>
                  </a:lnTo>
                  <a:lnTo>
                    <a:pt x="860" y="5001"/>
                  </a:lnTo>
                  <a:lnTo>
                    <a:pt x="852" y="4978"/>
                  </a:lnTo>
                  <a:lnTo>
                    <a:pt x="849" y="4970"/>
                  </a:lnTo>
                  <a:lnTo>
                    <a:pt x="841" y="4947"/>
                  </a:lnTo>
                  <a:lnTo>
                    <a:pt x="838" y="4938"/>
                  </a:lnTo>
                  <a:lnTo>
                    <a:pt x="832" y="4915"/>
                  </a:lnTo>
                  <a:lnTo>
                    <a:pt x="829" y="4906"/>
                  </a:lnTo>
                  <a:lnTo>
                    <a:pt x="824" y="4883"/>
                  </a:lnTo>
                  <a:lnTo>
                    <a:pt x="822" y="4874"/>
                  </a:lnTo>
                  <a:lnTo>
                    <a:pt x="817" y="4850"/>
                  </a:lnTo>
                  <a:lnTo>
                    <a:pt x="815" y="4841"/>
                  </a:lnTo>
                  <a:lnTo>
                    <a:pt x="811" y="4818"/>
                  </a:lnTo>
                  <a:lnTo>
                    <a:pt x="809" y="4808"/>
                  </a:lnTo>
                  <a:lnTo>
                    <a:pt x="806" y="4785"/>
                  </a:lnTo>
                  <a:lnTo>
                    <a:pt x="805" y="4775"/>
                  </a:lnTo>
                  <a:lnTo>
                    <a:pt x="803" y="4752"/>
                  </a:lnTo>
                  <a:lnTo>
                    <a:pt x="802" y="4742"/>
                  </a:lnTo>
                  <a:lnTo>
                    <a:pt x="801" y="4718"/>
                  </a:lnTo>
                  <a:lnTo>
                    <a:pt x="801" y="4709"/>
                  </a:lnTo>
                  <a:lnTo>
                    <a:pt x="800" y="4685"/>
                  </a:lnTo>
                  <a:lnTo>
                    <a:pt x="800" y="4680"/>
                  </a:lnTo>
                  <a:lnTo>
                    <a:pt x="800" y="2758"/>
                  </a:lnTo>
                  <a:lnTo>
                    <a:pt x="800" y="2753"/>
                  </a:lnTo>
                  <a:lnTo>
                    <a:pt x="801" y="2729"/>
                  </a:lnTo>
                  <a:lnTo>
                    <a:pt x="801" y="2720"/>
                  </a:lnTo>
                  <a:lnTo>
                    <a:pt x="802" y="2696"/>
                  </a:lnTo>
                  <a:lnTo>
                    <a:pt x="803" y="2686"/>
                  </a:lnTo>
                  <a:lnTo>
                    <a:pt x="805" y="2663"/>
                  </a:lnTo>
                  <a:lnTo>
                    <a:pt x="806" y="2653"/>
                  </a:lnTo>
                  <a:lnTo>
                    <a:pt x="809" y="2630"/>
                  </a:lnTo>
                  <a:lnTo>
                    <a:pt x="811" y="2620"/>
                  </a:lnTo>
                  <a:lnTo>
                    <a:pt x="815" y="2597"/>
                  </a:lnTo>
                  <a:lnTo>
                    <a:pt x="817" y="2588"/>
                  </a:lnTo>
                  <a:lnTo>
                    <a:pt x="822" y="2564"/>
                  </a:lnTo>
                  <a:lnTo>
                    <a:pt x="824" y="2555"/>
                  </a:lnTo>
                  <a:lnTo>
                    <a:pt x="829" y="2532"/>
                  </a:lnTo>
                  <a:lnTo>
                    <a:pt x="832" y="2523"/>
                  </a:lnTo>
                  <a:lnTo>
                    <a:pt x="838" y="2500"/>
                  </a:lnTo>
                  <a:lnTo>
                    <a:pt x="841" y="2491"/>
                  </a:lnTo>
                  <a:lnTo>
                    <a:pt x="849" y="2468"/>
                  </a:lnTo>
                  <a:lnTo>
                    <a:pt x="852" y="2460"/>
                  </a:lnTo>
                  <a:lnTo>
                    <a:pt x="860" y="2437"/>
                  </a:lnTo>
                  <a:lnTo>
                    <a:pt x="863" y="2429"/>
                  </a:lnTo>
                  <a:lnTo>
                    <a:pt x="873" y="2406"/>
                  </a:lnTo>
                  <a:lnTo>
                    <a:pt x="876" y="2398"/>
                  </a:lnTo>
                  <a:lnTo>
                    <a:pt x="886" y="2376"/>
                  </a:lnTo>
                  <a:lnTo>
                    <a:pt x="890" y="2368"/>
                  </a:lnTo>
                  <a:lnTo>
                    <a:pt x="901" y="2346"/>
                  </a:lnTo>
                  <a:lnTo>
                    <a:pt x="906" y="2338"/>
                  </a:lnTo>
                  <a:lnTo>
                    <a:pt x="917" y="2317"/>
                  </a:lnTo>
                  <a:lnTo>
                    <a:pt x="921" y="2310"/>
                  </a:lnTo>
                  <a:lnTo>
                    <a:pt x="934" y="2289"/>
                  </a:lnTo>
                  <a:lnTo>
                    <a:pt x="939" y="2281"/>
                  </a:lnTo>
                  <a:lnTo>
                    <a:pt x="952" y="2261"/>
                  </a:lnTo>
                  <a:lnTo>
                    <a:pt x="957" y="2253"/>
                  </a:lnTo>
                  <a:lnTo>
                    <a:pt x="971" y="2233"/>
                  </a:lnTo>
                  <a:lnTo>
                    <a:pt x="977" y="2226"/>
                  </a:lnTo>
                  <a:lnTo>
                    <a:pt x="991" y="2206"/>
                  </a:lnTo>
                  <a:lnTo>
                    <a:pt x="997" y="2199"/>
                  </a:lnTo>
                  <a:lnTo>
                    <a:pt x="1013" y="2181"/>
                  </a:lnTo>
                  <a:lnTo>
                    <a:pt x="1019" y="2174"/>
                  </a:lnTo>
                  <a:lnTo>
                    <a:pt x="1035" y="2156"/>
                  </a:lnTo>
                  <a:lnTo>
                    <a:pt x="1041" y="2149"/>
                  </a:lnTo>
                  <a:lnTo>
                    <a:pt x="1058" y="2132"/>
                  </a:lnTo>
                  <a:lnTo>
                    <a:pt x="1064" y="2125"/>
                  </a:lnTo>
                  <a:lnTo>
                    <a:pt x="1081" y="2109"/>
                  </a:lnTo>
                  <a:lnTo>
                    <a:pt x="1088" y="2102"/>
                  </a:lnTo>
                  <a:lnTo>
                    <a:pt x="1106" y="2086"/>
                  </a:lnTo>
                  <a:lnTo>
                    <a:pt x="1113" y="2080"/>
                  </a:lnTo>
                  <a:lnTo>
                    <a:pt x="1131" y="2065"/>
                  </a:lnTo>
                  <a:lnTo>
                    <a:pt x="1138" y="2059"/>
                  </a:lnTo>
                  <a:lnTo>
                    <a:pt x="1157" y="2045"/>
                  </a:lnTo>
                  <a:lnTo>
                    <a:pt x="1165" y="2039"/>
                  </a:lnTo>
                  <a:lnTo>
                    <a:pt x="1184" y="2025"/>
                  </a:lnTo>
                  <a:lnTo>
                    <a:pt x="1191" y="2020"/>
                  </a:lnTo>
                  <a:lnTo>
                    <a:pt x="1211" y="2007"/>
                  </a:lnTo>
                  <a:lnTo>
                    <a:pt x="1219" y="2002"/>
                  </a:lnTo>
                  <a:lnTo>
                    <a:pt x="1240" y="1990"/>
                  </a:lnTo>
                  <a:lnTo>
                    <a:pt x="1250" y="1984"/>
                  </a:lnTo>
                  <a:lnTo>
                    <a:pt x="1271" y="1972"/>
                  </a:lnTo>
                  <a:lnTo>
                    <a:pt x="1279" y="1968"/>
                  </a:lnTo>
                  <a:lnTo>
                    <a:pt x="1301" y="1957"/>
                  </a:lnTo>
                  <a:lnTo>
                    <a:pt x="1309" y="1953"/>
                  </a:lnTo>
                  <a:lnTo>
                    <a:pt x="1331" y="1943"/>
                  </a:lnTo>
                  <a:lnTo>
                    <a:pt x="1340" y="1939"/>
                  </a:lnTo>
                  <a:lnTo>
                    <a:pt x="1362" y="1930"/>
                  </a:lnTo>
                  <a:lnTo>
                    <a:pt x="1371" y="1927"/>
                  </a:lnTo>
                  <a:lnTo>
                    <a:pt x="1393" y="1919"/>
                  </a:lnTo>
                  <a:lnTo>
                    <a:pt x="1402" y="1916"/>
                  </a:lnTo>
                  <a:lnTo>
                    <a:pt x="1425" y="1908"/>
                  </a:lnTo>
                  <a:lnTo>
                    <a:pt x="1433" y="1906"/>
                  </a:lnTo>
                  <a:lnTo>
                    <a:pt x="1456" y="1899"/>
                  </a:lnTo>
                  <a:lnTo>
                    <a:pt x="1465" y="1897"/>
                  </a:lnTo>
                  <a:lnTo>
                    <a:pt x="1489" y="1891"/>
                  </a:lnTo>
                  <a:lnTo>
                    <a:pt x="1498" y="1889"/>
                  </a:lnTo>
                  <a:lnTo>
                    <a:pt x="1521" y="1884"/>
                  </a:lnTo>
                  <a:lnTo>
                    <a:pt x="1530" y="1882"/>
                  </a:lnTo>
                  <a:lnTo>
                    <a:pt x="1554" y="1878"/>
                  </a:lnTo>
                  <a:lnTo>
                    <a:pt x="1563" y="1877"/>
                  </a:lnTo>
                  <a:lnTo>
                    <a:pt x="1587" y="1874"/>
                  </a:lnTo>
                  <a:lnTo>
                    <a:pt x="1596" y="1873"/>
                  </a:lnTo>
                  <a:lnTo>
                    <a:pt x="1620" y="1871"/>
                  </a:lnTo>
                  <a:lnTo>
                    <a:pt x="1629" y="1870"/>
                  </a:lnTo>
                  <a:lnTo>
                    <a:pt x="1653" y="1869"/>
                  </a:lnTo>
                  <a:lnTo>
                    <a:pt x="1662" y="1868"/>
                  </a:lnTo>
                  <a:close/>
                  <a:moveTo>
                    <a:pt x="6172" y="2368"/>
                  </a:moveTo>
                  <a:lnTo>
                    <a:pt x="1693" y="2368"/>
                  </a:lnTo>
                  <a:lnTo>
                    <a:pt x="1676" y="2368"/>
                  </a:lnTo>
                  <a:lnTo>
                    <a:pt x="1661" y="2369"/>
                  </a:lnTo>
                  <a:lnTo>
                    <a:pt x="1646" y="2370"/>
                  </a:lnTo>
                  <a:lnTo>
                    <a:pt x="1632" y="2372"/>
                  </a:lnTo>
                  <a:lnTo>
                    <a:pt x="1617" y="2375"/>
                  </a:lnTo>
                  <a:lnTo>
                    <a:pt x="1603" y="2378"/>
                  </a:lnTo>
                  <a:lnTo>
                    <a:pt x="1589" y="2381"/>
                  </a:lnTo>
                  <a:lnTo>
                    <a:pt x="1575" y="2385"/>
                  </a:lnTo>
                  <a:lnTo>
                    <a:pt x="1561" y="2390"/>
                  </a:lnTo>
                  <a:lnTo>
                    <a:pt x="1547" y="2395"/>
                  </a:lnTo>
                  <a:lnTo>
                    <a:pt x="1534" y="2400"/>
                  </a:lnTo>
                  <a:lnTo>
                    <a:pt x="1520" y="2406"/>
                  </a:lnTo>
                  <a:lnTo>
                    <a:pt x="1507" y="2413"/>
                  </a:lnTo>
                  <a:lnTo>
                    <a:pt x="1495" y="2419"/>
                  </a:lnTo>
                  <a:lnTo>
                    <a:pt x="1484" y="2426"/>
                  </a:lnTo>
                  <a:lnTo>
                    <a:pt x="1471" y="2435"/>
                  </a:lnTo>
                  <a:lnTo>
                    <a:pt x="1459" y="2444"/>
                  </a:lnTo>
                  <a:lnTo>
                    <a:pt x="1447" y="2453"/>
                  </a:lnTo>
                  <a:lnTo>
                    <a:pt x="1436" y="2462"/>
                  </a:lnTo>
                  <a:lnTo>
                    <a:pt x="1425" y="2472"/>
                  </a:lnTo>
                  <a:lnTo>
                    <a:pt x="1414" y="2482"/>
                  </a:lnTo>
                  <a:lnTo>
                    <a:pt x="1404" y="2492"/>
                  </a:lnTo>
                  <a:lnTo>
                    <a:pt x="1395" y="2503"/>
                  </a:lnTo>
                  <a:lnTo>
                    <a:pt x="1385" y="2514"/>
                  </a:lnTo>
                  <a:lnTo>
                    <a:pt x="1377" y="2526"/>
                  </a:lnTo>
                  <a:lnTo>
                    <a:pt x="1368" y="2538"/>
                  </a:lnTo>
                  <a:lnTo>
                    <a:pt x="1361" y="2550"/>
                  </a:lnTo>
                  <a:lnTo>
                    <a:pt x="1353" y="2563"/>
                  </a:lnTo>
                  <a:lnTo>
                    <a:pt x="1345" y="2576"/>
                  </a:lnTo>
                  <a:lnTo>
                    <a:pt x="1339" y="2589"/>
                  </a:lnTo>
                  <a:lnTo>
                    <a:pt x="1333" y="2602"/>
                  </a:lnTo>
                  <a:lnTo>
                    <a:pt x="1327" y="2616"/>
                  </a:lnTo>
                  <a:lnTo>
                    <a:pt x="1322" y="2629"/>
                  </a:lnTo>
                  <a:lnTo>
                    <a:pt x="1318" y="2643"/>
                  </a:lnTo>
                  <a:lnTo>
                    <a:pt x="1313" y="2657"/>
                  </a:lnTo>
                  <a:lnTo>
                    <a:pt x="1310" y="2672"/>
                  </a:lnTo>
                  <a:lnTo>
                    <a:pt x="1307" y="2686"/>
                  </a:lnTo>
                  <a:lnTo>
                    <a:pt x="1304" y="2700"/>
                  </a:lnTo>
                  <a:lnTo>
                    <a:pt x="1303" y="2715"/>
                  </a:lnTo>
                  <a:lnTo>
                    <a:pt x="1301" y="2729"/>
                  </a:lnTo>
                  <a:lnTo>
                    <a:pt x="1300" y="2744"/>
                  </a:lnTo>
                  <a:lnTo>
                    <a:pt x="1300" y="2760"/>
                  </a:lnTo>
                  <a:lnTo>
                    <a:pt x="1300" y="4678"/>
                  </a:lnTo>
                  <a:lnTo>
                    <a:pt x="1300" y="4694"/>
                  </a:lnTo>
                  <a:lnTo>
                    <a:pt x="1301" y="4709"/>
                  </a:lnTo>
                  <a:lnTo>
                    <a:pt x="1303" y="4723"/>
                  </a:lnTo>
                  <a:lnTo>
                    <a:pt x="1304" y="4738"/>
                  </a:lnTo>
                  <a:lnTo>
                    <a:pt x="1307" y="4752"/>
                  </a:lnTo>
                  <a:lnTo>
                    <a:pt x="1310" y="4766"/>
                  </a:lnTo>
                  <a:lnTo>
                    <a:pt x="1313" y="4781"/>
                  </a:lnTo>
                  <a:lnTo>
                    <a:pt x="1318" y="4795"/>
                  </a:lnTo>
                  <a:lnTo>
                    <a:pt x="1322" y="4809"/>
                  </a:lnTo>
                  <a:lnTo>
                    <a:pt x="1327" y="4822"/>
                  </a:lnTo>
                  <a:lnTo>
                    <a:pt x="1333" y="4836"/>
                  </a:lnTo>
                  <a:lnTo>
                    <a:pt x="1339" y="4849"/>
                  </a:lnTo>
                  <a:lnTo>
                    <a:pt x="1345" y="4862"/>
                  </a:lnTo>
                  <a:lnTo>
                    <a:pt x="1353" y="4875"/>
                  </a:lnTo>
                  <a:lnTo>
                    <a:pt x="1360" y="4887"/>
                  </a:lnTo>
                  <a:lnTo>
                    <a:pt x="1368" y="4900"/>
                  </a:lnTo>
                  <a:lnTo>
                    <a:pt x="1376" y="4911"/>
                  </a:lnTo>
                  <a:lnTo>
                    <a:pt x="1385" y="4923"/>
                  </a:lnTo>
                  <a:lnTo>
                    <a:pt x="1395" y="4934"/>
                  </a:lnTo>
                  <a:lnTo>
                    <a:pt x="1404" y="4945"/>
                  </a:lnTo>
                  <a:lnTo>
                    <a:pt x="1414" y="4956"/>
                  </a:lnTo>
                  <a:lnTo>
                    <a:pt x="1425" y="4966"/>
                  </a:lnTo>
                  <a:lnTo>
                    <a:pt x="1436" y="4975"/>
                  </a:lnTo>
                  <a:lnTo>
                    <a:pt x="1447" y="4985"/>
                  </a:lnTo>
                  <a:lnTo>
                    <a:pt x="1459" y="4994"/>
                  </a:lnTo>
                  <a:lnTo>
                    <a:pt x="1470" y="5002"/>
                  </a:lnTo>
                  <a:lnTo>
                    <a:pt x="1483" y="5010"/>
                  </a:lnTo>
                  <a:lnTo>
                    <a:pt x="1495" y="5018"/>
                  </a:lnTo>
                  <a:lnTo>
                    <a:pt x="1509" y="5025"/>
                  </a:lnTo>
                  <a:lnTo>
                    <a:pt x="1522" y="5032"/>
                  </a:lnTo>
                  <a:lnTo>
                    <a:pt x="1535" y="5038"/>
                  </a:lnTo>
                  <a:lnTo>
                    <a:pt x="1548" y="5043"/>
                  </a:lnTo>
                  <a:lnTo>
                    <a:pt x="1562" y="5048"/>
                  </a:lnTo>
                  <a:lnTo>
                    <a:pt x="1575" y="5053"/>
                  </a:lnTo>
                  <a:lnTo>
                    <a:pt x="1589" y="5057"/>
                  </a:lnTo>
                  <a:lnTo>
                    <a:pt x="1603" y="5060"/>
                  </a:lnTo>
                  <a:lnTo>
                    <a:pt x="1618" y="5063"/>
                  </a:lnTo>
                  <a:lnTo>
                    <a:pt x="1632" y="5066"/>
                  </a:lnTo>
                  <a:lnTo>
                    <a:pt x="1647" y="5068"/>
                  </a:lnTo>
                  <a:lnTo>
                    <a:pt x="1661" y="5069"/>
                  </a:lnTo>
                  <a:lnTo>
                    <a:pt x="1676" y="5070"/>
                  </a:lnTo>
                  <a:lnTo>
                    <a:pt x="1693" y="5070"/>
                  </a:lnTo>
                  <a:lnTo>
                    <a:pt x="2972" y="5070"/>
                  </a:lnTo>
                  <a:lnTo>
                    <a:pt x="3005" y="5072"/>
                  </a:lnTo>
                  <a:lnTo>
                    <a:pt x="3037" y="5079"/>
                  </a:lnTo>
                  <a:lnTo>
                    <a:pt x="3068" y="5089"/>
                  </a:lnTo>
                  <a:lnTo>
                    <a:pt x="3097" y="5103"/>
                  </a:lnTo>
                  <a:lnTo>
                    <a:pt x="3124" y="5122"/>
                  </a:lnTo>
                  <a:lnTo>
                    <a:pt x="3149" y="5143"/>
                  </a:lnTo>
                  <a:lnTo>
                    <a:pt x="3170" y="5168"/>
                  </a:lnTo>
                  <a:lnTo>
                    <a:pt x="3189" y="5195"/>
                  </a:lnTo>
                  <a:lnTo>
                    <a:pt x="3203" y="5224"/>
                  </a:lnTo>
                  <a:lnTo>
                    <a:pt x="3213" y="5255"/>
                  </a:lnTo>
                  <a:lnTo>
                    <a:pt x="3220" y="5287"/>
                  </a:lnTo>
                  <a:lnTo>
                    <a:pt x="3222" y="5320"/>
                  </a:lnTo>
                  <a:lnTo>
                    <a:pt x="3222" y="5784"/>
                  </a:lnTo>
                  <a:lnTo>
                    <a:pt x="3862" y="5143"/>
                  </a:lnTo>
                  <a:lnTo>
                    <a:pt x="3887" y="5122"/>
                  </a:lnTo>
                  <a:lnTo>
                    <a:pt x="3914" y="5104"/>
                  </a:lnTo>
                  <a:lnTo>
                    <a:pt x="3943" y="5089"/>
                  </a:lnTo>
                  <a:lnTo>
                    <a:pt x="3974" y="5079"/>
                  </a:lnTo>
                  <a:lnTo>
                    <a:pt x="4006" y="5072"/>
                  </a:lnTo>
                  <a:lnTo>
                    <a:pt x="4039" y="5070"/>
                  </a:lnTo>
                  <a:lnTo>
                    <a:pt x="6172" y="5070"/>
                  </a:lnTo>
                  <a:lnTo>
                    <a:pt x="6189" y="5070"/>
                  </a:lnTo>
                  <a:lnTo>
                    <a:pt x="6204" y="5069"/>
                  </a:lnTo>
                  <a:lnTo>
                    <a:pt x="6218" y="5068"/>
                  </a:lnTo>
                  <a:lnTo>
                    <a:pt x="6233" y="5066"/>
                  </a:lnTo>
                  <a:lnTo>
                    <a:pt x="6247" y="5063"/>
                  </a:lnTo>
                  <a:lnTo>
                    <a:pt x="6262" y="5060"/>
                  </a:lnTo>
                  <a:lnTo>
                    <a:pt x="6276" y="5057"/>
                  </a:lnTo>
                  <a:lnTo>
                    <a:pt x="6290" y="5053"/>
                  </a:lnTo>
                  <a:lnTo>
                    <a:pt x="6303" y="5048"/>
                  </a:lnTo>
                  <a:lnTo>
                    <a:pt x="6317" y="5043"/>
                  </a:lnTo>
                  <a:lnTo>
                    <a:pt x="6330" y="5038"/>
                  </a:lnTo>
                  <a:lnTo>
                    <a:pt x="6343" y="5032"/>
                  </a:lnTo>
                  <a:lnTo>
                    <a:pt x="6356" y="5025"/>
                  </a:lnTo>
                  <a:lnTo>
                    <a:pt x="6370" y="5018"/>
                  </a:lnTo>
                  <a:lnTo>
                    <a:pt x="6382" y="5010"/>
                  </a:lnTo>
                  <a:lnTo>
                    <a:pt x="6395" y="5002"/>
                  </a:lnTo>
                  <a:lnTo>
                    <a:pt x="6406" y="4994"/>
                  </a:lnTo>
                  <a:lnTo>
                    <a:pt x="6418" y="4985"/>
                  </a:lnTo>
                  <a:lnTo>
                    <a:pt x="6429" y="4975"/>
                  </a:lnTo>
                  <a:lnTo>
                    <a:pt x="6440" y="4966"/>
                  </a:lnTo>
                  <a:lnTo>
                    <a:pt x="6451" y="4956"/>
                  </a:lnTo>
                  <a:lnTo>
                    <a:pt x="6461" y="4945"/>
                  </a:lnTo>
                  <a:lnTo>
                    <a:pt x="6470" y="4934"/>
                  </a:lnTo>
                  <a:lnTo>
                    <a:pt x="6480" y="4923"/>
                  </a:lnTo>
                  <a:lnTo>
                    <a:pt x="6489" y="4911"/>
                  </a:lnTo>
                  <a:lnTo>
                    <a:pt x="6497" y="4900"/>
                  </a:lnTo>
                  <a:lnTo>
                    <a:pt x="6505" y="4887"/>
                  </a:lnTo>
                  <a:lnTo>
                    <a:pt x="6512" y="4875"/>
                  </a:lnTo>
                  <a:lnTo>
                    <a:pt x="6520" y="4862"/>
                  </a:lnTo>
                  <a:lnTo>
                    <a:pt x="6526" y="4849"/>
                  </a:lnTo>
                  <a:lnTo>
                    <a:pt x="6532" y="4836"/>
                  </a:lnTo>
                  <a:lnTo>
                    <a:pt x="6538" y="4822"/>
                  </a:lnTo>
                  <a:lnTo>
                    <a:pt x="6543" y="4809"/>
                  </a:lnTo>
                  <a:lnTo>
                    <a:pt x="6547" y="4795"/>
                  </a:lnTo>
                  <a:lnTo>
                    <a:pt x="6552" y="4781"/>
                  </a:lnTo>
                  <a:lnTo>
                    <a:pt x="6555" y="4766"/>
                  </a:lnTo>
                  <a:lnTo>
                    <a:pt x="6558" y="4752"/>
                  </a:lnTo>
                  <a:lnTo>
                    <a:pt x="6561" y="4738"/>
                  </a:lnTo>
                  <a:lnTo>
                    <a:pt x="6562" y="4723"/>
                  </a:lnTo>
                  <a:lnTo>
                    <a:pt x="6564" y="4709"/>
                  </a:lnTo>
                  <a:lnTo>
                    <a:pt x="6565" y="4694"/>
                  </a:lnTo>
                  <a:lnTo>
                    <a:pt x="6565" y="4678"/>
                  </a:lnTo>
                  <a:lnTo>
                    <a:pt x="6565" y="4503"/>
                  </a:lnTo>
                  <a:lnTo>
                    <a:pt x="5534" y="4503"/>
                  </a:lnTo>
                  <a:lnTo>
                    <a:pt x="5501" y="4501"/>
                  </a:lnTo>
                  <a:lnTo>
                    <a:pt x="5469" y="4494"/>
                  </a:lnTo>
                  <a:lnTo>
                    <a:pt x="5438" y="4484"/>
                  </a:lnTo>
                  <a:lnTo>
                    <a:pt x="5409" y="4470"/>
                  </a:lnTo>
                  <a:lnTo>
                    <a:pt x="5382" y="4451"/>
                  </a:lnTo>
                  <a:lnTo>
                    <a:pt x="5357" y="4430"/>
                  </a:lnTo>
                  <a:lnTo>
                    <a:pt x="5336" y="4405"/>
                  </a:lnTo>
                  <a:lnTo>
                    <a:pt x="5317" y="4378"/>
                  </a:lnTo>
                  <a:lnTo>
                    <a:pt x="5303" y="4349"/>
                  </a:lnTo>
                  <a:lnTo>
                    <a:pt x="5293" y="4318"/>
                  </a:lnTo>
                  <a:lnTo>
                    <a:pt x="5286" y="4286"/>
                  </a:lnTo>
                  <a:lnTo>
                    <a:pt x="5284" y="4253"/>
                  </a:lnTo>
                  <a:lnTo>
                    <a:pt x="5286" y="4220"/>
                  </a:lnTo>
                  <a:lnTo>
                    <a:pt x="5293" y="4188"/>
                  </a:lnTo>
                  <a:lnTo>
                    <a:pt x="5303" y="4157"/>
                  </a:lnTo>
                  <a:lnTo>
                    <a:pt x="5317" y="4128"/>
                  </a:lnTo>
                  <a:lnTo>
                    <a:pt x="5336" y="4101"/>
                  </a:lnTo>
                  <a:lnTo>
                    <a:pt x="5357" y="4076"/>
                  </a:lnTo>
                  <a:lnTo>
                    <a:pt x="5382" y="4055"/>
                  </a:lnTo>
                  <a:lnTo>
                    <a:pt x="5409" y="4036"/>
                  </a:lnTo>
                  <a:lnTo>
                    <a:pt x="5438" y="4022"/>
                  </a:lnTo>
                  <a:lnTo>
                    <a:pt x="5469" y="4012"/>
                  </a:lnTo>
                  <a:lnTo>
                    <a:pt x="5501" y="4005"/>
                  </a:lnTo>
                  <a:lnTo>
                    <a:pt x="5534" y="4003"/>
                  </a:lnTo>
                  <a:lnTo>
                    <a:pt x="6565" y="4003"/>
                  </a:lnTo>
                  <a:lnTo>
                    <a:pt x="6565" y="2760"/>
                  </a:lnTo>
                  <a:lnTo>
                    <a:pt x="6565" y="2744"/>
                  </a:lnTo>
                  <a:lnTo>
                    <a:pt x="6564" y="2729"/>
                  </a:lnTo>
                  <a:lnTo>
                    <a:pt x="6562" y="2715"/>
                  </a:lnTo>
                  <a:lnTo>
                    <a:pt x="6561" y="2700"/>
                  </a:lnTo>
                  <a:lnTo>
                    <a:pt x="6558" y="2686"/>
                  </a:lnTo>
                  <a:lnTo>
                    <a:pt x="6555" y="2672"/>
                  </a:lnTo>
                  <a:lnTo>
                    <a:pt x="6552" y="2657"/>
                  </a:lnTo>
                  <a:lnTo>
                    <a:pt x="6547" y="2643"/>
                  </a:lnTo>
                  <a:lnTo>
                    <a:pt x="6543" y="2629"/>
                  </a:lnTo>
                  <a:lnTo>
                    <a:pt x="6538" y="2616"/>
                  </a:lnTo>
                  <a:lnTo>
                    <a:pt x="6532" y="2602"/>
                  </a:lnTo>
                  <a:lnTo>
                    <a:pt x="6526" y="2589"/>
                  </a:lnTo>
                  <a:lnTo>
                    <a:pt x="6520" y="2576"/>
                  </a:lnTo>
                  <a:lnTo>
                    <a:pt x="6512" y="2563"/>
                  </a:lnTo>
                  <a:lnTo>
                    <a:pt x="6504" y="2550"/>
                  </a:lnTo>
                  <a:lnTo>
                    <a:pt x="6497" y="2538"/>
                  </a:lnTo>
                  <a:lnTo>
                    <a:pt x="6488" y="2526"/>
                  </a:lnTo>
                  <a:lnTo>
                    <a:pt x="6480" y="2514"/>
                  </a:lnTo>
                  <a:lnTo>
                    <a:pt x="6470" y="2503"/>
                  </a:lnTo>
                  <a:lnTo>
                    <a:pt x="6461" y="2492"/>
                  </a:lnTo>
                  <a:lnTo>
                    <a:pt x="6451" y="2482"/>
                  </a:lnTo>
                  <a:lnTo>
                    <a:pt x="6440" y="2472"/>
                  </a:lnTo>
                  <a:lnTo>
                    <a:pt x="6429" y="2462"/>
                  </a:lnTo>
                  <a:lnTo>
                    <a:pt x="6418" y="2453"/>
                  </a:lnTo>
                  <a:lnTo>
                    <a:pt x="6406" y="2444"/>
                  </a:lnTo>
                  <a:lnTo>
                    <a:pt x="6394" y="2435"/>
                  </a:lnTo>
                  <a:lnTo>
                    <a:pt x="6381" y="2426"/>
                  </a:lnTo>
                  <a:lnTo>
                    <a:pt x="6370" y="2419"/>
                  </a:lnTo>
                  <a:lnTo>
                    <a:pt x="6358" y="2413"/>
                  </a:lnTo>
                  <a:lnTo>
                    <a:pt x="6345" y="2406"/>
                  </a:lnTo>
                  <a:lnTo>
                    <a:pt x="6331" y="2400"/>
                  </a:lnTo>
                  <a:lnTo>
                    <a:pt x="6318" y="2395"/>
                  </a:lnTo>
                  <a:lnTo>
                    <a:pt x="6304" y="2390"/>
                  </a:lnTo>
                  <a:lnTo>
                    <a:pt x="6290" y="2385"/>
                  </a:lnTo>
                  <a:lnTo>
                    <a:pt x="6276" y="2381"/>
                  </a:lnTo>
                  <a:lnTo>
                    <a:pt x="6262" y="2378"/>
                  </a:lnTo>
                  <a:lnTo>
                    <a:pt x="6248" y="2375"/>
                  </a:lnTo>
                  <a:lnTo>
                    <a:pt x="6233" y="2372"/>
                  </a:lnTo>
                  <a:lnTo>
                    <a:pt x="6219" y="2370"/>
                  </a:lnTo>
                  <a:lnTo>
                    <a:pt x="6204" y="2369"/>
                  </a:lnTo>
                  <a:lnTo>
                    <a:pt x="6189" y="2368"/>
                  </a:lnTo>
                  <a:lnTo>
                    <a:pt x="6172" y="2368"/>
                  </a:lnTo>
                  <a:close/>
                </a:path>
              </a:pathLst>
            </a:custGeom>
            <a:grpFill/>
            <a:ln>
              <a:noFill/>
            </a:ln>
          </p:spPr>
          <p:txBody>
            <a:bodyPr/>
            <a:lstStyle/>
            <a:p>
              <a:endParaRPr/>
            </a:p>
          </p:txBody>
        </p:sp>
      </p:grpSp>
    </p:spTree>
    <p:extLst>
      <p:ext uri="{BB962C8B-B14F-4D97-AF65-F5344CB8AC3E}">
        <p14:creationId xmlns:p14="http://schemas.microsoft.com/office/powerpoint/2010/main" val="9788887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299E5894-95BB-4091-891B-98655AE08F26}"/>
              </a:ext>
            </a:extLst>
          </p:cNvPr>
          <p:cNvSpPr/>
          <p:nvPr/>
        </p:nvSpPr>
        <p:spPr>
          <a:xfrm>
            <a:off x="571018" y="2167983"/>
            <a:ext cx="7049906" cy="954306"/>
          </a:xfrm>
          <a:prstGeom prst="roundRect">
            <a:avLst>
              <a:gd name="adj" fmla="val 50000"/>
            </a:avLst>
          </a:prstGeom>
          <a:solidFill>
            <a:schemeClr val="accent3">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000" rIns="1080000" rtlCol="0" anchor="ctr"/>
          <a:lstStyle/>
          <a:p>
            <a:pPr algn="ctr"/>
            <a:endParaRPr lang="en-PH" dirty="0">
              <a:solidFill>
                <a:schemeClr val="tx1"/>
              </a:solidFill>
              <a:latin typeface="Arial" panose="020B0604020202020204" pitchFamily="34" charset="0"/>
            </a:endParaRPr>
          </a:p>
        </p:txBody>
      </p:sp>
      <p:sp>
        <p:nvSpPr>
          <p:cNvPr id="7" name="Rectangle: Rounded Corners 6">
            <a:extLst>
              <a:ext uri="{FF2B5EF4-FFF2-40B4-BE49-F238E27FC236}">
                <a16:creationId xmlns:a16="http://schemas.microsoft.com/office/drawing/2014/main" id="{22A8BD65-5EC0-4836-89AA-EFD2DA9FA9E2}"/>
              </a:ext>
            </a:extLst>
          </p:cNvPr>
          <p:cNvSpPr/>
          <p:nvPr/>
        </p:nvSpPr>
        <p:spPr>
          <a:xfrm>
            <a:off x="571018" y="3335158"/>
            <a:ext cx="7049906" cy="954306"/>
          </a:xfrm>
          <a:prstGeom prst="roundRect">
            <a:avLst>
              <a:gd name="adj" fmla="val 50000"/>
            </a:avLst>
          </a:prstGeom>
          <a:solidFill>
            <a:schemeClr val="accent3">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000" rIns="1080000" rtlCol="0" anchor="ctr"/>
          <a:lstStyle/>
          <a:p>
            <a:pPr algn="ctr"/>
            <a:endParaRPr lang="en-PH" dirty="0">
              <a:solidFill>
                <a:schemeClr val="tx1"/>
              </a:solidFill>
              <a:latin typeface="Arial" panose="020B0604020202020204" pitchFamily="34" charset="0"/>
            </a:endParaRPr>
          </a:p>
        </p:txBody>
      </p:sp>
      <p:sp>
        <p:nvSpPr>
          <p:cNvPr id="8" name="Rectangle: Rounded Corners 7">
            <a:extLst>
              <a:ext uri="{FF2B5EF4-FFF2-40B4-BE49-F238E27FC236}">
                <a16:creationId xmlns:a16="http://schemas.microsoft.com/office/drawing/2014/main" id="{E9BAF8F4-9883-47E0-92B2-2B22D6D13844}"/>
              </a:ext>
            </a:extLst>
          </p:cNvPr>
          <p:cNvSpPr/>
          <p:nvPr/>
        </p:nvSpPr>
        <p:spPr>
          <a:xfrm>
            <a:off x="571018" y="4502333"/>
            <a:ext cx="7049906" cy="954306"/>
          </a:xfrm>
          <a:prstGeom prst="roundRect">
            <a:avLst>
              <a:gd name="adj" fmla="val 50000"/>
            </a:avLst>
          </a:prstGeom>
          <a:solidFill>
            <a:schemeClr val="accent3">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000" rIns="1080000" rtlCol="0" anchor="ctr"/>
          <a:lstStyle/>
          <a:p>
            <a:pPr algn="ctr"/>
            <a:endParaRPr lang="en-PH" dirty="0">
              <a:solidFill>
                <a:schemeClr val="tx1"/>
              </a:solidFill>
              <a:latin typeface="Arial" panose="020B0604020202020204" pitchFamily="34" charset="0"/>
            </a:endParaRPr>
          </a:p>
        </p:txBody>
      </p:sp>
      <p:sp>
        <p:nvSpPr>
          <p:cNvPr id="5" name="Title 4">
            <a:extLst>
              <a:ext uri="{FF2B5EF4-FFF2-40B4-BE49-F238E27FC236}">
                <a16:creationId xmlns:a16="http://schemas.microsoft.com/office/drawing/2014/main" id="{75F06EB2-5BA0-4831-96B2-244AF4CFE4A4}"/>
              </a:ext>
            </a:extLst>
          </p:cNvPr>
          <p:cNvSpPr>
            <a:spLocks noGrp="1"/>
          </p:cNvSpPr>
          <p:nvPr>
            <p:ph type="title"/>
          </p:nvPr>
        </p:nvSpPr>
        <p:spPr>
          <a:xfrm>
            <a:off x="571018" y="365126"/>
            <a:ext cx="11049964" cy="578772"/>
          </a:xfrm>
        </p:spPr>
        <p:txBody>
          <a:bodyPr>
            <a:normAutofit/>
          </a:bodyPr>
          <a:lstStyle/>
          <a:p>
            <a:r>
              <a:rPr lang="en-PH" dirty="0"/>
              <a:t>Launch: Enrollment Results</a:t>
            </a:r>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31</a:t>
            </a:fld>
            <a:endParaRPr lang="en-PH" dirty="0"/>
          </a:p>
        </p:txBody>
      </p:sp>
      <p:sp>
        <p:nvSpPr>
          <p:cNvPr id="10" name="Text 2">
            <a:extLst>
              <a:ext uri="{FF2B5EF4-FFF2-40B4-BE49-F238E27FC236}">
                <a16:creationId xmlns:a16="http://schemas.microsoft.com/office/drawing/2014/main" id="{4104FF93-C0CA-4A90-BAF8-4208B8F4572E}"/>
              </a:ext>
            </a:extLst>
          </p:cNvPr>
          <p:cNvSpPr/>
          <p:nvPr/>
        </p:nvSpPr>
        <p:spPr>
          <a:xfrm>
            <a:off x="737847" y="1630976"/>
            <a:ext cx="4610582" cy="483108"/>
          </a:xfrm>
          <a:prstGeom prst="rect">
            <a:avLst/>
          </a:prstGeom>
          <a:noFill/>
          <a:ln/>
        </p:spPr>
        <p:txBody>
          <a:bodyPr wrap="square" lIns="0" tIns="0" rIns="0" bIns="0" rtlCol="0" anchor="ctr"/>
          <a:lstStyle/>
          <a:p>
            <a:pPr marL="0" indent="0">
              <a:buNone/>
            </a:pPr>
            <a:r>
              <a:rPr lang="da-DK" sz="2000" b="1" dirty="0">
                <a:solidFill>
                  <a:schemeClr val="accent1"/>
                </a:solidFill>
                <a:ea typeface="Georgia" pitchFamily="34" charset="-122"/>
                <a:cs typeface="Georgia" pitchFamily="34" charset="-120"/>
              </a:rPr>
              <a:t>College enrollment by cohort</a:t>
            </a:r>
          </a:p>
        </p:txBody>
      </p:sp>
      <p:sp>
        <p:nvSpPr>
          <p:cNvPr id="11" name="Oval 10">
            <a:extLst>
              <a:ext uri="{FF2B5EF4-FFF2-40B4-BE49-F238E27FC236}">
                <a16:creationId xmlns:a16="http://schemas.microsoft.com/office/drawing/2014/main" id="{FEAFAEE3-A155-472B-A0B6-1AF8BD89AB74}"/>
              </a:ext>
            </a:extLst>
          </p:cNvPr>
          <p:cNvSpPr/>
          <p:nvPr/>
        </p:nvSpPr>
        <p:spPr>
          <a:xfrm>
            <a:off x="721966" y="2307685"/>
            <a:ext cx="674902" cy="67490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2" name="Oval 11">
            <a:extLst>
              <a:ext uri="{FF2B5EF4-FFF2-40B4-BE49-F238E27FC236}">
                <a16:creationId xmlns:a16="http://schemas.microsoft.com/office/drawing/2014/main" id="{9D0C4319-976B-4519-9F76-0313B0D5AA78}"/>
              </a:ext>
            </a:extLst>
          </p:cNvPr>
          <p:cNvSpPr/>
          <p:nvPr/>
        </p:nvSpPr>
        <p:spPr>
          <a:xfrm>
            <a:off x="721966" y="3474860"/>
            <a:ext cx="674902" cy="67490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3" name="Oval 12">
            <a:extLst>
              <a:ext uri="{FF2B5EF4-FFF2-40B4-BE49-F238E27FC236}">
                <a16:creationId xmlns:a16="http://schemas.microsoft.com/office/drawing/2014/main" id="{E5E1B713-5FF0-439E-81BF-526EEBB5A995}"/>
              </a:ext>
            </a:extLst>
          </p:cNvPr>
          <p:cNvSpPr/>
          <p:nvPr/>
        </p:nvSpPr>
        <p:spPr>
          <a:xfrm>
            <a:off x="721966" y="4642035"/>
            <a:ext cx="674902" cy="67490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4" name="Group 13">
            <a:extLst>
              <a:ext uri="{FF2B5EF4-FFF2-40B4-BE49-F238E27FC236}">
                <a16:creationId xmlns:a16="http://schemas.microsoft.com/office/drawing/2014/main" id="{4C0E2164-AC6A-4F7E-B72C-5308D8C87EB7}"/>
              </a:ext>
            </a:extLst>
          </p:cNvPr>
          <p:cNvGrpSpPr/>
          <p:nvPr/>
        </p:nvGrpSpPr>
        <p:grpSpPr>
          <a:xfrm>
            <a:off x="1547816" y="2343194"/>
            <a:ext cx="4128561" cy="603885"/>
            <a:chOff x="1397494" y="2406293"/>
            <a:chExt cx="4452789" cy="785050"/>
          </a:xfrm>
        </p:grpSpPr>
        <p:sp>
          <p:nvSpPr>
            <p:cNvPr id="15" name="Text 5">
              <a:extLst>
                <a:ext uri="{FF2B5EF4-FFF2-40B4-BE49-F238E27FC236}">
                  <a16:creationId xmlns:a16="http://schemas.microsoft.com/office/drawing/2014/main" id="{AE552499-DDC4-4907-B179-5B3A34D20392}"/>
                </a:ext>
              </a:extLst>
            </p:cNvPr>
            <p:cNvSpPr/>
            <p:nvPr/>
          </p:nvSpPr>
          <p:spPr>
            <a:xfrm>
              <a:off x="1397494" y="2406293"/>
              <a:ext cx="4452789" cy="422720"/>
            </a:xfrm>
            <a:prstGeom prst="rect">
              <a:avLst/>
            </a:prstGeom>
            <a:noFill/>
            <a:ln/>
          </p:spPr>
          <p:txBody>
            <a:bodyPr wrap="square" lIns="0" tIns="0" rIns="0" bIns="0" rtlCol="0" anchor="ctr"/>
            <a:lstStyle/>
            <a:p>
              <a:pPr marL="0" indent="0">
                <a:buNone/>
              </a:pPr>
              <a:r>
                <a:rPr lang="da-DK" b="1" dirty="0">
                  <a:ea typeface="Calibri" pitchFamily="34" charset="-122"/>
                  <a:cs typeface="Calibri" pitchFamily="34" charset="-120"/>
                </a:rPr>
                <a:t>Class of 2023</a:t>
              </a:r>
              <a:endParaRPr lang="en-US" dirty="0"/>
            </a:p>
          </p:txBody>
        </p:sp>
        <p:sp>
          <p:nvSpPr>
            <p:cNvPr id="16" name="Text 6">
              <a:extLst>
                <a:ext uri="{FF2B5EF4-FFF2-40B4-BE49-F238E27FC236}">
                  <a16:creationId xmlns:a16="http://schemas.microsoft.com/office/drawing/2014/main" id="{39E799F9-5F79-4837-B929-F45ED24A5D91}"/>
                </a:ext>
              </a:extLst>
            </p:cNvPr>
            <p:cNvSpPr/>
            <p:nvPr/>
          </p:nvSpPr>
          <p:spPr>
            <a:xfrm>
              <a:off x="1397494" y="2829012"/>
              <a:ext cx="4452789" cy="362331"/>
            </a:xfrm>
            <a:prstGeom prst="rect">
              <a:avLst/>
            </a:prstGeom>
            <a:noFill/>
            <a:ln/>
          </p:spPr>
          <p:txBody>
            <a:bodyPr wrap="square" lIns="0" tIns="0" rIns="0" bIns="0" rtlCol="0" anchor="ctr"/>
            <a:lstStyle/>
            <a:p>
              <a:pPr marL="0" indent="0">
                <a:buNone/>
              </a:pPr>
              <a:r>
                <a:rPr lang="en-US" sz="1600" dirty="0">
                  <a:ea typeface="Calibri" pitchFamily="34" charset="-122"/>
                  <a:cs typeface="Calibri" pitchFamily="34" charset="-120"/>
                </a:rPr>
                <a:t>84% enrolled; 68% persisted to year two</a:t>
              </a:r>
            </a:p>
          </p:txBody>
        </p:sp>
      </p:grpSp>
      <p:grpSp>
        <p:nvGrpSpPr>
          <p:cNvPr id="17" name="Group 16">
            <a:extLst>
              <a:ext uri="{FF2B5EF4-FFF2-40B4-BE49-F238E27FC236}">
                <a16:creationId xmlns:a16="http://schemas.microsoft.com/office/drawing/2014/main" id="{B169692C-2FA2-4BC8-8BB9-0A53660946AE}"/>
              </a:ext>
            </a:extLst>
          </p:cNvPr>
          <p:cNvGrpSpPr/>
          <p:nvPr/>
        </p:nvGrpSpPr>
        <p:grpSpPr>
          <a:xfrm>
            <a:off x="1547816" y="3510369"/>
            <a:ext cx="4128561" cy="603885"/>
            <a:chOff x="1397494" y="2406293"/>
            <a:chExt cx="4452789" cy="785050"/>
          </a:xfrm>
        </p:grpSpPr>
        <p:sp>
          <p:nvSpPr>
            <p:cNvPr id="18" name="Text 5">
              <a:extLst>
                <a:ext uri="{FF2B5EF4-FFF2-40B4-BE49-F238E27FC236}">
                  <a16:creationId xmlns:a16="http://schemas.microsoft.com/office/drawing/2014/main" id="{1E68F1A8-2F58-4650-87B0-423961C7E5FA}"/>
                </a:ext>
              </a:extLst>
            </p:cNvPr>
            <p:cNvSpPr/>
            <p:nvPr/>
          </p:nvSpPr>
          <p:spPr>
            <a:xfrm>
              <a:off x="1397494" y="2406293"/>
              <a:ext cx="4452789" cy="422720"/>
            </a:xfrm>
            <a:prstGeom prst="rect">
              <a:avLst/>
            </a:prstGeom>
            <a:noFill/>
            <a:ln/>
          </p:spPr>
          <p:txBody>
            <a:bodyPr wrap="square" lIns="0" tIns="0" rIns="0" bIns="0" rtlCol="0" anchor="ctr"/>
            <a:lstStyle/>
            <a:p>
              <a:pPr marL="0" indent="0">
                <a:buNone/>
              </a:pPr>
              <a:r>
                <a:rPr lang="da-DK" b="1" dirty="0">
                  <a:ea typeface="Calibri" pitchFamily="34" charset="-122"/>
                  <a:cs typeface="Calibri" pitchFamily="34" charset="-120"/>
                </a:rPr>
                <a:t>Class of 2024</a:t>
              </a:r>
            </a:p>
          </p:txBody>
        </p:sp>
        <p:sp>
          <p:nvSpPr>
            <p:cNvPr id="19" name="Text 6">
              <a:extLst>
                <a:ext uri="{FF2B5EF4-FFF2-40B4-BE49-F238E27FC236}">
                  <a16:creationId xmlns:a16="http://schemas.microsoft.com/office/drawing/2014/main" id="{FE635F60-722E-4639-A926-4446713E269D}"/>
                </a:ext>
              </a:extLst>
            </p:cNvPr>
            <p:cNvSpPr/>
            <p:nvPr/>
          </p:nvSpPr>
          <p:spPr>
            <a:xfrm>
              <a:off x="1397494" y="2829012"/>
              <a:ext cx="4452789" cy="362331"/>
            </a:xfrm>
            <a:prstGeom prst="rect">
              <a:avLst/>
            </a:prstGeom>
            <a:noFill/>
            <a:ln/>
          </p:spPr>
          <p:txBody>
            <a:bodyPr wrap="square" lIns="0" tIns="0" rIns="0" bIns="0" rtlCol="0" anchor="ctr"/>
            <a:lstStyle/>
            <a:p>
              <a:pPr marL="0" indent="0">
                <a:buNone/>
              </a:pPr>
              <a:r>
                <a:rPr lang="en-US" sz="1600" dirty="0">
                  <a:ea typeface="Calibri" pitchFamily="34" charset="-122"/>
                  <a:cs typeface="Calibri" pitchFamily="34" charset="-120"/>
                </a:rPr>
                <a:t>86% enrolled; 71% persisted to year two</a:t>
              </a:r>
            </a:p>
          </p:txBody>
        </p:sp>
      </p:grpSp>
      <p:grpSp>
        <p:nvGrpSpPr>
          <p:cNvPr id="20" name="Group 19">
            <a:extLst>
              <a:ext uri="{FF2B5EF4-FFF2-40B4-BE49-F238E27FC236}">
                <a16:creationId xmlns:a16="http://schemas.microsoft.com/office/drawing/2014/main" id="{5BC3E655-78CC-4835-A3B5-83147252301A}"/>
              </a:ext>
            </a:extLst>
          </p:cNvPr>
          <p:cNvGrpSpPr/>
          <p:nvPr/>
        </p:nvGrpSpPr>
        <p:grpSpPr>
          <a:xfrm>
            <a:off x="1547816" y="4677544"/>
            <a:ext cx="4128561" cy="603885"/>
            <a:chOff x="1397494" y="2406293"/>
            <a:chExt cx="4452789" cy="785050"/>
          </a:xfrm>
        </p:grpSpPr>
        <p:sp>
          <p:nvSpPr>
            <p:cNvPr id="21" name="Text 5">
              <a:extLst>
                <a:ext uri="{FF2B5EF4-FFF2-40B4-BE49-F238E27FC236}">
                  <a16:creationId xmlns:a16="http://schemas.microsoft.com/office/drawing/2014/main" id="{7F8CA789-663D-48E2-B585-9EA819289B4C}"/>
                </a:ext>
              </a:extLst>
            </p:cNvPr>
            <p:cNvSpPr/>
            <p:nvPr/>
          </p:nvSpPr>
          <p:spPr>
            <a:xfrm>
              <a:off x="1397494" y="2406293"/>
              <a:ext cx="4452789" cy="422720"/>
            </a:xfrm>
            <a:prstGeom prst="rect">
              <a:avLst/>
            </a:prstGeom>
            <a:noFill/>
            <a:ln/>
          </p:spPr>
          <p:txBody>
            <a:bodyPr wrap="square" lIns="0" tIns="0" rIns="0" bIns="0" rtlCol="0" anchor="ctr"/>
            <a:lstStyle/>
            <a:p>
              <a:pPr marL="0" indent="0">
                <a:buNone/>
              </a:pPr>
              <a:r>
                <a:rPr lang="da-DK" b="1" dirty="0">
                  <a:ea typeface="Calibri" pitchFamily="34" charset="-122"/>
                  <a:cs typeface="Calibri" pitchFamily="34" charset="-120"/>
                </a:rPr>
                <a:t>Class of 2025</a:t>
              </a:r>
            </a:p>
          </p:txBody>
        </p:sp>
        <p:sp>
          <p:nvSpPr>
            <p:cNvPr id="22" name="Text 6">
              <a:extLst>
                <a:ext uri="{FF2B5EF4-FFF2-40B4-BE49-F238E27FC236}">
                  <a16:creationId xmlns:a16="http://schemas.microsoft.com/office/drawing/2014/main" id="{F80A239D-CBF6-4680-81A3-14E1397CE225}"/>
                </a:ext>
              </a:extLst>
            </p:cNvPr>
            <p:cNvSpPr/>
            <p:nvPr/>
          </p:nvSpPr>
          <p:spPr>
            <a:xfrm>
              <a:off x="1397494" y="2829012"/>
              <a:ext cx="4452789" cy="362331"/>
            </a:xfrm>
            <a:prstGeom prst="rect">
              <a:avLst/>
            </a:prstGeom>
            <a:noFill/>
            <a:ln/>
          </p:spPr>
          <p:txBody>
            <a:bodyPr wrap="square" lIns="0" tIns="0" rIns="0" bIns="0" rtlCol="0" anchor="ctr"/>
            <a:lstStyle/>
            <a:p>
              <a:pPr marL="0" indent="0">
                <a:buNone/>
              </a:pPr>
              <a:r>
                <a:rPr lang="en-US" sz="1600" dirty="0">
                  <a:ea typeface="Calibri" pitchFamily="34" charset="-122"/>
                  <a:cs typeface="Calibri" pitchFamily="34" charset="-120"/>
                </a:rPr>
                <a:t>87% enrolled; persistence tracking underway</a:t>
              </a:r>
            </a:p>
          </p:txBody>
        </p:sp>
      </p:grpSp>
      <p:grpSp>
        <p:nvGrpSpPr>
          <p:cNvPr id="42" name="Group 27"/>
          <p:cNvGrpSpPr/>
          <p:nvPr/>
        </p:nvGrpSpPr>
        <p:grpSpPr>
          <a:xfrm>
            <a:off x="808583" y="2394302"/>
            <a:ext cx="501668" cy="501668"/>
            <a:chOff x="6359457" y="5358687"/>
            <a:chExt cx="633600" cy="633600"/>
          </a:xfrm>
        </p:grpSpPr>
        <p:sp>
          <p:nvSpPr>
            <p:cNvPr id="43" name="Accent"/>
            <p:cNvSpPr/>
            <p:nvPr/>
          </p:nvSpPr>
          <p:spPr>
            <a:xfrm>
              <a:off x="6359457" y="5358687"/>
              <a:ext cx="633600" cy="633600"/>
            </a:xfrm>
            <a:custGeom>
              <a:avLst/>
              <a:gdLst/>
              <a:ahLst/>
              <a:cxnLst/>
              <a:rect l="0" t="0" r="10000" b="10000"/>
              <a:pathLst>
                <a:path w="10000" h="10000">
                  <a:moveTo>
                    <a:pt x="8950" y="6421"/>
                  </a:moveTo>
                  <a:lnTo>
                    <a:pt x="8950" y="6436"/>
                  </a:lnTo>
                  <a:lnTo>
                    <a:pt x="8950" y="6451"/>
                  </a:lnTo>
                  <a:lnTo>
                    <a:pt x="8949" y="6465"/>
                  </a:lnTo>
                  <a:lnTo>
                    <a:pt x="8948" y="6480"/>
                  </a:lnTo>
                  <a:lnTo>
                    <a:pt x="8946" y="6494"/>
                  </a:lnTo>
                  <a:lnTo>
                    <a:pt x="8943" y="6508"/>
                  </a:lnTo>
                  <a:lnTo>
                    <a:pt x="8940" y="6522"/>
                  </a:lnTo>
                  <a:lnTo>
                    <a:pt x="8937" y="6536"/>
                  </a:lnTo>
                  <a:lnTo>
                    <a:pt x="8933" y="6550"/>
                  </a:lnTo>
                  <a:lnTo>
                    <a:pt x="8928" y="6564"/>
                  </a:lnTo>
                  <a:lnTo>
                    <a:pt x="8923" y="6578"/>
                  </a:lnTo>
                  <a:lnTo>
                    <a:pt x="8918" y="6591"/>
                  </a:lnTo>
                  <a:lnTo>
                    <a:pt x="8912" y="6604"/>
                  </a:lnTo>
                  <a:lnTo>
                    <a:pt x="8905" y="6617"/>
                  </a:lnTo>
                  <a:lnTo>
                    <a:pt x="8898" y="6630"/>
                  </a:lnTo>
                  <a:lnTo>
                    <a:pt x="8890" y="6642"/>
                  </a:lnTo>
                  <a:lnTo>
                    <a:pt x="8883" y="6655"/>
                  </a:lnTo>
                  <a:lnTo>
                    <a:pt x="8874" y="6666"/>
                  </a:lnTo>
                  <a:lnTo>
                    <a:pt x="8865" y="6678"/>
                  </a:lnTo>
                  <a:lnTo>
                    <a:pt x="8856" y="6689"/>
                  </a:lnTo>
                  <a:lnTo>
                    <a:pt x="8846" y="6700"/>
                  </a:lnTo>
                  <a:lnTo>
                    <a:pt x="8836" y="6710"/>
                  </a:lnTo>
                  <a:lnTo>
                    <a:pt x="8826" y="6720"/>
                  </a:lnTo>
                  <a:lnTo>
                    <a:pt x="8815" y="6729"/>
                  </a:lnTo>
                  <a:lnTo>
                    <a:pt x="8804" y="6738"/>
                  </a:lnTo>
                  <a:lnTo>
                    <a:pt x="8793" y="6747"/>
                  </a:lnTo>
                  <a:lnTo>
                    <a:pt x="8781" y="6756"/>
                  </a:lnTo>
                  <a:lnTo>
                    <a:pt x="8769" y="6764"/>
                  </a:lnTo>
                  <a:lnTo>
                    <a:pt x="8757" y="6771"/>
                  </a:lnTo>
                  <a:lnTo>
                    <a:pt x="8744" y="6778"/>
                  </a:lnTo>
                  <a:lnTo>
                    <a:pt x="8731" y="6785"/>
                  </a:lnTo>
                  <a:lnTo>
                    <a:pt x="8718" y="6791"/>
                  </a:lnTo>
                  <a:lnTo>
                    <a:pt x="8705" y="6796"/>
                  </a:lnTo>
                  <a:lnTo>
                    <a:pt x="8691" y="6801"/>
                  </a:lnTo>
                  <a:lnTo>
                    <a:pt x="8677" y="6806"/>
                  </a:lnTo>
                  <a:lnTo>
                    <a:pt x="8663" y="6810"/>
                  </a:lnTo>
                  <a:lnTo>
                    <a:pt x="8649" y="6813"/>
                  </a:lnTo>
                  <a:lnTo>
                    <a:pt x="8635" y="6816"/>
                  </a:lnTo>
                  <a:lnTo>
                    <a:pt x="8621" y="6819"/>
                  </a:lnTo>
                  <a:lnTo>
                    <a:pt x="8607" y="6821"/>
                  </a:lnTo>
                  <a:lnTo>
                    <a:pt x="8592" y="6822"/>
                  </a:lnTo>
                  <a:lnTo>
                    <a:pt x="8578" y="6823"/>
                  </a:lnTo>
                  <a:lnTo>
                    <a:pt x="8563" y="6823"/>
                  </a:lnTo>
                  <a:lnTo>
                    <a:pt x="8548" y="6823"/>
                  </a:lnTo>
                  <a:lnTo>
                    <a:pt x="8534" y="6822"/>
                  </a:lnTo>
                  <a:lnTo>
                    <a:pt x="8520" y="6821"/>
                  </a:lnTo>
                  <a:lnTo>
                    <a:pt x="8505" y="6819"/>
                  </a:lnTo>
                  <a:lnTo>
                    <a:pt x="8491" y="6816"/>
                  </a:lnTo>
                  <a:lnTo>
                    <a:pt x="8477" y="6813"/>
                  </a:lnTo>
                  <a:lnTo>
                    <a:pt x="8463" y="6810"/>
                  </a:lnTo>
                  <a:lnTo>
                    <a:pt x="8449" y="6806"/>
                  </a:lnTo>
                  <a:lnTo>
                    <a:pt x="8436" y="6801"/>
                  </a:lnTo>
                  <a:lnTo>
                    <a:pt x="8422" y="6796"/>
                  </a:lnTo>
                  <a:lnTo>
                    <a:pt x="8409" y="6791"/>
                  </a:lnTo>
                  <a:lnTo>
                    <a:pt x="8396" y="6785"/>
                  </a:lnTo>
                  <a:lnTo>
                    <a:pt x="8383" y="6778"/>
                  </a:lnTo>
                  <a:lnTo>
                    <a:pt x="8370" y="6771"/>
                  </a:lnTo>
                  <a:lnTo>
                    <a:pt x="8358" y="6764"/>
                  </a:lnTo>
                  <a:lnTo>
                    <a:pt x="8345" y="6756"/>
                  </a:lnTo>
                  <a:lnTo>
                    <a:pt x="8333" y="6747"/>
                  </a:lnTo>
                  <a:lnTo>
                    <a:pt x="8322" y="6738"/>
                  </a:lnTo>
                  <a:lnTo>
                    <a:pt x="8311" y="6729"/>
                  </a:lnTo>
                  <a:lnTo>
                    <a:pt x="8300" y="6720"/>
                  </a:lnTo>
                  <a:lnTo>
                    <a:pt x="8290" y="6710"/>
                  </a:lnTo>
                  <a:lnTo>
                    <a:pt x="8280" y="6700"/>
                  </a:lnTo>
                  <a:lnTo>
                    <a:pt x="8270" y="6689"/>
                  </a:lnTo>
                  <a:lnTo>
                    <a:pt x="8261" y="6678"/>
                  </a:lnTo>
                  <a:lnTo>
                    <a:pt x="8252" y="6666"/>
                  </a:lnTo>
                  <a:lnTo>
                    <a:pt x="8243" y="6655"/>
                  </a:lnTo>
                  <a:lnTo>
                    <a:pt x="8236" y="6642"/>
                  </a:lnTo>
                  <a:lnTo>
                    <a:pt x="8228" y="6630"/>
                  </a:lnTo>
                  <a:lnTo>
                    <a:pt x="8221" y="6617"/>
                  </a:lnTo>
                  <a:lnTo>
                    <a:pt x="8214" y="6604"/>
                  </a:lnTo>
                  <a:lnTo>
                    <a:pt x="8208" y="6591"/>
                  </a:lnTo>
                  <a:lnTo>
                    <a:pt x="8203" y="6578"/>
                  </a:lnTo>
                  <a:lnTo>
                    <a:pt x="8198" y="6564"/>
                  </a:lnTo>
                  <a:lnTo>
                    <a:pt x="8194" y="6550"/>
                  </a:lnTo>
                  <a:lnTo>
                    <a:pt x="8190" y="6536"/>
                  </a:lnTo>
                  <a:lnTo>
                    <a:pt x="8186" y="6522"/>
                  </a:lnTo>
                  <a:lnTo>
                    <a:pt x="8184" y="6508"/>
                  </a:lnTo>
                  <a:lnTo>
                    <a:pt x="8181" y="6494"/>
                  </a:lnTo>
                  <a:lnTo>
                    <a:pt x="8179" y="6480"/>
                  </a:lnTo>
                  <a:lnTo>
                    <a:pt x="8178" y="6465"/>
                  </a:lnTo>
                  <a:lnTo>
                    <a:pt x="8177" y="6451"/>
                  </a:lnTo>
                  <a:lnTo>
                    <a:pt x="8177" y="6436"/>
                  </a:lnTo>
                  <a:lnTo>
                    <a:pt x="8177" y="6421"/>
                  </a:lnTo>
                  <a:lnTo>
                    <a:pt x="8178" y="6407"/>
                  </a:lnTo>
                  <a:lnTo>
                    <a:pt x="8179" y="6393"/>
                  </a:lnTo>
                  <a:lnTo>
                    <a:pt x="8181" y="6378"/>
                  </a:lnTo>
                  <a:lnTo>
                    <a:pt x="8184" y="6364"/>
                  </a:lnTo>
                  <a:lnTo>
                    <a:pt x="8186" y="6350"/>
                  </a:lnTo>
                  <a:lnTo>
                    <a:pt x="8190" y="6336"/>
                  </a:lnTo>
                  <a:lnTo>
                    <a:pt x="8194" y="6322"/>
                  </a:lnTo>
                  <a:lnTo>
                    <a:pt x="8198" y="6309"/>
                  </a:lnTo>
                  <a:lnTo>
                    <a:pt x="8203" y="6295"/>
                  </a:lnTo>
                  <a:lnTo>
                    <a:pt x="8208" y="6282"/>
                  </a:lnTo>
                  <a:lnTo>
                    <a:pt x="8214" y="6269"/>
                  </a:lnTo>
                  <a:lnTo>
                    <a:pt x="8221" y="6256"/>
                  </a:lnTo>
                  <a:lnTo>
                    <a:pt x="8228" y="6243"/>
                  </a:lnTo>
                  <a:lnTo>
                    <a:pt x="8236" y="6231"/>
                  </a:lnTo>
                  <a:lnTo>
                    <a:pt x="8243" y="6218"/>
                  </a:lnTo>
                  <a:lnTo>
                    <a:pt x="8252" y="6206"/>
                  </a:lnTo>
                  <a:lnTo>
                    <a:pt x="8261" y="6195"/>
                  </a:lnTo>
                  <a:lnTo>
                    <a:pt x="8270" y="6184"/>
                  </a:lnTo>
                  <a:lnTo>
                    <a:pt x="8280" y="6173"/>
                  </a:lnTo>
                  <a:lnTo>
                    <a:pt x="8290" y="6163"/>
                  </a:lnTo>
                  <a:lnTo>
                    <a:pt x="8300" y="6153"/>
                  </a:lnTo>
                  <a:lnTo>
                    <a:pt x="8311" y="6143"/>
                  </a:lnTo>
                  <a:lnTo>
                    <a:pt x="8322" y="6134"/>
                  </a:lnTo>
                  <a:lnTo>
                    <a:pt x="8333" y="6125"/>
                  </a:lnTo>
                  <a:lnTo>
                    <a:pt x="8345" y="6116"/>
                  </a:lnTo>
                  <a:lnTo>
                    <a:pt x="8358" y="6109"/>
                  </a:lnTo>
                  <a:lnTo>
                    <a:pt x="8370" y="6101"/>
                  </a:lnTo>
                  <a:lnTo>
                    <a:pt x="8383" y="6094"/>
                  </a:lnTo>
                  <a:lnTo>
                    <a:pt x="8396" y="6088"/>
                  </a:lnTo>
                  <a:lnTo>
                    <a:pt x="8409" y="6082"/>
                  </a:lnTo>
                  <a:lnTo>
                    <a:pt x="8422" y="6076"/>
                  </a:lnTo>
                  <a:lnTo>
                    <a:pt x="8436" y="6072"/>
                  </a:lnTo>
                  <a:lnTo>
                    <a:pt x="8449" y="6067"/>
                  </a:lnTo>
                  <a:lnTo>
                    <a:pt x="8463" y="6063"/>
                  </a:lnTo>
                  <a:lnTo>
                    <a:pt x="8477" y="6060"/>
                  </a:lnTo>
                  <a:lnTo>
                    <a:pt x="8491" y="6057"/>
                  </a:lnTo>
                  <a:lnTo>
                    <a:pt x="8505" y="6054"/>
                  </a:lnTo>
                  <a:lnTo>
                    <a:pt x="8520" y="6052"/>
                  </a:lnTo>
                  <a:lnTo>
                    <a:pt x="8534" y="6051"/>
                  </a:lnTo>
                  <a:lnTo>
                    <a:pt x="8548" y="6050"/>
                  </a:lnTo>
                  <a:lnTo>
                    <a:pt x="8563" y="6050"/>
                  </a:lnTo>
                  <a:lnTo>
                    <a:pt x="8578" y="6050"/>
                  </a:lnTo>
                  <a:lnTo>
                    <a:pt x="8592" y="6051"/>
                  </a:lnTo>
                  <a:lnTo>
                    <a:pt x="8607" y="6052"/>
                  </a:lnTo>
                  <a:lnTo>
                    <a:pt x="8621" y="6054"/>
                  </a:lnTo>
                  <a:lnTo>
                    <a:pt x="8635" y="6057"/>
                  </a:lnTo>
                  <a:lnTo>
                    <a:pt x="8649" y="6060"/>
                  </a:lnTo>
                  <a:lnTo>
                    <a:pt x="8663" y="6063"/>
                  </a:lnTo>
                  <a:lnTo>
                    <a:pt x="8677" y="6067"/>
                  </a:lnTo>
                  <a:lnTo>
                    <a:pt x="8691" y="6072"/>
                  </a:lnTo>
                  <a:lnTo>
                    <a:pt x="8705" y="6076"/>
                  </a:lnTo>
                  <a:lnTo>
                    <a:pt x="8718" y="6082"/>
                  </a:lnTo>
                  <a:lnTo>
                    <a:pt x="8731" y="6088"/>
                  </a:lnTo>
                  <a:lnTo>
                    <a:pt x="8744" y="6094"/>
                  </a:lnTo>
                  <a:lnTo>
                    <a:pt x="8757" y="6101"/>
                  </a:lnTo>
                  <a:lnTo>
                    <a:pt x="8769" y="6109"/>
                  </a:lnTo>
                  <a:lnTo>
                    <a:pt x="8781" y="6116"/>
                  </a:lnTo>
                  <a:lnTo>
                    <a:pt x="8793" y="6125"/>
                  </a:lnTo>
                  <a:lnTo>
                    <a:pt x="8804" y="6134"/>
                  </a:lnTo>
                  <a:lnTo>
                    <a:pt x="8815" y="6143"/>
                  </a:lnTo>
                  <a:lnTo>
                    <a:pt x="8826" y="6153"/>
                  </a:lnTo>
                  <a:lnTo>
                    <a:pt x="8836" y="6163"/>
                  </a:lnTo>
                  <a:lnTo>
                    <a:pt x="8846" y="6173"/>
                  </a:lnTo>
                  <a:lnTo>
                    <a:pt x="8856" y="6184"/>
                  </a:lnTo>
                  <a:lnTo>
                    <a:pt x="8865" y="6195"/>
                  </a:lnTo>
                  <a:lnTo>
                    <a:pt x="8874" y="6206"/>
                  </a:lnTo>
                  <a:lnTo>
                    <a:pt x="8883" y="6218"/>
                  </a:lnTo>
                  <a:lnTo>
                    <a:pt x="8890" y="6231"/>
                  </a:lnTo>
                  <a:lnTo>
                    <a:pt x="8898" y="6243"/>
                  </a:lnTo>
                  <a:lnTo>
                    <a:pt x="8905" y="6256"/>
                  </a:lnTo>
                  <a:lnTo>
                    <a:pt x="8912" y="6269"/>
                  </a:lnTo>
                  <a:lnTo>
                    <a:pt x="8918" y="6282"/>
                  </a:lnTo>
                  <a:lnTo>
                    <a:pt x="8923" y="6295"/>
                  </a:lnTo>
                  <a:lnTo>
                    <a:pt x="8928" y="6309"/>
                  </a:lnTo>
                  <a:lnTo>
                    <a:pt x="8933" y="6322"/>
                  </a:lnTo>
                  <a:lnTo>
                    <a:pt x="8937" y="6336"/>
                  </a:lnTo>
                  <a:lnTo>
                    <a:pt x="8940" y="6350"/>
                  </a:lnTo>
                  <a:lnTo>
                    <a:pt x="8943" y="6364"/>
                  </a:lnTo>
                  <a:lnTo>
                    <a:pt x="8946" y="6378"/>
                  </a:lnTo>
                  <a:lnTo>
                    <a:pt x="8948" y="6393"/>
                  </a:lnTo>
                  <a:lnTo>
                    <a:pt x="8949" y="6407"/>
                  </a:lnTo>
                  <a:lnTo>
                    <a:pt x="8950" y="6421"/>
                  </a:lnTo>
                  <a:close/>
                  <a:moveTo>
                    <a:pt x="4807" y="5552"/>
                  </a:moveTo>
                  <a:lnTo>
                    <a:pt x="1050" y="4006"/>
                  </a:lnTo>
                  <a:lnTo>
                    <a:pt x="4807" y="2459"/>
                  </a:lnTo>
                  <a:lnTo>
                    <a:pt x="8563" y="4006"/>
                  </a:lnTo>
                  <a:lnTo>
                    <a:pt x="4807" y="5552"/>
                  </a:lnTo>
                  <a:close/>
                </a:path>
              </a:pathLst>
            </a:custGeom>
            <a:solidFill>
              <a:schemeClr val="accent1"/>
            </a:solidFill>
            <a:ln>
              <a:noFill/>
            </a:ln>
          </p:spPr>
          <p:txBody>
            <a:bodyPr/>
            <a:lstStyle/>
            <a:p>
              <a:endParaRPr/>
            </a:p>
          </p:txBody>
        </p:sp>
        <p:sp>
          <p:nvSpPr>
            <p:cNvPr id="44" name="Outline"/>
            <p:cNvSpPr/>
            <p:nvPr/>
          </p:nvSpPr>
          <p:spPr>
            <a:xfrm>
              <a:off x="6359457" y="5358687"/>
              <a:ext cx="633600" cy="633600"/>
            </a:xfrm>
            <a:custGeom>
              <a:avLst/>
              <a:gdLst/>
              <a:ahLst/>
              <a:cxnLst/>
              <a:rect l="0" t="0" r="10000" b="10000"/>
              <a:pathLst>
                <a:path w="10000" h="10000">
                  <a:moveTo>
                    <a:pt x="8313" y="4379"/>
                  </a:moveTo>
                  <a:lnTo>
                    <a:pt x="7266" y="4810"/>
                  </a:lnTo>
                  <a:lnTo>
                    <a:pt x="7266" y="6657"/>
                  </a:lnTo>
                  <a:lnTo>
                    <a:pt x="7264" y="6686"/>
                  </a:lnTo>
                  <a:lnTo>
                    <a:pt x="7259" y="6715"/>
                  </a:lnTo>
                  <a:lnTo>
                    <a:pt x="7251" y="6743"/>
                  </a:lnTo>
                  <a:lnTo>
                    <a:pt x="7186" y="6919"/>
                  </a:lnTo>
                  <a:lnTo>
                    <a:pt x="7173" y="6949"/>
                  </a:lnTo>
                  <a:lnTo>
                    <a:pt x="7156" y="6977"/>
                  </a:lnTo>
                  <a:lnTo>
                    <a:pt x="7135" y="7003"/>
                  </a:lnTo>
                  <a:lnTo>
                    <a:pt x="7111" y="7026"/>
                  </a:lnTo>
                  <a:lnTo>
                    <a:pt x="6930" y="7175"/>
                  </a:lnTo>
                  <a:lnTo>
                    <a:pt x="6902" y="7195"/>
                  </a:lnTo>
                  <a:lnTo>
                    <a:pt x="6872" y="7211"/>
                  </a:lnTo>
                  <a:lnTo>
                    <a:pt x="6595" y="7332"/>
                  </a:lnTo>
                  <a:lnTo>
                    <a:pt x="6559" y="7345"/>
                  </a:lnTo>
                  <a:lnTo>
                    <a:pt x="6204" y="7440"/>
                  </a:lnTo>
                  <a:lnTo>
                    <a:pt x="6180" y="7445"/>
                  </a:lnTo>
                  <a:lnTo>
                    <a:pt x="5768" y="7513"/>
                  </a:lnTo>
                  <a:lnTo>
                    <a:pt x="5750" y="7515"/>
                  </a:lnTo>
                  <a:lnTo>
                    <a:pt x="5299" y="7555"/>
                  </a:lnTo>
                  <a:lnTo>
                    <a:pt x="5284" y="7556"/>
                  </a:lnTo>
                  <a:lnTo>
                    <a:pt x="4814" y="7570"/>
                  </a:lnTo>
                  <a:lnTo>
                    <a:pt x="4799" y="7570"/>
                  </a:lnTo>
                  <a:lnTo>
                    <a:pt x="4329" y="7556"/>
                  </a:lnTo>
                  <a:lnTo>
                    <a:pt x="4314" y="7555"/>
                  </a:lnTo>
                  <a:lnTo>
                    <a:pt x="3863" y="7515"/>
                  </a:lnTo>
                  <a:lnTo>
                    <a:pt x="3845" y="7513"/>
                  </a:lnTo>
                  <a:lnTo>
                    <a:pt x="3433" y="7445"/>
                  </a:lnTo>
                  <a:lnTo>
                    <a:pt x="3409" y="7440"/>
                  </a:lnTo>
                  <a:lnTo>
                    <a:pt x="3054" y="7345"/>
                  </a:lnTo>
                  <a:lnTo>
                    <a:pt x="3018" y="7332"/>
                  </a:lnTo>
                  <a:lnTo>
                    <a:pt x="2741" y="7211"/>
                  </a:lnTo>
                  <a:lnTo>
                    <a:pt x="2711" y="7195"/>
                  </a:lnTo>
                  <a:lnTo>
                    <a:pt x="2683" y="7175"/>
                  </a:lnTo>
                  <a:lnTo>
                    <a:pt x="2502" y="7026"/>
                  </a:lnTo>
                  <a:lnTo>
                    <a:pt x="2478" y="7003"/>
                  </a:lnTo>
                  <a:lnTo>
                    <a:pt x="2457" y="6977"/>
                  </a:lnTo>
                  <a:lnTo>
                    <a:pt x="2440" y="6949"/>
                  </a:lnTo>
                  <a:lnTo>
                    <a:pt x="2427" y="6919"/>
                  </a:lnTo>
                  <a:lnTo>
                    <a:pt x="2362" y="6743"/>
                  </a:lnTo>
                  <a:lnTo>
                    <a:pt x="2354" y="6715"/>
                  </a:lnTo>
                  <a:lnTo>
                    <a:pt x="2349" y="6686"/>
                  </a:lnTo>
                  <a:lnTo>
                    <a:pt x="2347" y="6657"/>
                  </a:lnTo>
                  <a:lnTo>
                    <a:pt x="2347" y="4810"/>
                  </a:lnTo>
                  <a:lnTo>
                    <a:pt x="955" y="4237"/>
                  </a:lnTo>
                  <a:lnTo>
                    <a:pt x="925" y="4223"/>
                  </a:lnTo>
                  <a:lnTo>
                    <a:pt x="898" y="4205"/>
                  </a:lnTo>
                  <a:lnTo>
                    <a:pt x="874" y="4183"/>
                  </a:lnTo>
                  <a:lnTo>
                    <a:pt x="852" y="4158"/>
                  </a:lnTo>
                  <a:lnTo>
                    <a:pt x="834" y="4131"/>
                  </a:lnTo>
                  <a:lnTo>
                    <a:pt x="819" y="4102"/>
                  </a:lnTo>
                  <a:lnTo>
                    <a:pt x="809" y="4071"/>
                  </a:lnTo>
                  <a:lnTo>
                    <a:pt x="802" y="4039"/>
                  </a:lnTo>
                  <a:lnTo>
                    <a:pt x="800" y="4006"/>
                  </a:lnTo>
                  <a:lnTo>
                    <a:pt x="802" y="3973"/>
                  </a:lnTo>
                  <a:lnTo>
                    <a:pt x="809" y="3941"/>
                  </a:lnTo>
                  <a:lnTo>
                    <a:pt x="819" y="3910"/>
                  </a:lnTo>
                  <a:lnTo>
                    <a:pt x="834" y="3881"/>
                  </a:lnTo>
                  <a:lnTo>
                    <a:pt x="852" y="3854"/>
                  </a:lnTo>
                  <a:lnTo>
                    <a:pt x="873" y="3829"/>
                  </a:lnTo>
                  <a:lnTo>
                    <a:pt x="898" y="3807"/>
                  </a:lnTo>
                  <a:lnTo>
                    <a:pt x="925" y="3789"/>
                  </a:lnTo>
                  <a:lnTo>
                    <a:pt x="955" y="3775"/>
                  </a:lnTo>
                  <a:lnTo>
                    <a:pt x="4712" y="2228"/>
                  </a:lnTo>
                  <a:lnTo>
                    <a:pt x="4743" y="2217"/>
                  </a:lnTo>
                  <a:lnTo>
                    <a:pt x="4775" y="2211"/>
                  </a:lnTo>
                  <a:lnTo>
                    <a:pt x="4807" y="2209"/>
                  </a:lnTo>
                  <a:lnTo>
                    <a:pt x="4839" y="2211"/>
                  </a:lnTo>
                  <a:lnTo>
                    <a:pt x="4871" y="2217"/>
                  </a:lnTo>
                  <a:lnTo>
                    <a:pt x="4902" y="2228"/>
                  </a:lnTo>
                  <a:lnTo>
                    <a:pt x="8658" y="3775"/>
                  </a:lnTo>
                  <a:lnTo>
                    <a:pt x="8658" y="3775"/>
                  </a:lnTo>
                  <a:lnTo>
                    <a:pt x="8659" y="3775"/>
                  </a:lnTo>
                  <a:lnTo>
                    <a:pt x="8674" y="3783"/>
                  </a:lnTo>
                  <a:lnTo>
                    <a:pt x="8688" y="3789"/>
                  </a:lnTo>
                  <a:lnTo>
                    <a:pt x="8688" y="3789"/>
                  </a:lnTo>
                  <a:lnTo>
                    <a:pt x="8688" y="3789"/>
                  </a:lnTo>
                  <a:lnTo>
                    <a:pt x="8702" y="3799"/>
                  </a:lnTo>
                  <a:lnTo>
                    <a:pt x="8715" y="3807"/>
                  </a:lnTo>
                  <a:lnTo>
                    <a:pt x="8715" y="3808"/>
                  </a:lnTo>
                  <a:lnTo>
                    <a:pt x="8715" y="3808"/>
                  </a:lnTo>
                  <a:lnTo>
                    <a:pt x="8728" y="3819"/>
                  </a:lnTo>
                  <a:lnTo>
                    <a:pt x="8740" y="3829"/>
                  </a:lnTo>
                  <a:lnTo>
                    <a:pt x="8740" y="3829"/>
                  </a:lnTo>
                  <a:lnTo>
                    <a:pt x="8740" y="3829"/>
                  </a:lnTo>
                  <a:lnTo>
                    <a:pt x="8752" y="3843"/>
                  </a:lnTo>
                  <a:lnTo>
                    <a:pt x="8761" y="3854"/>
                  </a:lnTo>
                  <a:lnTo>
                    <a:pt x="8761" y="3854"/>
                  </a:lnTo>
                  <a:lnTo>
                    <a:pt x="8761" y="3854"/>
                  </a:lnTo>
                  <a:lnTo>
                    <a:pt x="8771" y="3869"/>
                  </a:lnTo>
                  <a:lnTo>
                    <a:pt x="8779" y="3881"/>
                  </a:lnTo>
                  <a:lnTo>
                    <a:pt x="8779" y="3881"/>
                  </a:lnTo>
                  <a:lnTo>
                    <a:pt x="8780" y="3881"/>
                  </a:lnTo>
                  <a:lnTo>
                    <a:pt x="8788" y="3898"/>
                  </a:lnTo>
                  <a:lnTo>
                    <a:pt x="8794" y="3910"/>
                  </a:lnTo>
                  <a:lnTo>
                    <a:pt x="8794" y="3910"/>
                  </a:lnTo>
                  <a:lnTo>
                    <a:pt x="8794" y="3910"/>
                  </a:lnTo>
                  <a:lnTo>
                    <a:pt x="8801" y="3930"/>
                  </a:lnTo>
                  <a:lnTo>
                    <a:pt x="8804" y="3941"/>
                  </a:lnTo>
                  <a:lnTo>
                    <a:pt x="8804" y="3941"/>
                  </a:lnTo>
                  <a:lnTo>
                    <a:pt x="8804" y="3941"/>
                  </a:lnTo>
                  <a:lnTo>
                    <a:pt x="8809" y="3965"/>
                  </a:lnTo>
                  <a:lnTo>
                    <a:pt x="8811" y="3973"/>
                  </a:lnTo>
                  <a:lnTo>
                    <a:pt x="8811" y="3973"/>
                  </a:lnTo>
                  <a:lnTo>
                    <a:pt x="8811" y="3973"/>
                  </a:lnTo>
                  <a:lnTo>
                    <a:pt x="8813" y="4006"/>
                  </a:lnTo>
                  <a:lnTo>
                    <a:pt x="8813" y="5989"/>
                  </a:lnTo>
                  <a:lnTo>
                    <a:pt x="8816" y="5991"/>
                  </a:lnTo>
                  <a:lnTo>
                    <a:pt x="8822" y="5994"/>
                  </a:lnTo>
                  <a:lnTo>
                    <a:pt x="8834" y="6002"/>
                  </a:lnTo>
                  <a:lnTo>
                    <a:pt x="8838" y="6004"/>
                  </a:lnTo>
                  <a:lnTo>
                    <a:pt x="8850" y="6012"/>
                  </a:lnTo>
                  <a:lnTo>
                    <a:pt x="8854" y="6015"/>
                  </a:lnTo>
                  <a:lnTo>
                    <a:pt x="8866" y="6023"/>
                  </a:lnTo>
                  <a:lnTo>
                    <a:pt x="8870" y="6026"/>
                  </a:lnTo>
                  <a:lnTo>
                    <a:pt x="8881" y="6035"/>
                  </a:lnTo>
                  <a:lnTo>
                    <a:pt x="8885" y="6038"/>
                  </a:lnTo>
                  <a:lnTo>
                    <a:pt x="8896" y="6047"/>
                  </a:lnTo>
                  <a:lnTo>
                    <a:pt x="8899" y="6050"/>
                  </a:lnTo>
                  <a:lnTo>
                    <a:pt x="8910" y="6060"/>
                  </a:lnTo>
                  <a:lnTo>
                    <a:pt x="8913" y="6063"/>
                  </a:lnTo>
                  <a:lnTo>
                    <a:pt x="8923" y="6073"/>
                  </a:lnTo>
                  <a:lnTo>
                    <a:pt x="8927" y="6076"/>
                  </a:lnTo>
                  <a:lnTo>
                    <a:pt x="8937" y="6087"/>
                  </a:lnTo>
                  <a:lnTo>
                    <a:pt x="8940" y="6090"/>
                  </a:lnTo>
                  <a:lnTo>
                    <a:pt x="8949" y="6101"/>
                  </a:lnTo>
                  <a:lnTo>
                    <a:pt x="8952" y="6104"/>
                  </a:lnTo>
                  <a:lnTo>
                    <a:pt x="8962" y="6115"/>
                  </a:lnTo>
                  <a:lnTo>
                    <a:pt x="8965" y="6119"/>
                  </a:lnTo>
                  <a:lnTo>
                    <a:pt x="8973" y="6130"/>
                  </a:lnTo>
                  <a:lnTo>
                    <a:pt x="8976" y="6134"/>
                  </a:lnTo>
                  <a:lnTo>
                    <a:pt x="8985" y="6146"/>
                  </a:lnTo>
                  <a:lnTo>
                    <a:pt x="8987" y="6150"/>
                  </a:lnTo>
                  <a:lnTo>
                    <a:pt x="8995" y="6162"/>
                  </a:lnTo>
                  <a:lnTo>
                    <a:pt x="8998" y="6166"/>
                  </a:lnTo>
                  <a:lnTo>
                    <a:pt x="9005" y="6179"/>
                  </a:lnTo>
                  <a:lnTo>
                    <a:pt x="9007" y="6183"/>
                  </a:lnTo>
                  <a:lnTo>
                    <a:pt x="9014" y="6195"/>
                  </a:lnTo>
                  <a:lnTo>
                    <a:pt x="9017" y="6199"/>
                  </a:lnTo>
                  <a:lnTo>
                    <a:pt x="9023" y="6212"/>
                  </a:lnTo>
                  <a:lnTo>
                    <a:pt x="9025" y="6216"/>
                  </a:lnTo>
                  <a:lnTo>
                    <a:pt x="9031" y="6230"/>
                  </a:lnTo>
                  <a:lnTo>
                    <a:pt x="9033" y="6234"/>
                  </a:lnTo>
                  <a:lnTo>
                    <a:pt x="9039" y="6247"/>
                  </a:lnTo>
                  <a:lnTo>
                    <a:pt x="9040" y="6251"/>
                  </a:lnTo>
                  <a:lnTo>
                    <a:pt x="9045" y="6265"/>
                  </a:lnTo>
                  <a:lnTo>
                    <a:pt x="9047" y="6269"/>
                  </a:lnTo>
                  <a:lnTo>
                    <a:pt x="9051" y="6283"/>
                  </a:lnTo>
                  <a:lnTo>
                    <a:pt x="9053" y="6287"/>
                  </a:lnTo>
                  <a:lnTo>
                    <a:pt x="9057" y="6301"/>
                  </a:lnTo>
                  <a:lnTo>
                    <a:pt x="9058" y="6306"/>
                  </a:lnTo>
                  <a:lnTo>
                    <a:pt x="9061" y="6320"/>
                  </a:lnTo>
                  <a:lnTo>
                    <a:pt x="9063" y="6324"/>
                  </a:lnTo>
                  <a:lnTo>
                    <a:pt x="9066" y="6338"/>
                  </a:lnTo>
                  <a:lnTo>
                    <a:pt x="9066" y="6343"/>
                  </a:lnTo>
                  <a:lnTo>
                    <a:pt x="9069" y="6357"/>
                  </a:lnTo>
                  <a:lnTo>
                    <a:pt x="9070" y="6362"/>
                  </a:lnTo>
                  <a:lnTo>
                    <a:pt x="9071" y="6376"/>
                  </a:lnTo>
                  <a:lnTo>
                    <a:pt x="9072" y="6381"/>
                  </a:lnTo>
                  <a:lnTo>
                    <a:pt x="9073" y="6395"/>
                  </a:lnTo>
                  <a:lnTo>
                    <a:pt x="9074" y="6400"/>
                  </a:lnTo>
                  <a:lnTo>
                    <a:pt x="9075" y="6414"/>
                  </a:lnTo>
                  <a:lnTo>
                    <a:pt x="9075" y="6419"/>
                  </a:lnTo>
                  <a:lnTo>
                    <a:pt x="9075" y="6434"/>
                  </a:lnTo>
                  <a:lnTo>
                    <a:pt x="9075" y="6438"/>
                  </a:lnTo>
                  <a:lnTo>
                    <a:pt x="9075" y="6453"/>
                  </a:lnTo>
                  <a:lnTo>
                    <a:pt x="9075" y="6458"/>
                  </a:lnTo>
                  <a:lnTo>
                    <a:pt x="9074" y="6472"/>
                  </a:lnTo>
                  <a:lnTo>
                    <a:pt x="9073" y="6477"/>
                  </a:lnTo>
                  <a:lnTo>
                    <a:pt x="9072" y="6491"/>
                  </a:lnTo>
                  <a:lnTo>
                    <a:pt x="9071" y="6496"/>
                  </a:lnTo>
                  <a:lnTo>
                    <a:pt x="9070" y="6510"/>
                  </a:lnTo>
                  <a:lnTo>
                    <a:pt x="9069" y="6515"/>
                  </a:lnTo>
                  <a:lnTo>
                    <a:pt x="9066" y="6529"/>
                  </a:lnTo>
                  <a:lnTo>
                    <a:pt x="9066" y="6534"/>
                  </a:lnTo>
                  <a:lnTo>
                    <a:pt x="9063" y="6548"/>
                  </a:lnTo>
                  <a:lnTo>
                    <a:pt x="9062" y="6552"/>
                  </a:lnTo>
                  <a:lnTo>
                    <a:pt x="9058" y="6567"/>
                  </a:lnTo>
                  <a:lnTo>
                    <a:pt x="9057" y="6571"/>
                  </a:lnTo>
                  <a:lnTo>
                    <a:pt x="9053" y="6585"/>
                  </a:lnTo>
                  <a:lnTo>
                    <a:pt x="9051" y="6589"/>
                  </a:lnTo>
                  <a:lnTo>
                    <a:pt x="9047" y="6603"/>
                  </a:lnTo>
                  <a:lnTo>
                    <a:pt x="9045" y="6607"/>
                  </a:lnTo>
                  <a:lnTo>
                    <a:pt x="9040" y="6621"/>
                  </a:lnTo>
                  <a:lnTo>
                    <a:pt x="9039" y="6625"/>
                  </a:lnTo>
                  <a:lnTo>
                    <a:pt x="9033" y="6639"/>
                  </a:lnTo>
                  <a:lnTo>
                    <a:pt x="9031" y="6643"/>
                  </a:lnTo>
                  <a:lnTo>
                    <a:pt x="9025" y="6656"/>
                  </a:lnTo>
                  <a:lnTo>
                    <a:pt x="9023" y="6660"/>
                  </a:lnTo>
                  <a:lnTo>
                    <a:pt x="9017" y="6673"/>
                  </a:lnTo>
                  <a:lnTo>
                    <a:pt x="9014" y="6678"/>
                  </a:lnTo>
                  <a:lnTo>
                    <a:pt x="9007" y="6690"/>
                  </a:lnTo>
                  <a:lnTo>
                    <a:pt x="9005" y="6694"/>
                  </a:lnTo>
                  <a:lnTo>
                    <a:pt x="8998" y="6707"/>
                  </a:lnTo>
                  <a:lnTo>
                    <a:pt x="8995" y="6711"/>
                  </a:lnTo>
                  <a:lnTo>
                    <a:pt x="8987" y="6723"/>
                  </a:lnTo>
                  <a:lnTo>
                    <a:pt x="8984" y="6727"/>
                  </a:lnTo>
                  <a:lnTo>
                    <a:pt x="8976" y="6739"/>
                  </a:lnTo>
                  <a:lnTo>
                    <a:pt x="8973" y="6743"/>
                  </a:lnTo>
                  <a:lnTo>
                    <a:pt x="8964" y="6754"/>
                  </a:lnTo>
                  <a:lnTo>
                    <a:pt x="8961" y="6758"/>
                  </a:lnTo>
                  <a:lnTo>
                    <a:pt x="8952" y="6769"/>
                  </a:lnTo>
                  <a:lnTo>
                    <a:pt x="8949" y="6772"/>
                  </a:lnTo>
                  <a:lnTo>
                    <a:pt x="8939" y="6783"/>
                  </a:lnTo>
                  <a:lnTo>
                    <a:pt x="8936" y="6787"/>
                  </a:lnTo>
                  <a:lnTo>
                    <a:pt x="8926" y="6797"/>
                  </a:lnTo>
                  <a:lnTo>
                    <a:pt x="8923" y="6800"/>
                  </a:lnTo>
                  <a:lnTo>
                    <a:pt x="8913" y="6810"/>
                  </a:lnTo>
                  <a:lnTo>
                    <a:pt x="8909" y="6813"/>
                  </a:lnTo>
                  <a:lnTo>
                    <a:pt x="8899" y="6823"/>
                  </a:lnTo>
                  <a:lnTo>
                    <a:pt x="8895" y="6826"/>
                  </a:lnTo>
                  <a:lnTo>
                    <a:pt x="8884" y="6835"/>
                  </a:lnTo>
                  <a:lnTo>
                    <a:pt x="8881" y="6838"/>
                  </a:lnTo>
                  <a:lnTo>
                    <a:pt x="8869" y="6846"/>
                  </a:lnTo>
                  <a:lnTo>
                    <a:pt x="8866" y="6849"/>
                  </a:lnTo>
                  <a:lnTo>
                    <a:pt x="8854" y="6857"/>
                  </a:lnTo>
                  <a:lnTo>
                    <a:pt x="8850" y="6860"/>
                  </a:lnTo>
                  <a:lnTo>
                    <a:pt x="8838" y="6868"/>
                  </a:lnTo>
                  <a:lnTo>
                    <a:pt x="8834" y="6870"/>
                  </a:lnTo>
                  <a:lnTo>
                    <a:pt x="8822" y="6878"/>
                  </a:lnTo>
                  <a:lnTo>
                    <a:pt x="8817" y="6880"/>
                  </a:lnTo>
                  <a:lnTo>
                    <a:pt x="8805" y="6887"/>
                  </a:lnTo>
                  <a:lnTo>
                    <a:pt x="8800" y="6890"/>
                  </a:lnTo>
                  <a:lnTo>
                    <a:pt x="8787" y="6896"/>
                  </a:lnTo>
                  <a:lnTo>
                    <a:pt x="8783" y="6898"/>
                  </a:lnTo>
                  <a:lnTo>
                    <a:pt x="8770" y="6904"/>
                  </a:lnTo>
                  <a:lnTo>
                    <a:pt x="8766" y="6906"/>
                  </a:lnTo>
                  <a:lnTo>
                    <a:pt x="8752" y="6912"/>
                  </a:lnTo>
                  <a:lnTo>
                    <a:pt x="8748" y="6913"/>
                  </a:lnTo>
                  <a:lnTo>
                    <a:pt x="8734" y="6918"/>
                  </a:lnTo>
                  <a:lnTo>
                    <a:pt x="8730" y="6920"/>
                  </a:lnTo>
                  <a:lnTo>
                    <a:pt x="8716" y="6924"/>
                  </a:lnTo>
                  <a:lnTo>
                    <a:pt x="8712" y="6926"/>
                  </a:lnTo>
                  <a:lnTo>
                    <a:pt x="8698" y="6930"/>
                  </a:lnTo>
                  <a:lnTo>
                    <a:pt x="8694" y="6931"/>
                  </a:lnTo>
                  <a:lnTo>
                    <a:pt x="8679" y="6935"/>
                  </a:lnTo>
                  <a:lnTo>
                    <a:pt x="8675" y="6936"/>
                  </a:lnTo>
                  <a:lnTo>
                    <a:pt x="8661" y="6939"/>
                  </a:lnTo>
                  <a:lnTo>
                    <a:pt x="8656" y="6939"/>
                  </a:lnTo>
                  <a:lnTo>
                    <a:pt x="8642" y="6942"/>
                  </a:lnTo>
                  <a:lnTo>
                    <a:pt x="8637" y="6943"/>
                  </a:lnTo>
                  <a:lnTo>
                    <a:pt x="8623" y="6944"/>
                  </a:lnTo>
                  <a:lnTo>
                    <a:pt x="8618" y="6945"/>
                  </a:lnTo>
                  <a:lnTo>
                    <a:pt x="8604" y="6946"/>
                  </a:lnTo>
                  <a:lnTo>
                    <a:pt x="8599" y="6947"/>
                  </a:lnTo>
                  <a:lnTo>
                    <a:pt x="8585" y="6948"/>
                  </a:lnTo>
                  <a:lnTo>
                    <a:pt x="8580" y="6948"/>
                  </a:lnTo>
                  <a:lnTo>
                    <a:pt x="8565" y="6948"/>
                  </a:lnTo>
                  <a:lnTo>
                    <a:pt x="8561" y="6948"/>
                  </a:lnTo>
                  <a:lnTo>
                    <a:pt x="8546" y="6948"/>
                  </a:lnTo>
                  <a:lnTo>
                    <a:pt x="8541" y="6948"/>
                  </a:lnTo>
                  <a:lnTo>
                    <a:pt x="8527" y="6947"/>
                  </a:lnTo>
                  <a:lnTo>
                    <a:pt x="8522" y="6946"/>
                  </a:lnTo>
                  <a:lnTo>
                    <a:pt x="8508" y="6945"/>
                  </a:lnTo>
                  <a:lnTo>
                    <a:pt x="8503" y="6944"/>
                  </a:lnTo>
                  <a:lnTo>
                    <a:pt x="8489" y="6943"/>
                  </a:lnTo>
                  <a:lnTo>
                    <a:pt x="8484" y="6942"/>
                  </a:lnTo>
                  <a:lnTo>
                    <a:pt x="8470" y="6939"/>
                  </a:lnTo>
                  <a:lnTo>
                    <a:pt x="8465" y="6939"/>
                  </a:lnTo>
                  <a:lnTo>
                    <a:pt x="8451" y="6936"/>
                  </a:lnTo>
                  <a:lnTo>
                    <a:pt x="8447" y="6934"/>
                  </a:lnTo>
                  <a:lnTo>
                    <a:pt x="8433" y="6931"/>
                  </a:lnTo>
                  <a:lnTo>
                    <a:pt x="8428" y="6930"/>
                  </a:lnTo>
                  <a:lnTo>
                    <a:pt x="8414" y="6926"/>
                  </a:lnTo>
                  <a:lnTo>
                    <a:pt x="8410" y="6924"/>
                  </a:lnTo>
                  <a:lnTo>
                    <a:pt x="8396" y="6920"/>
                  </a:lnTo>
                  <a:lnTo>
                    <a:pt x="8392" y="6918"/>
                  </a:lnTo>
                  <a:lnTo>
                    <a:pt x="8378" y="6913"/>
                  </a:lnTo>
                  <a:lnTo>
                    <a:pt x="8374" y="6912"/>
                  </a:lnTo>
                  <a:lnTo>
                    <a:pt x="8361" y="6906"/>
                  </a:lnTo>
                  <a:lnTo>
                    <a:pt x="8357" y="6904"/>
                  </a:lnTo>
                  <a:lnTo>
                    <a:pt x="8343" y="6898"/>
                  </a:lnTo>
                  <a:lnTo>
                    <a:pt x="8339" y="6896"/>
                  </a:lnTo>
                  <a:lnTo>
                    <a:pt x="8326" y="6890"/>
                  </a:lnTo>
                  <a:lnTo>
                    <a:pt x="8322" y="6887"/>
                  </a:lnTo>
                  <a:lnTo>
                    <a:pt x="8310" y="6880"/>
                  </a:lnTo>
                  <a:lnTo>
                    <a:pt x="8306" y="6878"/>
                  </a:lnTo>
                  <a:lnTo>
                    <a:pt x="8293" y="6871"/>
                  </a:lnTo>
                  <a:lnTo>
                    <a:pt x="8289" y="6868"/>
                  </a:lnTo>
                  <a:lnTo>
                    <a:pt x="8277" y="6860"/>
                  </a:lnTo>
                  <a:lnTo>
                    <a:pt x="8273" y="6858"/>
                  </a:lnTo>
                  <a:lnTo>
                    <a:pt x="8262" y="6849"/>
                  </a:lnTo>
                  <a:lnTo>
                    <a:pt x="8258" y="6847"/>
                  </a:lnTo>
                  <a:lnTo>
                    <a:pt x="8246" y="6838"/>
                  </a:lnTo>
                  <a:lnTo>
                    <a:pt x="8243" y="6835"/>
                  </a:lnTo>
                  <a:lnTo>
                    <a:pt x="8232" y="6826"/>
                  </a:lnTo>
                  <a:lnTo>
                    <a:pt x="8228" y="6823"/>
                  </a:lnTo>
                  <a:lnTo>
                    <a:pt x="8217" y="6813"/>
                  </a:lnTo>
                  <a:lnTo>
                    <a:pt x="8214" y="6810"/>
                  </a:lnTo>
                  <a:lnTo>
                    <a:pt x="8203" y="6800"/>
                  </a:lnTo>
                  <a:lnTo>
                    <a:pt x="8200" y="6797"/>
                  </a:lnTo>
                  <a:lnTo>
                    <a:pt x="8190" y="6787"/>
                  </a:lnTo>
                  <a:lnTo>
                    <a:pt x="8187" y="6783"/>
                  </a:lnTo>
                  <a:lnTo>
                    <a:pt x="8177" y="6773"/>
                  </a:lnTo>
                  <a:lnTo>
                    <a:pt x="8174" y="6769"/>
                  </a:lnTo>
                  <a:lnTo>
                    <a:pt x="8165" y="6758"/>
                  </a:lnTo>
                  <a:lnTo>
                    <a:pt x="8162" y="6754"/>
                  </a:lnTo>
                  <a:lnTo>
                    <a:pt x="8153" y="6743"/>
                  </a:lnTo>
                  <a:lnTo>
                    <a:pt x="8150" y="6739"/>
                  </a:lnTo>
                  <a:lnTo>
                    <a:pt x="8142" y="6727"/>
                  </a:lnTo>
                  <a:lnTo>
                    <a:pt x="8139" y="6723"/>
                  </a:lnTo>
                  <a:lnTo>
                    <a:pt x="8131" y="6711"/>
                  </a:lnTo>
                  <a:lnTo>
                    <a:pt x="8128" y="6707"/>
                  </a:lnTo>
                  <a:lnTo>
                    <a:pt x="8121" y="6694"/>
                  </a:lnTo>
                  <a:lnTo>
                    <a:pt x="8118" y="6690"/>
                  </a:lnTo>
                  <a:lnTo>
                    <a:pt x="8111" y="6678"/>
                  </a:lnTo>
                  <a:lnTo>
                    <a:pt x="8109" y="6673"/>
                  </a:lnTo>
                  <a:lnTo>
                    <a:pt x="8103" y="6660"/>
                  </a:lnTo>
                  <a:lnTo>
                    <a:pt x="8101" y="6656"/>
                  </a:lnTo>
                  <a:lnTo>
                    <a:pt x="8095" y="6643"/>
                  </a:lnTo>
                  <a:lnTo>
                    <a:pt x="8093" y="6638"/>
                  </a:lnTo>
                  <a:lnTo>
                    <a:pt x="8087" y="6625"/>
                  </a:lnTo>
                  <a:lnTo>
                    <a:pt x="8086" y="6620"/>
                  </a:lnTo>
                  <a:lnTo>
                    <a:pt x="8081" y="6607"/>
                  </a:lnTo>
                  <a:lnTo>
                    <a:pt x="8079" y="6602"/>
                  </a:lnTo>
                  <a:lnTo>
                    <a:pt x="8075" y="6589"/>
                  </a:lnTo>
                  <a:lnTo>
                    <a:pt x="8073" y="6584"/>
                  </a:lnTo>
                  <a:lnTo>
                    <a:pt x="8069" y="6570"/>
                  </a:lnTo>
                  <a:lnTo>
                    <a:pt x="8068" y="6566"/>
                  </a:lnTo>
                  <a:lnTo>
                    <a:pt x="8065" y="6552"/>
                  </a:lnTo>
                  <a:lnTo>
                    <a:pt x="8064" y="6547"/>
                  </a:lnTo>
                  <a:lnTo>
                    <a:pt x="8061" y="6533"/>
                  </a:lnTo>
                  <a:lnTo>
                    <a:pt x="8060" y="6528"/>
                  </a:lnTo>
                  <a:lnTo>
                    <a:pt x="8058" y="6514"/>
                  </a:lnTo>
                  <a:lnTo>
                    <a:pt x="8057" y="6510"/>
                  </a:lnTo>
                  <a:lnTo>
                    <a:pt x="8055" y="6495"/>
                  </a:lnTo>
                  <a:lnTo>
                    <a:pt x="8055" y="6491"/>
                  </a:lnTo>
                  <a:lnTo>
                    <a:pt x="8054" y="6476"/>
                  </a:lnTo>
                  <a:lnTo>
                    <a:pt x="8053" y="6472"/>
                  </a:lnTo>
                  <a:lnTo>
                    <a:pt x="8052" y="6457"/>
                  </a:lnTo>
                  <a:lnTo>
                    <a:pt x="8052" y="6453"/>
                  </a:lnTo>
                  <a:lnTo>
                    <a:pt x="8052" y="6438"/>
                  </a:lnTo>
                  <a:lnTo>
                    <a:pt x="8052" y="6434"/>
                  </a:lnTo>
                  <a:lnTo>
                    <a:pt x="8052" y="6419"/>
                  </a:lnTo>
                  <a:lnTo>
                    <a:pt x="8052" y="6415"/>
                  </a:lnTo>
                  <a:lnTo>
                    <a:pt x="8053" y="6400"/>
                  </a:lnTo>
                  <a:lnTo>
                    <a:pt x="8054" y="6396"/>
                  </a:lnTo>
                  <a:lnTo>
                    <a:pt x="8055" y="6381"/>
                  </a:lnTo>
                  <a:lnTo>
                    <a:pt x="8055" y="6377"/>
                  </a:lnTo>
                  <a:lnTo>
                    <a:pt x="8057" y="6363"/>
                  </a:lnTo>
                  <a:lnTo>
                    <a:pt x="8058" y="6358"/>
                  </a:lnTo>
                  <a:lnTo>
                    <a:pt x="8060" y="6344"/>
                  </a:lnTo>
                  <a:lnTo>
                    <a:pt x="8061" y="6339"/>
                  </a:lnTo>
                  <a:lnTo>
                    <a:pt x="8064" y="6325"/>
                  </a:lnTo>
                  <a:lnTo>
                    <a:pt x="8065" y="6321"/>
                  </a:lnTo>
                  <a:lnTo>
                    <a:pt x="8068" y="6307"/>
                  </a:lnTo>
                  <a:lnTo>
                    <a:pt x="8069" y="6302"/>
                  </a:lnTo>
                  <a:lnTo>
                    <a:pt x="8073" y="6288"/>
                  </a:lnTo>
                  <a:lnTo>
                    <a:pt x="8075" y="6284"/>
                  </a:lnTo>
                  <a:lnTo>
                    <a:pt x="8079" y="6270"/>
                  </a:lnTo>
                  <a:lnTo>
                    <a:pt x="8081" y="6266"/>
                  </a:lnTo>
                  <a:lnTo>
                    <a:pt x="8086" y="6252"/>
                  </a:lnTo>
                  <a:lnTo>
                    <a:pt x="8087" y="6248"/>
                  </a:lnTo>
                  <a:lnTo>
                    <a:pt x="8093" y="6234"/>
                  </a:lnTo>
                  <a:lnTo>
                    <a:pt x="8095" y="6230"/>
                  </a:lnTo>
                  <a:lnTo>
                    <a:pt x="8101" y="6217"/>
                  </a:lnTo>
                  <a:lnTo>
                    <a:pt x="8103" y="6213"/>
                  </a:lnTo>
                  <a:lnTo>
                    <a:pt x="8109" y="6200"/>
                  </a:lnTo>
                  <a:lnTo>
                    <a:pt x="8111" y="6195"/>
                  </a:lnTo>
                  <a:lnTo>
                    <a:pt x="8119" y="6183"/>
                  </a:lnTo>
                  <a:lnTo>
                    <a:pt x="8121" y="6179"/>
                  </a:lnTo>
                  <a:lnTo>
                    <a:pt x="8128" y="6166"/>
                  </a:lnTo>
                  <a:lnTo>
                    <a:pt x="8131" y="6162"/>
                  </a:lnTo>
                  <a:lnTo>
                    <a:pt x="8139" y="6150"/>
                  </a:lnTo>
                  <a:lnTo>
                    <a:pt x="8142" y="6146"/>
                  </a:lnTo>
                  <a:lnTo>
                    <a:pt x="8150" y="6134"/>
                  </a:lnTo>
                  <a:lnTo>
                    <a:pt x="8153" y="6130"/>
                  </a:lnTo>
                  <a:lnTo>
                    <a:pt x="8162" y="6119"/>
                  </a:lnTo>
                  <a:lnTo>
                    <a:pt x="8164" y="6115"/>
                  </a:lnTo>
                  <a:lnTo>
                    <a:pt x="8174" y="6104"/>
                  </a:lnTo>
                  <a:lnTo>
                    <a:pt x="8177" y="6101"/>
                  </a:lnTo>
                  <a:lnTo>
                    <a:pt x="8186" y="6090"/>
                  </a:lnTo>
                  <a:lnTo>
                    <a:pt x="8190" y="6086"/>
                  </a:lnTo>
                  <a:lnTo>
                    <a:pt x="8200" y="6076"/>
                  </a:lnTo>
                  <a:lnTo>
                    <a:pt x="8203" y="6073"/>
                  </a:lnTo>
                  <a:lnTo>
                    <a:pt x="8213" y="6063"/>
                  </a:lnTo>
                  <a:lnTo>
                    <a:pt x="8217" y="6059"/>
                  </a:lnTo>
                  <a:lnTo>
                    <a:pt x="8228" y="6050"/>
                  </a:lnTo>
                  <a:lnTo>
                    <a:pt x="8231" y="6047"/>
                  </a:lnTo>
                  <a:lnTo>
                    <a:pt x="8242" y="6037"/>
                  </a:lnTo>
                  <a:lnTo>
                    <a:pt x="8246" y="6035"/>
                  </a:lnTo>
                  <a:lnTo>
                    <a:pt x="8257" y="6026"/>
                  </a:lnTo>
                  <a:lnTo>
                    <a:pt x="8261" y="6023"/>
                  </a:lnTo>
                  <a:lnTo>
                    <a:pt x="8273" y="6015"/>
                  </a:lnTo>
                  <a:lnTo>
                    <a:pt x="8277" y="6012"/>
                  </a:lnTo>
                  <a:lnTo>
                    <a:pt x="8289" y="6004"/>
                  </a:lnTo>
                  <a:lnTo>
                    <a:pt x="8293" y="6001"/>
                  </a:lnTo>
                  <a:lnTo>
                    <a:pt x="8306" y="5994"/>
                  </a:lnTo>
                  <a:lnTo>
                    <a:pt x="8311" y="5991"/>
                  </a:lnTo>
                  <a:lnTo>
                    <a:pt x="8313" y="5990"/>
                  </a:lnTo>
                  <a:lnTo>
                    <a:pt x="8313" y="4379"/>
                  </a:lnTo>
                  <a:close/>
                  <a:moveTo>
                    <a:pt x="8346" y="6340"/>
                  </a:moveTo>
                  <a:lnTo>
                    <a:pt x="8333" y="6312"/>
                  </a:lnTo>
                  <a:lnTo>
                    <a:pt x="8332" y="6314"/>
                  </a:lnTo>
                  <a:lnTo>
                    <a:pt x="8327" y="6323"/>
                  </a:lnTo>
                  <a:lnTo>
                    <a:pt x="8323" y="6331"/>
                  </a:lnTo>
                  <a:lnTo>
                    <a:pt x="8320" y="6340"/>
                  </a:lnTo>
                  <a:lnTo>
                    <a:pt x="8316" y="6349"/>
                  </a:lnTo>
                  <a:lnTo>
                    <a:pt x="8313" y="6359"/>
                  </a:lnTo>
                  <a:lnTo>
                    <a:pt x="8311" y="6368"/>
                  </a:lnTo>
                  <a:lnTo>
                    <a:pt x="8308" y="6377"/>
                  </a:lnTo>
                  <a:lnTo>
                    <a:pt x="8306" y="6387"/>
                  </a:lnTo>
                  <a:lnTo>
                    <a:pt x="8305" y="6396"/>
                  </a:lnTo>
                  <a:lnTo>
                    <a:pt x="8304" y="6406"/>
                  </a:lnTo>
                  <a:lnTo>
                    <a:pt x="8303" y="6416"/>
                  </a:lnTo>
                  <a:lnTo>
                    <a:pt x="8302" y="6426"/>
                  </a:lnTo>
                  <a:lnTo>
                    <a:pt x="8302" y="6436"/>
                  </a:lnTo>
                  <a:lnTo>
                    <a:pt x="8302" y="6446"/>
                  </a:lnTo>
                  <a:lnTo>
                    <a:pt x="8303" y="6456"/>
                  </a:lnTo>
                  <a:lnTo>
                    <a:pt x="8304" y="6466"/>
                  </a:lnTo>
                  <a:lnTo>
                    <a:pt x="8305" y="6476"/>
                  </a:lnTo>
                  <a:lnTo>
                    <a:pt x="8306" y="6486"/>
                  </a:lnTo>
                  <a:lnTo>
                    <a:pt x="8308" y="6495"/>
                  </a:lnTo>
                  <a:lnTo>
                    <a:pt x="8311" y="6505"/>
                  </a:lnTo>
                  <a:lnTo>
                    <a:pt x="8313" y="6514"/>
                  </a:lnTo>
                  <a:lnTo>
                    <a:pt x="8316" y="6524"/>
                  </a:lnTo>
                  <a:lnTo>
                    <a:pt x="8320" y="6533"/>
                  </a:lnTo>
                  <a:lnTo>
                    <a:pt x="8323" y="6542"/>
                  </a:lnTo>
                  <a:lnTo>
                    <a:pt x="8327" y="6550"/>
                  </a:lnTo>
                  <a:lnTo>
                    <a:pt x="8332" y="6559"/>
                  </a:lnTo>
                  <a:lnTo>
                    <a:pt x="8336" y="6568"/>
                  </a:lnTo>
                  <a:lnTo>
                    <a:pt x="8341" y="6576"/>
                  </a:lnTo>
                  <a:lnTo>
                    <a:pt x="8347" y="6584"/>
                  </a:lnTo>
                  <a:lnTo>
                    <a:pt x="8352" y="6592"/>
                  </a:lnTo>
                  <a:lnTo>
                    <a:pt x="8358" y="6599"/>
                  </a:lnTo>
                  <a:lnTo>
                    <a:pt x="8364" y="6607"/>
                  </a:lnTo>
                  <a:lnTo>
                    <a:pt x="8371" y="6614"/>
                  </a:lnTo>
                  <a:lnTo>
                    <a:pt x="8378" y="6621"/>
                  </a:lnTo>
                  <a:lnTo>
                    <a:pt x="8385" y="6628"/>
                  </a:lnTo>
                  <a:lnTo>
                    <a:pt x="8392" y="6634"/>
                  </a:lnTo>
                  <a:lnTo>
                    <a:pt x="8399" y="6640"/>
                  </a:lnTo>
                  <a:lnTo>
                    <a:pt x="8407" y="6646"/>
                  </a:lnTo>
                  <a:lnTo>
                    <a:pt x="8415" y="6652"/>
                  </a:lnTo>
                  <a:lnTo>
                    <a:pt x="8424" y="6658"/>
                  </a:lnTo>
                  <a:lnTo>
                    <a:pt x="8432" y="6663"/>
                  </a:lnTo>
                  <a:lnTo>
                    <a:pt x="8441" y="6668"/>
                  </a:lnTo>
                  <a:lnTo>
                    <a:pt x="8450" y="6672"/>
                  </a:lnTo>
                  <a:lnTo>
                    <a:pt x="8459" y="6676"/>
                  </a:lnTo>
                  <a:lnTo>
                    <a:pt x="8468" y="6680"/>
                  </a:lnTo>
                  <a:lnTo>
                    <a:pt x="8477" y="6683"/>
                  </a:lnTo>
                  <a:lnTo>
                    <a:pt x="8486" y="6686"/>
                  </a:lnTo>
                  <a:lnTo>
                    <a:pt x="8496" y="6689"/>
                  </a:lnTo>
                  <a:lnTo>
                    <a:pt x="8505" y="6691"/>
                  </a:lnTo>
                  <a:lnTo>
                    <a:pt x="8515" y="6693"/>
                  </a:lnTo>
                  <a:lnTo>
                    <a:pt x="8524" y="6695"/>
                  </a:lnTo>
                  <a:lnTo>
                    <a:pt x="8534" y="6696"/>
                  </a:lnTo>
                  <a:lnTo>
                    <a:pt x="8543" y="6697"/>
                  </a:lnTo>
                  <a:lnTo>
                    <a:pt x="8553" y="6698"/>
                  </a:lnTo>
                  <a:lnTo>
                    <a:pt x="8563" y="6698"/>
                  </a:lnTo>
                  <a:lnTo>
                    <a:pt x="8573" y="6698"/>
                  </a:lnTo>
                  <a:lnTo>
                    <a:pt x="8583" y="6697"/>
                  </a:lnTo>
                  <a:lnTo>
                    <a:pt x="8592" y="6696"/>
                  </a:lnTo>
                  <a:lnTo>
                    <a:pt x="8602" y="6695"/>
                  </a:lnTo>
                  <a:lnTo>
                    <a:pt x="8612" y="6693"/>
                  </a:lnTo>
                  <a:lnTo>
                    <a:pt x="8621" y="6691"/>
                  </a:lnTo>
                  <a:lnTo>
                    <a:pt x="8631" y="6689"/>
                  </a:lnTo>
                  <a:lnTo>
                    <a:pt x="8640" y="6686"/>
                  </a:lnTo>
                  <a:lnTo>
                    <a:pt x="8650" y="6683"/>
                  </a:lnTo>
                  <a:lnTo>
                    <a:pt x="8659" y="6680"/>
                  </a:lnTo>
                  <a:lnTo>
                    <a:pt x="8668" y="6676"/>
                  </a:lnTo>
                  <a:lnTo>
                    <a:pt x="8677" y="6672"/>
                  </a:lnTo>
                  <a:lnTo>
                    <a:pt x="8686" y="6667"/>
                  </a:lnTo>
                  <a:lnTo>
                    <a:pt x="8694" y="6663"/>
                  </a:lnTo>
                  <a:lnTo>
                    <a:pt x="8702" y="6658"/>
                  </a:lnTo>
                  <a:lnTo>
                    <a:pt x="8711" y="6652"/>
                  </a:lnTo>
                  <a:lnTo>
                    <a:pt x="8719" y="6647"/>
                  </a:lnTo>
                  <a:lnTo>
                    <a:pt x="8726" y="6641"/>
                  </a:lnTo>
                  <a:lnTo>
                    <a:pt x="8734" y="6634"/>
                  </a:lnTo>
                  <a:lnTo>
                    <a:pt x="8741" y="6628"/>
                  </a:lnTo>
                  <a:lnTo>
                    <a:pt x="8748" y="6621"/>
                  </a:lnTo>
                  <a:lnTo>
                    <a:pt x="8755" y="6614"/>
                  </a:lnTo>
                  <a:lnTo>
                    <a:pt x="8762" y="6607"/>
                  </a:lnTo>
                  <a:lnTo>
                    <a:pt x="8768" y="6600"/>
                  </a:lnTo>
                  <a:lnTo>
                    <a:pt x="8774" y="6592"/>
                  </a:lnTo>
                  <a:lnTo>
                    <a:pt x="8779" y="6584"/>
                  </a:lnTo>
                  <a:lnTo>
                    <a:pt x="8785" y="6576"/>
                  </a:lnTo>
                  <a:lnTo>
                    <a:pt x="8790" y="6568"/>
                  </a:lnTo>
                  <a:lnTo>
                    <a:pt x="8794" y="6559"/>
                  </a:lnTo>
                  <a:lnTo>
                    <a:pt x="8799" y="6550"/>
                  </a:lnTo>
                  <a:lnTo>
                    <a:pt x="8803" y="6541"/>
                  </a:lnTo>
                  <a:lnTo>
                    <a:pt x="8807" y="6532"/>
                  </a:lnTo>
                  <a:lnTo>
                    <a:pt x="8810" y="6523"/>
                  </a:lnTo>
                  <a:lnTo>
                    <a:pt x="8813" y="6513"/>
                  </a:lnTo>
                  <a:lnTo>
                    <a:pt x="8816" y="6504"/>
                  </a:lnTo>
                  <a:lnTo>
                    <a:pt x="8818" y="6494"/>
                  </a:lnTo>
                  <a:lnTo>
                    <a:pt x="8820" y="6485"/>
                  </a:lnTo>
                  <a:lnTo>
                    <a:pt x="8822" y="6475"/>
                  </a:lnTo>
                  <a:lnTo>
                    <a:pt x="8823" y="6465"/>
                  </a:lnTo>
                  <a:lnTo>
                    <a:pt x="8824" y="6456"/>
                  </a:lnTo>
                  <a:lnTo>
                    <a:pt x="8825" y="6446"/>
                  </a:lnTo>
                  <a:lnTo>
                    <a:pt x="8825" y="6436"/>
                  </a:lnTo>
                  <a:lnTo>
                    <a:pt x="8825" y="6426"/>
                  </a:lnTo>
                  <a:lnTo>
                    <a:pt x="8824" y="6416"/>
                  </a:lnTo>
                  <a:lnTo>
                    <a:pt x="8823" y="6407"/>
                  </a:lnTo>
                  <a:lnTo>
                    <a:pt x="8822" y="6397"/>
                  </a:lnTo>
                  <a:lnTo>
                    <a:pt x="8820" y="6388"/>
                  </a:lnTo>
                  <a:lnTo>
                    <a:pt x="8818" y="6378"/>
                  </a:lnTo>
                  <a:lnTo>
                    <a:pt x="8816" y="6369"/>
                  </a:lnTo>
                  <a:lnTo>
                    <a:pt x="8813" y="6359"/>
                  </a:lnTo>
                  <a:lnTo>
                    <a:pt x="8810" y="6350"/>
                  </a:lnTo>
                  <a:lnTo>
                    <a:pt x="8807" y="6341"/>
                  </a:lnTo>
                  <a:lnTo>
                    <a:pt x="8803" y="6332"/>
                  </a:lnTo>
                  <a:lnTo>
                    <a:pt x="8799" y="6323"/>
                  </a:lnTo>
                  <a:lnTo>
                    <a:pt x="8795" y="6314"/>
                  </a:lnTo>
                  <a:lnTo>
                    <a:pt x="8793" y="6312"/>
                  </a:lnTo>
                  <a:lnTo>
                    <a:pt x="8780" y="6340"/>
                  </a:lnTo>
                  <a:lnTo>
                    <a:pt x="8761" y="6367"/>
                  </a:lnTo>
                  <a:lnTo>
                    <a:pt x="8740" y="6392"/>
                  </a:lnTo>
                  <a:lnTo>
                    <a:pt x="8715" y="6413"/>
                  </a:lnTo>
                  <a:lnTo>
                    <a:pt x="8688" y="6432"/>
                  </a:lnTo>
                  <a:lnTo>
                    <a:pt x="8659" y="6446"/>
                  </a:lnTo>
                  <a:lnTo>
                    <a:pt x="8628" y="6456"/>
                  </a:lnTo>
                  <a:lnTo>
                    <a:pt x="8596" y="6463"/>
                  </a:lnTo>
                  <a:lnTo>
                    <a:pt x="8563" y="6465"/>
                  </a:lnTo>
                  <a:lnTo>
                    <a:pt x="8530" y="6463"/>
                  </a:lnTo>
                  <a:lnTo>
                    <a:pt x="8498" y="6456"/>
                  </a:lnTo>
                  <a:lnTo>
                    <a:pt x="8467" y="6446"/>
                  </a:lnTo>
                  <a:lnTo>
                    <a:pt x="8438" y="6432"/>
                  </a:lnTo>
                  <a:lnTo>
                    <a:pt x="8411" y="6413"/>
                  </a:lnTo>
                  <a:lnTo>
                    <a:pt x="8386" y="6392"/>
                  </a:lnTo>
                  <a:lnTo>
                    <a:pt x="8365" y="6367"/>
                  </a:lnTo>
                  <a:lnTo>
                    <a:pt x="8346" y="6340"/>
                  </a:lnTo>
                  <a:close/>
                  <a:moveTo>
                    <a:pt x="7906" y="4006"/>
                  </a:moveTo>
                  <a:lnTo>
                    <a:pt x="4807" y="2729"/>
                  </a:lnTo>
                  <a:lnTo>
                    <a:pt x="1707" y="4006"/>
                  </a:lnTo>
                  <a:lnTo>
                    <a:pt x="4807" y="5282"/>
                  </a:lnTo>
                  <a:lnTo>
                    <a:pt x="7906" y="4006"/>
                  </a:lnTo>
                  <a:close/>
                  <a:moveTo>
                    <a:pt x="4743" y="5794"/>
                  </a:moveTo>
                  <a:lnTo>
                    <a:pt x="4712" y="5783"/>
                  </a:lnTo>
                  <a:lnTo>
                    <a:pt x="2847" y="5016"/>
                  </a:lnTo>
                  <a:lnTo>
                    <a:pt x="2847" y="6613"/>
                  </a:lnTo>
                  <a:lnTo>
                    <a:pt x="2873" y="6683"/>
                  </a:lnTo>
                  <a:lnTo>
                    <a:pt x="2974" y="6767"/>
                  </a:lnTo>
                  <a:lnTo>
                    <a:pt x="3202" y="6867"/>
                  </a:lnTo>
                  <a:lnTo>
                    <a:pt x="3526" y="6954"/>
                  </a:lnTo>
                  <a:lnTo>
                    <a:pt x="3917" y="7018"/>
                  </a:lnTo>
                  <a:lnTo>
                    <a:pt x="4351" y="7057"/>
                  </a:lnTo>
                  <a:lnTo>
                    <a:pt x="4806" y="7070"/>
                  </a:lnTo>
                  <a:lnTo>
                    <a:pt x="5262" y="7057"/>
                  </a:lnTo>
                  <a:lnTo>
                    <a:pt x="5696" y="7018"/>
                  </a:lnTo>
                  <a:lnTo>
                    <a:pt x="6087" y="6954"/>
                  </a:lnTo>
                  <a:lnTo>
                    <a:pt x="6411" y="6867"/>
                  </a:lnTo>
                  <a:lnTo>
                    <a:pt x="6639" y="6767"/>
                  </a:lnTo>
                  <a:lnTo>
                    <a:pt x="6740" y="6683"/>
                  </a:lnTo>
                  <a:lnTo>
                    <a:pt x="6766" y="6613"/>
                  </a:lnTo>
                  <a:lnTo>
                    <a:pt x="6766" y="5016"/>
                  </a:lnTo>
                  <a:lnTo>
                    <a:pt x="4902" y="5783"/>
                  </a:lnTo>
                  <a:lnTo>
                    <a:pt x="4871" y="5794"/>
                  </a:lnTo>
                  <a:lnTo>
                    <a:pt x="4839" y="5800"/>
                  </a:lnTo>
                  <a:lnTo>
                    <a:pt x="4807" y="5802"/>
                  </a:lnTo>
                  <a:lnTo>
                    <a:pt x="4775" y="5800"/>
                  </a:lnTo>
                  <a:lnTo>
                    <a:pt x="4743" y="5794"/>
                  </a:lnTo>
                  <a:close/>
                </a:path>
              </a:pathLst>
            </a:custGeom>
            <a:solidFill>
              <a:schemeClr val="accent1">
                <a:lumMod val="50000"/>
              </a:schemeClr>
            </a:solidFill>
            <a:ln>
              <a:noFill/>
            </a:ln>
          </p:spPr>
          <p:txBody>
            <a:bodyPr/>
            <a:lstStyle/>
            <a:p>
              <a:endParaRPr/>
            </a:p>
          </p:txBody>
        </p:sp>
      </p:grpSp>
      <p:grpSp>
        <p:nvGrpSpPr>
          <p:cNvPr id="45" name="Group 31"/>
          <p:cNvGrpSpPr/>
          <p:nvPr/>
        </p:nvGrpSpPr>
        <p:grpSpPr>
          <a:xfrm>
            <a:off x="808583" y="3561477"/>
            <a:ext cx="501668" cy="501668"/>
            <a:chOff x="6359457" y="5358687"/>
            <a:chExt cx="633600" cy="633600"/>
          </a:xfrm>
        </p:grpSpPr>
        <p:sp>
          <p:nvSpPr>
            <p:cNvPr id="46" name="Accent"/>
            <p:cNvSpPr/>
            <p:nvPr/>
          </p:nvSpPr>
          <p:spPr>
            <a:xfrm>
              <a:off x="6359457" y="5358687"/>
              <a:ext cx="633600" cy="633600"/>
            </a:xfrm>
            <a:custGeom>
              <a:avLst/>
              <a:gdLst/>
              <a:ahLst/>
              <a:cxnLst/>
              <a:rect l="0" t="0" r="10000" b="10000"/>
              <a:pathLst>
                <a:path w="10000" h="10000">
                  <a:moveTo>
                    <a:pt x="8950" y="6421"/>
                  </a:moveTo>
                  <a:lnTo>
                    <a:pt x="8950" y="6436"/>
                  </a:lnTo>
                  <a:lnTo>
                    <a:pt x="8950" y="6451"/>
                  </a:lnTo>
                  <a:lnTo>
                    <a:pt x="8949" y="6465"/>
                  </a:lnTo>
                  <a:lnTo>
                    <a:pt x="8948" y="6480"/>
                  </a:lnTo>
                  <a:lnTo>
                    <a:pt x="8946" y="6494"/>
                  </a:lnTo>
                  <a:lnTo>
                    <a:pt x="8943" y="6508"/>
                  </a:lnTo>
                  <a:lnTo>
                    <a:pt x="8940" y="6522"/>
                  </a:lnTo>
                  <a:lnTo>
                    <a:pt x="8937" y="6536"/>
                  </a:lnTo>
                  <a:lnTo>
                    <a:pt x="8933" y="6550"/>
                  </a:lnTo>
                  <a:lnTo>
                    <a:pt x="8928" y="6564"/>
                  </a:lnTo>
                  <a:lnTo>
                    <a:pt x="8923" y="6578"/>
                  </a:lnTo>
                  <a:lnTo>
                    <a:pt x="8918" y="6591"/>
                  </a:lnTo>
                  <a:lnTo>
                    <a:pt x="8912" y="6604"/>
                  </a:lnTo>
                  <a:lnTo>
                    <a:pt x="8905" y="6617"/>
                  </a:lnTo>
                  <a:lnTo>
                    <a:pt x="8898" y="6630"/>
                  </a:lnTo>
                  <a:lnTo>
                    <a:pt x="8890" y="6642"/>
                  </a:lnTo>
                  <a:lnTo>
                    <a:pt x="8883" y="6655"/>
                  </a:lnTo>
                  <a:lnTo>
                    <a:pt x="8874" y="6666"/>
                  </a:lnTo>
                  <a:lnTo>
                    <a:pt x="8865" y="6678"/>
                  </a:lnTo>
                  <a:lnTo>
                    <a:pt x="8856" y="6689"/>
                  </a:lnTo>
                  <a:lnTo>
                    <a:pt x="8846" y="6700"/>
                  </a:lnTo>
                  <a:lnTo>
                    <a:pt x="8836" y="6710"/>
                  </a:lnTo>
                  <a:lnTo>
                    <a:pt x="8826" y="6720"/>
                  </a:lnTo>
                  <a:lnTo>
                    <a:pt x="8815" y="6729"/>
                  </a:lnTo>
                  <a:lnTo>
                    <a:pt x="8804" y="6738"/>
                  </a:lnTo>
                  <a:lnTo>
                    <a:pt x="8793" y="6747"/>
                  </a:lnTo>
                  <a:lnTo>
                    <a:pt x="8781" y="6756"/>
                  </a:lnTo>
                  <a:lnTo>
                    <a:pt x="8769" y="6764"/>
                  </a:lnTo>
                  <a:lnTo>
                    <a:pt x="8757" y="6771"/>
                  </a:lnTo>
                  <a:lnTo>
                    <a:pt x="8744" y="6778"/>
                  </a:lnTo>
                  <a:lnTo>
                    <a:pt x="8731" y="6785"/>
                  </a:lnTo>
                  <a:lnTo>
                    <a:pt x="8718" y="6791"/>
                  </a:lnTo>
                  <a:lnTo>
                    <a:pt x="8705" y="6796"/>
                  </a:lnTo>
                  <a:lnTo>
                    <a:pt x="8691" y="6801"/>
                  </a:lnTo>
                  <a:lnTo>
                    <a:pt x="8677" y="6806"/>
                  </a:lnTo>
                  <a:lnTo>
                    <a:pt x="8663" y="6810"/>
                  </a:lnTo>
                  <a:lnTo>
                    <a:pt x="8649" y="6813"/>
                  </a:lnTo>
                  <a:lnTo>
                    <a:pt x="8635" y="6816"/>
                  </a:lnTo>
                  <a:lnTo>
                    <a:pt x="8621" y="6819"/>
                  </a:lnTo>
                  <a:lnTo>
                    <a:pt x="8607" y="6821"/>
                  </a:lnTo>
                  <a:lnTo>
                    <a:pt x="8592" y="6822"/>
                  </a:lnTo>
                  <a:lnTo>
                    <a:pt x="8578" y="6823"/>
                  </a:lnTo>
                  <a:lnTo>
                    <a:pt x="8563" y="6823"/>
                  </a:lnTo>
                  <a:lnTo>
                    <a:pt x="8548" y="6823"/>
                  </a:lnTo>
                  <a:lnTo>
                    <a:pt x="8534" y="6822"/>
                  </a:lnTo>
                  <a:lnTo>
                    <a:pt x="8520" y="6821"/>
                  </a:lnTo>
                  <a:lnTo>
                    <a:pt x="8505" y="6819"/>
                  </a:lnTo>
                  <a:lnTo>
                    <a:pt x="8491" y="6816"/>
                  </a:lnTo>
                  <a:lnTo>
                    <a:pt x="8477" y="6813"/>
                  </a:lnTo>
                  <a:lnTo>
                    <a:pt x="8463" y="6810"/>
                  </a:lnTo>
                  <a:lnTo>
                    <a:pt x="8449" y="6806"/>
                  </a:lnTo>
                  <a:lnTo>
                    <a:pt x="8436" y="6801"/>
                  </a:lnTo>
                  <a:lnTo>
                    <a:pt x="8422" y="6796"/>
                  </a:lnTo>
                  <a:lnTo>
                    <a:pt x="8409" y="6791"/>
                  </a:lnTo>
                  <a:lnTo>
                    <a:pt x="8396" y="6785"/>
                  </a:lnTo>
                  <a:lnTo>
                    <a:pt x="8383" y="6778"/>
                  </a:lnTo>
                  <a:lnTo>
                    <a:pt x="8370" y="6771"/>
                  </a:lnTo>
                  <a:lnTo>
                    <a:pt x="8358" y="6764"/>
                  </a:lnTo>
                  <a:lnTo>
                    <a:pt x="8345" y="6756"/>
                  </a:lnTo>
                  <a:lnTo>
                    <a:pt x="8333" y="6747"/>
                  </a:lnTo>
                  <a:lnTo>
                    <a:pt x="8322" y="6738"/>
                  </a:lnTo>
                  <a:lnTo>
                    <a:pt x="8311" y="6729"/>
                  </a:lnTo>
                  <a:lnTo>
                    <a:pt x="8300" y="6720"/>
                  </a:lnTo>
                  <a:lnTo>
                    <a:pt x="8290" y="6710"/>
                  </a:lnTo>
                  <a:lnTo>
                    <a:pt x="8280" y="6700"/>
                  </a:lnTo>
                  <a:lnTo>
                    <a:pt x="8270" y="6689"/>
                  </a:lnTo>
                  <a:lnTo>
                    <a:pt x="8261" y="6678"/>
                  </a:lnTo>
                  <a:lnTo>
                    <a:pt x="8252" y="6666"/>
                  </a:lnTo>
                  <a:lnTo>
                    <a:pt x="8243" y="6655"/>
                  </a:lnTo>
                  <a:lnTo>
                    <a:pt x="8236" y="6642"/>
                  </a:lnTo>
                  <a:lnTo>
                    <a:pt x="8228" y="6630"/>
                  </a:lnTo>
                  <a:lnTo>
                    <a:pt x="8221" y="6617"/>
                  </a:lnTo>
                  <a:lnTo>
                    <a:pt x="8214" y="6604"/>
                  </a:lnTo>
                  <a:lnTo>
                    <a:pt x="8208" y="6591"/>
                  </a:lnTo>
                  <a:lnTo>
                    <a:pt x="8203" y="6578"/>
                  </a:lnTo>
                  <a:lnTo>
                    <a:pt x="8198" y="6564"/>
                  </a:lnTo>
                  <a:lnTo>
                    <a:pt x="8194" y="6550"/>
                  </a:lnTo>
                  <a:lnTo>
                    <a:pt x="8190" y="6536"/>
                  </a:lnTo>
                  <a:lnTo>
                    <a:pt x="8186" y="6522"/>
                  </a:lnTo>
                  <a:lnTo>
                    <a:pt x="8184" y="6508"/>
                  </a:lnTo>
                  <a:lnTo>
                    <a:pt x="8181" y="6494"/>
                  </a:lnTo>
                  <a:lnTo>
                    <a:pt x="8179" y="6480"/>
                  </a:lnTo>
                  <a:lnTo>
                    <a:pt x="8178" y="6465"/>
                  </a:lnTo>
                  <a:lnTo>
                    <a:pt x="8177" y="6451"/>
                  </a:lnTo>
                  <a:lnTo>
                    <a:pt x="8177" y="6436"/>
                  </a:lnTo>
                  <a:lnTo>
                    <a:pt x="8177" y="6421"/>
                  </a:lnTo>
                  <a:lnTo>
                    <a:pt x="8178" y="6407"/>
                  </a:lnTo>
                  <a:lnTo>
                    <a:pt x="8179" y="6393"/>
                  </a:lnTo>
                  <a:lnTo>
                    <a:pt x="8181" y="6378"/>
                  </a:lnTo>
                  <a:lnTo>
                    <a:pt x="8184" y="6364"/>
                  </a:lnTo>
                  <a:lnTo>
                    <a:pt x="8186" y="6350"/>
                  </a:lnTo>
                  <a:lnTo>
                    <a:pt x="8190" y="6336"/>
                  </a:lnTo>
                  <a:lnTo>
                    <a:pt x="8194" y="6322"/>
                  </a:lnTo>
                  <a:lnTo>
                    <a:pt x="8198" y="6309"/>
                  </a:lnTo>
                  <a:lnTo>
                    <a:pt x="8203" y="6295"/>
                  </a:lnTo>
                  <a:lnTo>
                    <a:pt x="8208" y="6282"/>
                  </a:lnTo>
                  <a:lnTo>
                    <a:pt x="8214" y="6269"/>
                  </a:lnTo>
                  <a:lnTo>
                    <a:pt x="8221" y="6256"/>
                  </a:lnTo>
                  <a:lnTo>
                    <a:pt x="8228" y="6243"/>
                  </a:lnTo>
                  <a:lnTo>
                    <a:pt x="8236" y="6231"/>
                  </a:lnTo>
                  <a:lnTo>
                    <a:pt x="8243" y="6218"/>
                  </a:lnTo>
                  <a:lnTo>
                    <a:pt x="8252" y="6206"/>
                  </a:lnTo>
                  <a:lnTo>
                    <a:pt x="8261" y="6195"/>
                  </a:lnTo>
                  <a:lnTo>
                    <a:pt x="8270" y="6184"/>
                  </a:lnTo>
                  <a:lnTo>
                    <a:pt x="8280" y="6173"/>
                  </a:lnTo>
                  <a:lnTo>
                    <a:pt x="8290" y="6163"/>
                  </a:lnTo>
                  <a:lnTo>
                    <a:pt x="8300" y="6153"/>
                  </a:lnTo>
                  <a:lnTo>
                    <a:pt x="8311" y="6143"/>
                  </a:lnTo>
                  <a:lnTo>
                    <a:pt x="8322" y="6134"/>
                  </a:lnTo>
                  <a:lnTo>
                    <a:pt x="8333" y="6125"/>
                  </a:lnTo>
                  <a:lnTo>
                    <a:pt x="8345" y="6116"/>
                  </a:lnTo>
                  <a:lnTo>
                    <a:pt x="8358" y="6109"/>
                  </a:lnTo>
                  <a:lnTo>
                    <a:pt x="8370" y="6101"/>
                  </a:lnTo>
                  <a:lnTo>
                    <a:pt x="8383" y="6094"/>
                  </a:lnTo>
                  <a:lnTo>
                    <a:pt x="8396" y="6088"/>
                  </a:lnTo>
                  <a:lnTo>
                    <a:pt x="8409" y="6082"/>
                  </a:lnTo>
                  <a:lnTo>
                    <a:pt x="8422" y="6076"/>
                  </a:lnTo>
                  <a:lnTo>
                    <a:pt x="8436" y="6072"/>
                  </a:lnTo>
                  <a:lnTo>
                    <a:pt x="8449" y="6067"/>
                  </a:lnTo>
                  <a:lnTo>
                    <a:pt x="8463" y="6063"/>
                  </a:lnTo>
                  <a:lnTo>
                    <a:pt x="8477" y="6060"/>
                  </a:lnTo>
                  <a:lnTo>
                    <a:pt x="8491" y="6057"/>
                  </a:lnTo>
                  <a:lnTo>
                    <a:pt x="8505" y="6054"/>
                  </a:lnTo>
                  <a:lnTo>
                    <a:pt x="8520" y="6052"/>
                  </a:lnTo>
                  <a:lnTo>
                    <a:pt x="8534" y="6051"/>
                  </a:lnTo>
                  <a:lnTo>
                    <a:pt x="8548" y="6050"/>
                  </a:lnTo>
                  <a:lnTo>
                    <a:pt x="8563" y="6050"/>
                  </a:lnTo>
                  <a:lnTo>
                    <a:pt x="8578" y="6050"/>
                  </a:lnTo>
                  <a:lnTo>
                    <a:pt x="8592" y="6051"/>
                  </a:lnTo>
                  <a:lnTo>
                    <a:pt x="8607" y="6052"/>
                  </a:lnTo>
                  <a:lnTo>
                    <a:pt x="8621" y="6054"/>
                  </a:lnTo>
                  <a:lnTo>
                    <a:pt x="8635" y="6057"/>
                  </a:lnTo>
                  <a:lnTo>
                    <a:pt x="8649" y="6060"/>
                  </a:lnTo>
                  <a:lnTo>
                    <a:pt x="8663" y="6063"/>
                  </a:lnTo>
                  <a:lnTo>
                    <a:pt x="8677" y="6067"/>
                  </a:lnTo>
                  <a:lnTo>
                    <a:pt x="8691" y="6072"/>
                  </a:lnTo>
                  <a:lnTo>
                    <a:pt x="8705" y="6076"/>
                  </a:lnTo>
                  <a:lnTo>
                    <a:pt x="8718" y="6082"/>
                  </a:lnTo>
                  <a:lnTo>
                    <a:pt x="8731" y="6088"/>
                  </a:lnTo>
                  <a:lnTo>
                    <a:pt x="8744" y="6094"/>
                  </a:lnTo>
                  <a:lnTo>
                    <a:pt x="8757" y="6101"/>
                  </a:lnTo>
                  <a:lnTo>
                    <a:pt x="8769" y="6109"/>
                  </a:lnTo>
                  <a:lnTo>
                    <a:pt x="8781" y="6116"/>
                  </a:lnTo>
                  <a:lnTo>
                    <a:pt x="8793" y="6125"/>
                  </a:lnTo>
                  <a:lnTo>
                    <a:pt x="8804" y="6134"/>
                  </a:lnTo>
                  <a:lnTo>
                    <a:pt x="8815" y="6143"/>
                  </a:lnTo>
                  <a:lnTo>
                    <a:pt x="8826" y="6153"/>
                  </a:lnTo>
                  <a:lnTo>
                    <a:pt x="8836" y="6163"/>
                  </a:lnTo>
                  <a:lnTo>
                    <a:pt x="8846" y="6173"/>
                  </a:lnTo>
                  <a:lnTo>
                    <a:pt x="8856" y="6184"/>
                  </a:lnTo>
                  <a:lnTo>
                    <a:pt x="8865" y="6195"/>
                  </a:lnTo>
                  <a:lnTo>
                    <a:pt x="8874" y="6206"/>
                  </a:lnTo>
                  <a:lnTo>
                    <a:pt x="8883" y="6218"/>
                  </a:lnTo>
                  <a:lnTo>
                    <a:pt x="8890" y="6231"/>
                  </a:lnTo>
                  <a:lnTo>
                    <a:pt x="8898" y="6243"/>
                  </a:lnTo>
                  <a:lnTo>
                    <a:pt x="8905" y="6256"/>
                  </a:lnTo>
                  <a:lnTo>
                    <a:pt x="8912" y="6269"/>
                  </a:lnTo>
                  <a:lnTo>
                    <a:pt x="8918" y="6282"/>
                  </a:lnTo>
                  <a:lnTo>
                    <a:pt x="8923" y="6295"/>
                  </a:lnTo>
                  <a:lnTo>
                    <a:pt x="8928" y="6309"/>
                  </a:lnTo>
                  <a:lnTo>
                    <a:pt x="8933" y="6322"/>
                  </a:lnTo>
                  <a:lnTo>
                    <a:pt x="8937" y="6336"/>
                  </a:lnTo>
                  <a:lnTo>
                    <a:pt x="8940" y="6350"/>
                  </a:lnTo>
                  <a:lnTo>
                    <a:pt x="8943" y="6364"/>
                  </a:lnTo>
                  <a:lnTo>
                    <a:pt x="8946" y="6378"/>
                  </a:lnTo>
                  <a:lnTo>
                    <a:pt x="8948" y="6393"/>
                  </a:lnTo>
                  <a:lnTo>
                    <a:pt x="8949" y="6407"/>
                  </a:lnTo>
                  <a:lnTo>
                    <a:pt x="8950" y="6421"/>
                  </a:lnTo>
                  <a:close/>
                  <a:moveTo>
                    <a:pt x="4807" y="5552"/>
                  </a:moveTo>
                  <a:lnTo>
                    <a:pt x="1050" y="4006"/>
                  </a:lnTo>
                  <a:lnTo>
                    <a:pt x="4807" y="2459"/>
                  </a:lnTo>
                  <a:lnTo>
                    <a:pt x="8563" y="4006"/>
                  </a:lnTo>
                  <a:lnTo>
                    <a:pt x="4807" y="5552"/>
                  </a:lnTo>
                  <a:close/>
                </a:path>
              </a:pathLst>
            </a:custGeom>
            <a:solidFill>
              <a:schemeClr val="accent1"/>
            </a:solidFill>
            <a:ln>
              <a:noFill/>
            </a:ln>
          </p:spPr>
          <p:txBody>
            <a:bodyPr/>
            <a:lstStyle/>
            <a:p>
              <a:endParaRPr/>
            </a:p>
          </p:txBody>
        </p:sp>
        <p:sp>
          <p:nvSpPr>
            <p:cNvPr id="47" name="Outline"/>
            <p:cNvSpPr/>
            <p:nvPr/>
          </p:nvSpPr>
          <p:spPr>
            <a:xfrm>
              <a:off x="6359457" y="5358687"/>
              <a:ext cx="633600" cy="633600"/>
            </a:xfrm>
            <a:custGeom>
              <a:avLst/>
              <a:gdLst/>
              <a:ahLst/>
              <a:cxnLst/>
              <a:rect l="0" t="0" r="10000" b="10000"/>
              <a:pathLst>
                <a:path w="10000" h="10000">
                  <a:moveTo>
                    <a:pt x="8313" y="4379"/>
                  </a:moveTo>
                  <a:lnTo>
                    <a:pt x="7266" y="4810"/>
                  </a:lnTo>
                  <a:lnTo>
                    <a:pt x="7266" y="6657"/>
                  </a:lnTo>
                  <a:lnTo>
                    <a:pt x="7264" y="6686"/>
                  </a:lnTo>
                  <a:lnTo>
                    <a:pt x="7259" y="6715"/>
                  </a:lnTo>
                  <a:lnTo>
                    <a:pt x="7251" y="6743"/>
                  </a:lnTo>
                  <a:lnTo>
                    <a:pt x="7186" y="6919"/>
                  </a:lnTo>
                  <a:lnTo>
                    <a:pt x="7173" y="6949"/>
                  </a:lnTo>
                  <a:lnTo>
                    <a:pt x="7156" y="6977"/>
                  </a:lnTo>
                  <a:lnTo>
                    <a:pt x="7135" y="7003"/>
                  </a:lnTo>
                  <a:lnTo>
                    <a:pt x="7111" y="7026"/>
                  </a:lnTo>
                  <a:lnTo>
                    <a:pt x="6930" y="7175"/>
                  </a:lnTo>
                  <a:lnTo>
                    <a:pt x="6902" y="7195"/>
                  </a:lnTo>
                  <a:lnTo>
                    <a:pt x="6872" y="7211"/>
                  </a:lnTo>
                  <a:lnTo>
                    <a:pt x="6595" y="7332"/>
                  </a:lnTo>
                  <a:lnTo>
                    <a:pt x="6559" y="7345"/>
                  </a:lnTo>
                  <a:lnTo>
                    <a:pt x="6204" y="7440"/>
                  </a:lnTo>
                  <a:lnTo>
                    <a:pt x="6180" y="7445"/>
                  </a:lnTo>
                  <a:lnTo>
                    <a:pt x="5768" y="7513"/>
                  </a:lnTo>
                  <a:lnTo>
                    <a:pt x="5750" y="7515"/>
                  </a:lnTo>
                  <a:lnTo>
                    <a:pt x="5299" y="7555"/>
                  </a:lnTo>
                  <a:lnTo>
                    <a:pt x="5284" y="7556"/>
                  </a:lnTo>
                  <a:lnTo>
                    <a:pt x="4814" y="7570"/>
                  </a:lnTo>
                  <a:lnTo>
                    <a:pt x="4799" y="7570"/>
                  </a:lnTo>
                  <a:lnTo>
                    <a:pt x="4329" y="7556"/>
                  </a:lnTo>
                  <a:lnTo>
                    <a:pt x="4314" y="7555"/>
                  </a:lnTo>
                  <a:lnTo>
                    <a:pt x="3863" y="7515"/>
                  </a:lnTo>
                  <a:lnTo>
                    <a:pt x="3845" y="7513"/>
                  </a:lnTo>
                  <a:lnTo>
                    <a:pt x="3433" y="7445"/>
                  </a:lnTo>
                  <a:lnTo>
                    <a:pt x="3409" y="7440"/>
                  </a:lnTo>
                  <a:lnTo>
                    <a:pt x="3054" y="7345"/>
                  </a:lnTo>
                  <a:lnTo>
                    <a:pt x="3018" y="7332"/>
                  </a:lnTo>
                  <a:lnTo>
                    <a:pt x="2741" y="7211"/>
                  </a:lnTo>
                  <a:lnTo>
                    <a:pt x="2711" y="7195"/>
                  </a:lnTo>
                  <a:lnTo>
                    <a:pt x="2683" y="7175"/>
                  </a:lnTo>
                  <a:lnTo>
                    <a:pt x="2502" y="7026"/>
                  </a:lnTo>
                  <a:lnTo>
                    <a:pt x="2478" y="7003"/>
                  </a:lnTo>
                  <a:lnTo>
                    <a:pt x="2457" y="6977"/>
                  </a:lnTo>
                  <a:lnTo>
                    <a:pt x="2440" y="6949"/>
                  </a:lnTo>
                  <a:lnTo>
                    <a:pt x="2427" y="6919"/>
                  </a:lnTo>
                  <a:lnTo>
                    <a:pt x="2362" y="6743"/>
                  </a:lnTo>
                  <a:lnTo>
                    <a:pt x="2354" y="6715"/>
                  </a:lnTo>
                  <a:lnTo>
                    <a:pt x="2349" y="6686"/>
                  </a:lnTo>
                  <a:lnTo>
                    <a:pt x="2347" y="6657"/>
                  </a:lnTo>
                  <a:lnTo>
                    <a:pt x="2347" y="4810"/>
                  </a:lnTo>
                  <a:lnTo>
                    <a:pt x="955" y="4237"/>
                  </a:lnTo>
                  <a:lnTo>
                    <a:pt x="925" y="4223"/>
                  </a:lnTo>
                  <a:lnTo>
                    <a:pt x="898" y="4205"/>
                  </a:lnTo>
                  <a:lnTo>
                    <a:pt x="874" y="4183"/>
                  </a:lnTo>
                  <a:lnTo>
                    <a:pt x="852" y="4158"/>
                  </a:lnTo>
                  <a:lnTo>
                    <a:pt x="834" y="4131"/>
                  </a:lnTo>
                  <a:lnTo>
                    <a:pt x="819" y="4102"/>
                  </a:lnTo>
                  <a:lnTo>
                    <a:pt x="809" y="4071"/>
                  </a:lnTo>
                  <a:lnTo>
                    <a:pt x="802" y="4039"/>
                  </a:lnTo>
                  <a:lnTo>
                    <a:pt x="800" y="4006"/>
                  </a:lnTo>
                  <a:lnTo>
                    <a:pt x="802" y="3973"/>
                  </a:lnTo>
                  <a:lnTo>
                    <a:pt x="809" y="3941"/>
                  </a:lnTo>
                  <a:lnTo>
                    <a:pt x="819" y="3910"/>
                  </a:lnTo>
                  <a:lnTo>
                    <a:pt x="834" y="3881"/>
                  </a:lnTo>
                  <a:lnTo>
                    <a:pt x="852" y="3854"/>
                  </a:lnTo>
                  <a:lnTo>
                    <a:pt x="873" y="3829"/>
                  </a:lnTo>
                  <a:lnTo>
                    <a:pt x="898" y="3807"/>
                  </a:lnTo>
                  <a:lnTo>
                    <a:pt x="925" y="3789"/>
                  </a:lnTo>
                  <a:lnTo>
                    <a:pt x="955" y="3775"/>
                  </a:lnTo>
                  <a:lnTo>
                    <a:pt x="4712" y="2228"/>
                  </a:lnTo>
                  <a:lnTo>
                    <a:pt x="4743" y="2217"/>
                  </a:lnTo>
                  <a:lnTo>
                    <a:pt x="4775" y="2211"/>
                  </a:lnTo>
                  <a:lnTo>
                    <a:pt x="4807" y="2209"/>
                  </a:lnTo>
                  <a:lnTo>
                    <a:pt x="4839" y="2211"/>
                  </a:lnTo>
                  <a:lnTo>
                    <a:pt x="4871" y="2217"/>
                  </a:lnTo>
                  <a:lnTo>
                    <a:pt x="4902" y="2228"/>
                  </a:lnTo>
                  <a:lnTo>
                    <a:pt x="8658" y="3775"/>
                  </a:lnTo>
                  <a:lnTo>
                    <a:pt x="8658" y="3775"/>
                  </a:lnTo>
                  <a:lnTo>
                    <a:pt x="8659" y="3775"/>
                  </a:lnTo>
                  <a:lnTo>
                    <a:pt x="8674" y="3783"/>
                  </a:lnTo>
                  <a:lnTo>
                    <a:pt x="8688" y="3789"/>
                  </a:lnTo>
                  <a:lnTo>
                    <a:pt x="8688" y="3789"/>
                  </a:lnTo>
                  <a:lnTo>
                    <a:pt x="8688" y="3789"/>
                  </a:lnTo>
                  <a:lnTo>
                    <a:pt x="8702" y="3799"/>
                  </a:lnTo>
                  <a:lnTo>
                    <a:pt x="8715" y="3807"/>
                  </a:lnTo>
                  <a:lnTo>
                    <a:pt x="8715" y="3808"/>
                  </a:lnTo>
                  <a:lnTo>
                    <a:pt x="8715" y="3808"/>
                  </a:lnTo>
                  <a:lnTo>
                    <a:pt x="8728" y="3819"/>
                  </a:lnTo>
                  <a:lnTo>
                    <a:pt x="8740" y="3829"/>
                  </a:lnTo>
                  <a:lnTo>
                    <a:pt x="8740" y="3829"/>
                  </a:lnTo>
                  <a:lnTo>
                    <a:pt x="8740" y="3829"/>
                  </a:lnTo>
                  <a:lnTo>
                    <a:pt x="8752" y="3843"/>
                  </a:lnTo>
                  <a:lnTo>
                    <a:pt x="8761" y="3854"/>
                  </a:lnTo>
                  <a:lnTo>
                    <a:pt x="8761" y="3854"/>
                  </a:lnTo>
                  <a:lnTo>
                    <a:pt x="8761" y="3854"/>
                  </a:lnTo>
                  <a:lnTo>
                    <a:pt x="8771" y="3869"/>
                  </a:lnTo>
                  <a:lnTo>
                    <a:pt x="8779" y="3881"/>
                  </a:lnTo>
                  <a:lnTo>
                    <a:pt x="8779" y="3881"/>
                  </a:lnTo>
                  <a:lnTo>
                    <a:pt x="8780" y="3881"/>
                  </a:lnTo>
                  <a:lnTo>
                    <a:pt x="8788" y="3898"/>
                  </a:lnTo>
                  <a:lnTo>
                    <a:pt x="8794" y="3910"/>
                  </a:lnTo>
                  <a:lnTo>
                    <a:pt x="8794" y="3910"/>
                  </a:lnTo>
                  <a:lnTo>
                    <a:pt x="8794" y="3910"/>
                  </a:lnTo>
                  <a:lnTo>
                    <a:pt x="8801" y="3930"/>
                  </a:lnTo>
                  <a:lnTo>
                    <a:pt x="8804" y="3941"/>
                  </a:lnTo>
                  <a:lnTo>
                    <a:pt x="8804" y="3941"/>
                  </a:lnTo>
                  <a:lnTo>
                    <a:pt x="8804" y="3941"/>
                  </a:lnTo>
                  <a:lnTo>
                    <a:pt x="8809" y="3965"/>
                  </a:lnTo>
                  <a:lnTo>
                    <a:pt x="8811" y="3973"/>
                  </a:lnTo>
                  <a:lnTo>
                    <a:pt x="8811" y="3973"/>
                  </a:lnTo>
                  <a:lnTo>
                    <a:pt x="8811" y="3973"/>
                  </a:lnTo>
                  <a:lnTo>
                    <a:pt x="8813" y="4006"/>
                  </a:lnTo>
                  <a:lnTo>
                    <a:pt x="8813" y="5989"/>
                  </a:lnTo>
                  <a:lnTo>
                    <a:pt x="8816" y="5991"/>
                  </a:lnTo>
                  <a:lnTo>
                    <a:pt x="8822" y="5994"/>
                  </a:lnTo>
                  <a:lnTo>
                    <a:pt x="8834" y="6002"/>
                  </a:lnTo>
                  <a:lnTo>
                    <a:pt x="8838" y="6004"/>
                  </a:lnTo>
                  <a:lnTo>
                    <a:pt x="8850" y="6012"/>
                  </a:lnTo>
                  <a:lnTo>
                    <a:pt x="8854" y="6015"/>
                  </a:lnTo>
                  <a:lnTo>
                    <a:pt x="8866" y="6023"/>
                  </a:lnTo>
                  <a:lnTo>
                    <a:pt x="8870" y="6026"/>
                  </a:lnTo>
                  <a:lnTo>
                    <a:pt x="8881" y="6035"/>
                  </a:lnTo>
                  <a:lnTo>
                    <a:pt x="8885" y="6038"/>
                  </a:lnTo>
                  <a:lnTo>
                    <a:pt x="8896" y="6047"/>
                  </a:lnTo>
                  <a:lnTo>
                    <a:pt x="8899" y="6050"/>
                  </a:lnTo>
                  <a:lnTo>
                    <a:pt x="8910" y="6060"/>
                  </a:lnTo>
                  <a:lnTo>
                    <a:pt x="8913" y="6063"/>
                  </a:lnTo>
                  <a:lnTo>
                    <a:pt x="8923" y="6073"/>
                  </a:lnTo>
                  <a:lnTo>
                    <a:pt x="8927" y="6076"/>
                  </a:lnTo>
                  <a:lnTo>
                    <a:pt x="8937" y="6087"/>
                  </a:lnTo>
                  <a:lnTo>
                    <a:pt x="8940" y="6090"/>
                  </a:lnTo>
                  <a:lnTo>
                    <a:pt x="8949" y="6101"/>
                  </a:lnTo>
                  <a:lnTo>
                    <a:pt x="8952" y="6104"/>
                  </a:lnTo>
                  <a:lnTo>
                    <a:pt x="8962" y="6115"/>
                  </a:lnTo>
                  <a:lnTo>
                    <a:pt x="8965" y="6119"/>
                  </a:lnTo>
                  <a:lnTo>
                    <a:pt x="8973" y="6130"/>
                  </a:lnTo>
                  <a:lnTo>
                    <a:pt x="8976" y="6134"/>
                  </a:lnTo>
                  <a:lnTo>
                    <a:pt x="8985" y="6146"/>
                  </a:lnTo>
                  <a:lnTo>
                    <a:pt x="8987" y="6150"/>
                  </a:lnTo>
                  <a:lnTo>
                    <a:pt x="8995" y="6162"/>
                  </a:lnTo>
                  <a:lnTo>
                    <a:pt x="8998" y="6166"/>
                  </a:lnTo>
                  <a:lnTo>
                    <a:pt x="9005" y="6179"/>
                  </a:lnTo>
                  <a:lnTo>
                    <a:pt x="9007" y="6183"/>
                  </a:lnTo>
                  <a:lnTo>
                    <a:pt x="9014" y="6195"/>
                  </a:lnTo>
                  <a:lnTo>
                    <a:pt x="9017" y="6199"/>
                  </a:lnTo>
                  <a:lnTo>
                    <a:pt x="9023" y="6212"/>
                  </a:lnTo>
                  <a:lnTo>
                    <a:pt x="9025" y="6216"/>
                  </a:lnTo>
                  <a:lnTo>
                    <a:pt x="9031" y="6230"/>
                  </a:lnTo>
                  <a:lnTo>
                    <a:pt x="9033" y="6234"/>
                  </a:lnTo>
                  <a:lnTo>
                    <a:pt x="9039" y="6247"/>
                  </a:lnTo>
                  <a:lnTo>
                    <a:pt x="9040" y="6251"/>
                  </a:lnTo>
                  <a:lnTo>
                    <a:pt x="9045" y="6265"/>
                  </a:lnTo>
                  <a:lnTo>
                    <a:pt x="9047" y="6269"/>
                  </a:lnTo>
                  <a:lnTo>
                    <a:pt x="9051" y="6283"/>
                  </a:lnTo>
                  <a:lnTo>
                    <a:pt x="9053" y="6287"/>
                  </a:lnTo>
                  <a:lnTo>
                    <a:pt x="9057" y="6301"/>
                  </a:lnTo>
                  <a:lnTo>
                    <a:pt x="9058" y="6306"/>
                  </a:lnTo>
                  <a:lnTo>
                    <a:pt x="9061" y="6320"/>
                  </a:lnTo>
                  <a:lnTo>
                    <a:pt x="9063" y="6324"/>
                  </a:lnTo>
                  <a:lnTo>
                    <a:pt x="9066" y="6338"/>
                  </a:lnTo>
                  <a:lnTo>
                    <a:pt x="9066" y="6343"/>
                  </a:lnTo>
                  <a:lnTo>
                    <a:pt x="9069" y="6357"/>
                  </a:lnTo>
                  <a:lnTo>
                    <a:pt x="9070" y="6362"/>
                  </a:lnTo>
                  <a:lnTo>
                    <a:pt x="9071" y="6376"/>
                  </a:lnTo>
                  <a:lnTo>
                    <a:pt x="9072" y="6381"/>
                  </a:lnTo>
                  <a:lnTo>
                    <a:pt x="9073" y="6395"/>
                  </a:lnTo>
                  <a:lnTo>
                    <a:pt x="9074" y="6400"/>
                  </a:lnTo>
                  <a:lnTo>
                    <a:pt x="9075" y="6414"/>
                  </a:lnTo>
                  <a:lnTo>
                    <a:pt x="9075" y="6419"/>
                  </a:lnTo>
                  <a:lnTo>
                    <a:pt x="9075" y="6434"/>
                  </a:lnTo>
                  <a:lnTo>
                    <a:pt x="9075" y="6438"/>
                  </a:lnTo>
                  <a:lnTo>
                    <a:pt x="9075" y="6453"/>
                  </a:lnTo>
                  <a:lnTo>
                    <a:pt x="9075" y="6458"/>
                  </a:lnTo>
                  <a:lnTo>
                    <a:pt x="9074" y="6472"/>
                  </a:lnTo>
                  <a:lnTo>
                    <a:pt x="9073" y="6477"/>
                  </a:lnTo>
                  <a:lnTo>
                    <a:pt x="9072" y="6491"/>
                  </a:lnTo>
                  <a:lnTo>
                    <a:pt x="9071" y="6496"/>
                  </a:lnTo>
                  <a:lnTo>
                    <a:pt x="9070" y="6510"/>
                  </a:lnTo>
                  <a:lnTo>
                    <a:pt x="9069" y="6515"/>
                  </a:lnTo>
                  <a:lnTo>
                    <a:pt x="9066" y="6529"/>
                  </a:lnTo>
                  <a:lnTo>
                    <a:pt x="9066" y="6534"/>
                  </a:lnTo>
                  <a:lnTo>
                    <a:pt x="9063" y="6548"/>
                  </a:lnTo>
                  <a:lnTo>
                    <a:pt x="9062" y="6552"/>
                  </a:lnTo>
                  <a:lnTo>
                    <a:pt x="9058" y="6567"/>
                  </a:lnTo>
                  <a:lnTo>
                    <a:pt x="9057" y="6571"/>
                  </a:lnTo>
                  <a:lnTo>
                    <a:pt x="9053" y="6585"/>
                  </a:lnTo>
                  <a:lnTo>
                    <a:pt x="9051" y="6589"/>
                  </a:lnTo>
                  <a:lnTo>
                    <a:pt x="9047" y="6603"/>
                  </a:lnTo>
                  <a:lnTo>
                    <a:pt x="9045" y="6607"/>
                  </a:lnTo>
                  <a:lnTo>
                    <a:pt x="9040" y="6621"/>
                  </a:lnTo>
                  <a:lnTo>
                    <a:pt x="9039" y="6625"/>
                  </a:lnTo>
                  <a:lnTo>
                    <a:pt x="9033" y="6639"/>
                  </a:lnTo>
                  <a:lnTo>
                    <a:pt x="9031" y="6643"/>
                  </a:lnTo>
                  <a:lnTo>
                    <a:pt x="9025" y="6656"/>
                  </a:lnTo>
                  <a:lnTo>
                    <a:pt x="9023" y="6660"/>
                  </a:lnTo>
                  <a:lnTo>
                    <a:pt x="9017" y="6673"/>
                  </a:lnTo>
                  <a:lnTo>
                    <a:pt x="9014" y="6678"/>
                  </a:lnTo>
                  <a:lnTo>
                    <a:pt x="9007" y="6690"/>
                  </a:lnTo>
                  <a:lnTo>
                    <a:pt x="9005" y="6694"/>
                  </a:lnTo>
                  <a:lnTo>
                    <a:pt x="8998" y="6707"/>
                  </a:lnTo>
                  <a:lnTo>
                    <a:pt x="8995" y="6711"/>
                  </a:lnTo>
                  <a:lnTo>
                    <a:pt x="8987" y="6723"/>
                  </a:lnTo>
                  <a:lnTo>
                    <a:pt x="8984" y="6727"/>
                  </a:lnTo>
                  <a:lnTo>
                    <a:pt x="8976" y="6739"/>
                  </a:lnTo>
                  <a:lnTo>
                    <a:pt x="8973" y="6743"/>
                  </a:lnTo>
                  <a:lnTo>
                    <a:pt x="8964" y="6754"/>
                  </a:lnTo>
                  <a:lnTo>
                    <a:pt x="8961" y="6758"/>
                  </a:lnTo>
                  <a:lnTo>
                    <a:pt x="8952" y="6769"/>
                  </a:lnTo>
                  <a:lnTo>
                    <a:pt x="8949" y="6772"/>
                  </a:lnTo>
                  <a:lnTo>
                    <a:pt x="8939" y="6783"/>
                  </a:lnTo>
                  <a:lnTo>
                    <a:pt x="8936" y="6787"/>
                  </a:lnTo>
                  <a:lnTo>
                    <a:pt x="8926" y="6797"/>
                  </a:lnTo>
                  <a:lnTo>
                    <a:pt x="8923" y="6800"/>
                  </a:lnTo>
                  <a:lnTo>
                    <a:pt x="8913" y="6810"/>
                  </a:lnTo>
                  <a:lnTo>
                    <a:pt x="8909" y="6813"/>
                  </a:lnTo>
                  <a:lnTo>
                    <a:pt x="8899" y="6823"/>
                  </a:lnTo>
                  <a:lnTo>
                    <a:pt x="8895" y="6826"/>
                  </a:lnTo>
                  <a:lnTo>
                    <a:pt x="8884" y="6835"/>
                  </a:lnTo>
                  <a:lnTo>
                    <a:pt x="8881" y="6838"/>
                  </a:lnTo>
                  <a:lnTo>
                    <a:pt x="8869" y="6846"/>
                  </a:lnTo>
                  <a:lnTo>
                    <a:pt x="8866" y="6849"/>
                  </a:lnTo>
                  <a:lnTo>
                    <a:pt x="8854" y="6857"/>
                  </a:lnTo>
                  <a:lnTo>
                    <a:pt x="8850" y="6860"/>
                  </a:lnTo>
                  <a:lnTo>
                    <a:pt x="8838" y="6868"/>
                  </a:lnTo>
                  <a:lnTo>
                    <a:pt x="8834" y="6870"/>
                  </a:lnTo>
                  <a:lnTo>
                    <a:pt x="8822" y="6878"/>
                  </a:lnTo>
                  <a:lnTo>
                    <a:pt x="8817" y="6880"/>
                  </a:lnTo>
                  <a:lnTo>
                    <a:pt x="8805" y="6887"/>
                  </a:lnTo>
                  <a:lnTo>
                    <a:pt x="8800" y="6890"/>
                  </a:lnTo>
                  <a:lnTo>
                    <a:pt x="8787" y="6896"/>
                  </a:lnTo>
                  <a:lnTo>
                    <a:pt x="8783" y="6898"/>
                  </a:lnTo>
                  <a:lnTo>
                    <a:pt x="8770" y="6904"/>
                  </a:lnTo>
                  <a:lnTo>
                    <a:pt x="8766" y="6906"/>
                  </a:lnTo>
                  <a:lnTo>
                    <a:pt x="8752" y="6912"/>
                  </a:lnTo>
                  <a:lnTo>
                    <a:pt x="8748" y="6913"/>
                  </a:lnTo>
                  <a:lnTo>
                    <a:pt x="8734" y="6918"/>
                  </a:lnTo>
                  <a:lnTo>
                    <a:pt x="8730" y="6920"/>
                  </a:lnTo>
                  <a:lnTo>
                    <a:pt x="8716" y="6924"/>
                  </a:lnTo>
                  <a:lnTo>
                    <a:pt x="8712" y="6926"/>
                  </a:lnTo>
                  <a:lnTo>
                    <a:pt x="8698" y="6930"/>
                  </a:lnTo>
                  <a:lnTo>
                    <a:pt x="8694" y="6931"/>
                  </a:lnTo>
                  <a:lnTo>
                    <a:pt x="8679" y="6935"/>
                  </a:lnTo>
                  <a:lnTo>
                    <a:pt x="8675" y="6936"/>
                  </a:lnTo>
                  <a:lnTo>
                    <a:pt x="8661" y="6939"/>
                  </a:lnTo>
                  <a:lnTo>
                    <a:pt x="8656" y="6939"/>
                  </a:lnTo>
                  <a:lnTo>
                    <a:pt x="8642" y="6942"/>
                  </a:lnTo>
                  <a:lnTo>
                    <a:pt x="8637" y="6943"/>
                  </a:lnTo>
                  <a:lnTo>
                    <a:pt x="8623" y="6944"/>
                  </a:lnTo>
                  <a:lnTo>
                    <a:pt x="8618" y="6945"/>
                  </a:lnTo>
                  <a:lnTo>
                    <a:pt x="8604" y="6946"/>
                  </a:lnTo>
                  <a:lnTo>
                    <a:pt x="8599" y="6947"/>
                  </a:lnTo>
                  <a:lnTo>
                    <a:pt x="8585" y="6948"/>
                  </a:lnTo>
                  <a:lnTo>
                    <a:pt x="8580" y="6948"/>
                  </a:lnTo>
                  <a:lnTo>
                    <a:pt x="8565" y="6948"/>
                  </a:lnTo>
                  <a:lnTo>
                    <a:pt x="8561" y="6948"/>
                  </a:lnTo>
                  <a:lnTo>
                    <a:pt x="8546" y="6948"/>
                  </a:lnTo>
                  <a:lnTo>
                    <a:pt x="8541" y="6948"/>
                  </a:lnTo>
                  <a:lnTo>
                    <a:pt x="8527" y="6947"/>
                  </a:lnTo>
                  <a:lnTo>
                    <a:pt x="8522" y="6946"/>
                  </a:lnTo>
                  <a:lnTo>
                    <a:pt x="8508" y="6945"/>
                  </a:lnTo>
                  <a:lnTo>
                    <a:pt x="8503" y="6944"/>
                  </a:lnTo>
                  <a:lnTo>
                    <a:pt x="8489" y="6943"/>
                  </a:lnTo>
                  <a:lnTo>
                    <a:pt x="8484" y="6942"/>
                  </a:lnTo>
                  <a:lnTo>
                    <a:pt x="8470" y="6939"/>
                  </a:lnTo>
                  <a:lnTo>
                    <a:pt x="8465" y="6939"/>
                  </a:lnTo>
                  <a:lnTo>
                    <a:pt x="8451" y="6936"/>
                  </a:lnTo>
                  <a:lnTo>
                    <a:pt x="8447" y="6934"/>
                  </a:lnTo>
                  <a:lnTo>
                    <a:pt x="8433" y="6931"/>
                  </a:lnTo>
                  <a:lnTo>
                    <a:pt x="8428" y="6930"/>
                  </a:lnTo>
                  <a:lnTo>
                    <a:pt x="8414" y="6926"/>
                  </a:lnTo>
                  <a:lnTo>
                    <a:pt x="8410" y="6924"/>
                  </a:lnTo>
                  <a:lnTo>
                    <a:pt x="8396" y="6920"/>
                  </a:lnTo>
                  <a:lnTo>
                    <a:pt x="8392" y="6918"/>
                  </a:lnTo>
                  <a:lnTo>
                    <a:pt x="8378" y="6913"/>
                  </a:lnTo>
                  <a:lnTo>
                    <a:pt x="8374" y="6912"/>
                  </a:lnTo>
                  <a:lnTo>
                    <a:pt x="8361" y="6906"/>
                  </a:lnTo>
                  <a:lnTo>
                    <a:pt x="8357" y="6904"/>
                  </a:lnTo>
                  <a:lnTo>
                    <a:pt x="8343" y="6898"/>
                  </a:lnTo>
                  <a:lnTo>
                    <a:pt x="8339" y="6896"/>
                  </a:lnTo>
                  <a:lnTo>
                    <a:pt x="8326" y="6890"/>
                  </a:lnTo>
                  <a:lnTo>
                    <a:pt x="8322" y="6887"/>
                  </a:lnTo>
                  <a:lnTo>
                    <a:pt x="8310" y="6880"/>
                  </a:lnTo>
                  <a:lnTo>
                    <a:pt x="8306" y="6878"/>
                  </a:lnTo>
                  <a:lnTo>
                    <a:pt x="8293" y="6871"/>
                  </a:lnTo>
                  <a:lnTo>
                    <a:pt x="8289" y="6868"/>
                  </a:lnTo>
                  <a:lnTo>
                    <a:pt x="8277" y="6860"/>
                  </a:lnTo>
                  <a:lnTo>
                    <a:pt x="8273" y="6858"/>
                  </a:lnTo>
                  <a:lnTo>
                    <a:pt x="8262" y="6849"/>
                  </a:lnTo>
                  <a:lnTo>
                    <a:pt x="8258" y="6847"/>
                  </a:lnTo>
                  <a:lnTo>
                    <a:pt x="8246" y="6838"/>
                  </a:lnTo>
                  <a:lnTo>
                    <a:pt x="8243" y="6835"/>
                  </a:lnTo>
                  <a:lnTo>
                    <a:pt x="8232" y="6826"/>
                  </a:lnTo>
                  <a:lnTo>
                    <a:pt x="8228" y="6823"/>
                  </a:lnTo>
                  <a:lnTo>
                    <a:pt x="8217" y="6813"/>
                  </a:lnTo>
                  <a:lnTo>
                    <a:pt x="8214" y="6810"/>
                  </a:lnTo>
                  <a:lnTo>
                    <a:pt x="8203" y="6800"/>
                  </a:lnTo>
                  <a:lnTo>
                    <a:pt x="8200" y="6797"/>
                  </a:lnTo>
                  <a:lnTo>
                    <a:pt x="8190" y="6787"/>
                  </a:lnTo>
                  <a:lnTo>
                    <a:pt x="8187" y="6783"/>
                  </a:lnTo>
                  <a:lnTo>
                    <a:pt x="8177" y="6773"/>
                  </a:lnTo>
                  <a:lnTo>
                    <a:pt x="8174" y="6769"/>
                  </a:lnTo>
                  <a:lnTo>
                    <a:pt x="8165" y="6758"/>
                  </a:lnTo>
                  <a:lnTo>
                    <a:pt x="8162" y="6754"/>
                  </a:lnTo>
                  <a:lnTo>
                    <a:pt x="8153" y="6743"/>
                  </a:lnTo>
                  <a:lnTo>
                    <a:pt x="8150" y="6739"/>
                  </a:lnTo>
                  <a:lnTo>
                    <a:pt x="8142" y="6727"/>
                  </a:lnTo>
                  <a:lnTo>
                    <a:pt x="8139" y="6723"/>
                  </a:lnTo>
                  <a:lnTo>
                    <a:pt x="8131" y="6711"/>
                  </a:lnTo>
                  <a:lnTo>
                    <a:pt x="8128" y="6707"/>
                  </a:lnTo>
                  <a:lnTo>
                    <a:pt x="8121" y="6694"/>
                  </a:lnTo>
                  <a:lnTo>
                    <a:pt x="8118" y="6690"/>
                  </a:lnTo>
                  <a:lnTo>
                    <a:pt x="8111" y="6678"/>
                  </a:lnTo>
                  <a:lnTo>
                    <a:pt x="8109" y="6673"/>
                  </a:lnTo>
                  <a:lnTo>
                    <a:pt x="8103" y="6660"/>
                  </a:lnTo>
                  <a:lnTo>
                    <a:pt x="8101" y="6656"/>
                  </a:lnTo>
                  <a:lnTo>
                    <a:pt x="8095" y="6643"/>
                  </a:lnTo>
                  <a:lnTo>
                    <a:pt x="8093" y="6638"/>
                  </a:lnTo>
                  <a:lnTo>
                    <a:pt x="8087" y="6625"/>
                  </a:lnTo>
                  <a:lnTo>
                    <a:pt x="8086" y="6620"/>
                  </a:lnTo>
                  <a:lnTo>
                    <a:pt x="8081" y="6607"/>
                  </a:lnTo>
                  <a:lnTo>
                    <a:pt x="8079" y="6602"/>
                  </a:lnTo>
                  <a:lnTo>
                    <a:pt x="8075" y="6589"/>
                  </a:lnTo>
                  <a:lnTo>
                    <a:pt x="8073" y="6584"/>
                  </a:lnTo>
                  <a:lnTo>
                    <a:pt x="8069" y="6570"/>
                  </a:lnTo>
                  <a:lnTo>
                    <a:pt x="8068" y="6566"/>
                  </a:lnTo>
                  <a:lnTo>
                    <a:pt x="8065" y="6552"/>
                  </a:lnTo>
                  <a:lnTo>
                    <a:pt x="8064" y="6547"/>
                  </a:lnTo>
                  <a:lnTo>
                    <a:pt x="8061" y="6533"/>
                  </a:lnTo>
                  <a:lnTo>
                    <a:pt x="8060" y="6528"/>
                  </a:lnTo>
                  <a:lnTo>
                    <a:pt x="8058" y="6514"/>
                  </a:lnTo>
                  <a:lnTo>
                    <a:pt x="8057" y="6510"/>
                  </a:lnTo>
                  <a:lnTo>
                    <a:pt x="8055" y="6495"/>
                  </a:lnTo>
                  <a:lnTo>
                    <a:pt x="8055" y="6491"/>
                  </a:lnTo>
                  <a:lnTo>
                    <a:pt x="8054" y="6476"/>
                  </a:lnTo>
                  <a:lnTo>
                    <a:pt x="8053" y="6472"/>
                  </a:lnTo>
                  <a:lnTo>
                    <a:pt x="8052" y="6457"/>
                  </a:lnTo>
                  <a:lnTo>
                    <a:pt x="8052" y="6453"/>
                  </a:lnTo>
                  <a:lnTo>
                    <a:pt x="8052" y="6438"/>
                  </a:lnTo>
                  <a:lnTo>
                    <a:pt x="8052" y="6434"/>
                  </a:lnTo>
                  <a:lnTo>
                    <a:pt x="8052" y="6419"/>
                  </a:lnTo>
                  <a:lnTo>
                    <a:pt x="8052" y="6415"/>
                  </a:lnTo>
                  <a:lnTo>
                    <a:pt x="8053" y="6400"/>
                  </a:lnTo>
                  <a:lnTo>
                    <a:pt x="8054" y="6396"/>
                  </a:lnTo>
                  <a:lnTo>
                    <a:pt x="8055" y="6381"/>
                  </a:lnTo>
                  <a:lnTo>
                    <a:pt x="8055" y="6377"/>
                  </a:lnTo>
                  <a:lnTo>
                    <a:pt x="8057" y="6363"/>
                  </a:lnTo>
                  <a:lnTo>
                    <a:pt x="8058" y="6358"/>
                  </a:lnTo>
                  <a:lnTo>
                    <a:pt x="8060" y="6344"/>
                  </a:lnTo>
                  <a:lnTo>
                    <a:pt x="8061" y="6339"/>
                  </a:lnTo>
                  <a:lnTo>
                    <a:pt x="8064" y="6325"/>
                  </a:lnTo>
                  <a:lnTo>
                    <a:pt x="8065" y="6321"/>
                  </a:lnTo>
                  <a:lnTo>
                    <a:pt x="8068" y="6307"/>
                  </a:lnTo>
                  <a:lnTo>
                    <a:pt x="8069" y="6302"/>
                  </a:lnTo>
                  <a:lnTo>
                    <a:pt x="8073" y="6288"/>
                  </a:lnTo>
                  <a:lnTo>
                    <a:pt x="8075" y="6284"/>
                  </a:lnTo>
                  <a:lnTo>
                    <a:pt x="8079" y="6270"/>
                  </a:lnTo>
                  <a:lnTo>
                    <a:pt x="8081" y="6266"/>
                  </a:lnTo>
                  <a:lnTo>
                    <a:pt x="8086" y="6252"/>
                  </a:lnTo>
                  <a:lnTo>
                    <a:pt x="8087" y="6248"/>
                  </a:lnTo>
                  <a:lnTo>
                    <a:pt x="8093" y="6234"/>
                  </a:lnTo>
                  <a:lnTo>
                    <a:pt x="8095" y="6230"/>
                  </a:lnTo>
                  <a:lnTo>
                    <a:pt x="8101" y="6217"/>
                  </a:lnTo>
                  <a:lnTo>
                    <a:pt x="8103" y="6213"/>
                  </a:lnTo>
                  <a:lnTo>
                    <a:pt x="8109" y="6200"/>
                  </a:lnTo>
                  <a:lnTo>
                    <a:pt x="8111" y="6195"/>
                  </a:lnTo>
                  <a:lnTo>
                    <a:pt x="8119" y="6183"/>
                  </a:lnTo>
                  <a:lnTo>
                    <a:pt x="8121" y="6179"/>
                  </a:lnTo>
                  <a:lnTo>
                    <a:pt x="8128" y="6166"/>
                  </a:lnTo>
                  <a:lnTo>
                    <a:pt x="8131" y="6162"/>
                  </a:lnTo>
                  <a:lnTo>
                    <a:pt x="8139" y="6150"/>
                  </a:lnTo>
                  <a:lnTo>
                    <a:pt x="8142" y="6146"/>
                  </a:lnTo>
                  <a:lnTo>
                    <a:pt x="8150" y="6134"/>
                  </a:lnTo>
                  <a:lnTo>
                    <a:pt x="8153" y="6130"/>
                  </a:lnTo>
                  <a:lnTo>
                    <a:pt x="8162" y="6119"/>
                  </a:lnTo>
                  <a:lnTo>
                    <a:pt x="8164" y="6115"/>
                  </a:lnTo>
                  <a:lnTo>
                    <a:pt x="8174" y="6104"/>
                  </a:lnTo>
                  <a:lnTo>
                    <a:pt x="8177" y="6101"/>
                  </a:lnTo>
                  <a:lnTo>
                    <a:pt x="8186" y="6090"/>
                  </a:lnTo>
                  <a:lnTo>
                    <a:pt x="8190" y="6086"/>
                  </a:lnTo>
                  <a:lnTo>
                    <a:pt x="8200" y="6076"/>
                  </a:lnTo>
                  <a:lnTo>
                    <a:pt x="8203" y="6073"/>
                  </a:lnTo>
                  <a:lnTo>
                    <a:pt x="8213" y="6063"/>
                  </a:lnTo>
                  <a:lnTo>
                    <a:pt x="8217" y="6059"/>
                  </a:lnTo>
                  <a:lnTo>
                    <a:pt x="8228" y="6050"/>
                  </a:lnTo>
                  <a:lnTo>
                    <a:pt x="8231" y="6047"/>
                  </a:lnTo>
                  <a:lnTo>
                    <a:pt x="8242" y="6037"/>
                  </a:lnTo>
                  <a:lnTo>
                    <a:pt x="8246" y="6035"/>
                  </a:lnTo>
                  <a:lnTo>
                    <a:pt x="8257" y="6026"/>
                  </a:lnTo>
                  <a:lnTo>
                    <a:pt x="8261" y="6023"/>
                  </a:lnTo>
                  <a:lnTo>
                    <a:pt x="8273" y="6015"/>
                  </a:lnTo>
                  <a:lnTo>
                    <a:pt x="8277" y="6012"/>
                  </a:lnTo>
                  <a:lnTo>
                    <a:pt x="8289" y="6004"/>
                  </a:lnTo>
                  <a:lnTo>
                    <a:pt x="8293" y="6001"/>
                  </a:lnTo>
                  <a:lnTo>
                    <a:pt x="8306" y="5994"/>
                  </a:lnTo>
                  <a:lnTo>
                    <a:pt x="8311" y="5991"/>
                  </a:lnTo>
                  <a:lnTo>
                    <a:pt x="8313" y="5990"/>
                  </a:lnTo>
                  <a:lnTo>
                    <a:pt x="8313" y="4379"/>
                  </a:lnTo>
                  <a:close/>
                  <a:moveTo>
                    <a:pt x="8346" y="6340"/>
                  </a:moveTo>
                  <a:lnTo>
                    <a:pt x="8333" y="6312"/>
                  </a:lnTo>
                  <a:lnTo>
                    <a:pt x="8332" y="6314"/>
                  </a:lnTo>
                  <a:lnTo>
                    <a:pt x="8327" y="6323"/>
                  </a:lnTo>
                  <a:lnTo>
                    <a:pt x="8323" y="6331"/>
                  </a:lnTo>
                  <a:lnTo>
                    <a:pt x="8320" y="6340"/>
                  </a:lnTo>
                  <a:lnTo>
                    <a:pt x="8316" y="6349"/>
                  </a:lnTo>
                  <a:lnTo>
                    <a:pt x="8313" y="6359"/>
                  </a:lnTo>
                  <a:lnTo>
                    <a:pt x="8311" y="6368"/>
                  </a:lnTo>
                  <a:lnTo>
                    <a:pt x="8308" y="6377"/>
                  </a:lnTo>
                  <a:lnTo>
                    <a:pt x="8306" y="6387"/>
                  </a:lnTo>
                  <a:lnTo>
                    <a:pt x="8305" y="6396"/>
                  </a:lnTo>
                  <a:lnTo>
                    <a:pt x="8304" y="6406"/>
                  </a:lnTo>
                  <a:lnTo>
                    <a:pt x="8303" y="6416"/>
                  </a:lnTo>
                  <a:lnTo>
                    <a:pt x="8302" y="6426"/>
                  </a:lnTo>
                  <a:lnTo>
                    <a:pt x="8302" y="6436"/>
                  </a:lnTo>
                  <a:lnTo>
                    <a:pt x="8302" y="6446"/>
                  </a:lnTo>
                  <a:lnTo>
                    <a:pt x="8303" y="6456"/>
                  </a:lnTo>
                  <a:lnTo>
                    <a:pt x="8304" y="6466"/>
                  </a:lnTo>
                  <a:lnTo>
                    <a:pt x="8305" y="6476"/>
                  </a:lnTo>
                  <a:lnTo>
                    <a:pt x="8306" y="6486"/>
                  </a:lnTo>
                  <a:lnTo>
                    <a:pt x="8308" y="6495"/>
                  </a:lnTo>
                  <a:lnTo>
                    <a:pt x="8311" y="6505"/>
                  </a:lnTo>
                  <a:lnTo>
                    <a:pt x="8313" y="6514"/>
                  </a:lnTo>
                  <a:lnTo>
                    <a:pt x="8316" y="6524"/>
                  </a:lnTo>
                  <a:lnTo>
                    <a:pt x="8320" y="6533"/>
                  </a:lnTo>
                  <a:lnTo>
                    <a:pt x="8323" y="6542"/>
                  </a:lnTo>
                  <a:lnTo>
                    <a:pt x="8327" y="6550"/>
                  </a:lnTo>
                  <a:lnTo>
                    <a:pt x="8332" y="6559"/>
                  </a:lnTo>
                  <a:lnTo>
                    <a:pt x="8336" y="6568"/>
                  </a:lnTo>
                  <a:lnTo>
                    <a:pt x="8341" y="6576"/>
                  </a:lnTo>
                  <a:lnTo>
                    <a:pt x="8347" y="6584"/>
                  </a:lnTo>
                  <a:lnTo>
                    <a:pt x="8352" y="6592"/>
                  </a:lnTo>
                  <a:lnTo>
                    <a:pt x="8358" y="6599"/>
                  </a:lnTo>
                  <a:lnTo>
                    <a:pt x="8364" y="6607"/>
                  </a:lnTo>
                  <a:lnTo>
                    <a:pt x="8371" y="6614"/>
                  </a:lnTo>
                  <a:lnTo>
                    <a:pt x="8378" y="6621"/>
                  </a:lnTo>
                  <a:lnTo>
                    <a:pt x="8385" y="6628"/>
                  </a:lnTo>
                  <a:lnTo>
                    <a:pt x="8392" y="6634"/>
                  </a:lnTo>
                  <a:lnTo>
                    <a:pt x="8399" y="6640"/>
                  </a:lnTo>
                  <a:lnTo>
                    <a:pt x="8407" y="6646"/>
                  </a:lnTo>
                  <a:lnTo>
                    <a:pt x="8415" y="6652"/>
                  </a:lnTo>
                  <a:lnTo>
                    <a:pt x="8424" y="6658"/>
                  </a:lnTo>
                  <a:lnTo>
                    <a:pt x="8432" y="6663"/>
                  </a:lnTo>
                  <a:lnTo>
                    <a:pt x="8441" y="6668"/>
                  </a:lnTo>
                  <a:lnTo>
                    <a:pt x="8450" y="6672"/>
                  </a:lnTo>
                  <a:lnTo>
                    <a:pt x="8459" y="6676"/>
                  </a:lnTo>
                  <a:lnTo>
                    <a:pt x="8468" y="6680"/>
                  </a:lnTo>
                  <a:lnTo>
                    <a:pt x="8477" y="6683"/>
                  </a:lnTo>
                  <a:lnTo>
                    <a:pt x="8486" y="6686"/>
                  </a:lnTo>
                  <a:lnTo>
                    <a:pt x="8496" y="6689"/>
                  </a:lnTo>
                  <a:lnTo>
                    <a:pt x="8505" y="6691"/>
                  </a:lnTo>
                  <a:lnTo>
                    <a:pt x="8515" y="6693"/>
                  </a:lnTo>
                  <a:lnTo>
                    <a:pt x="8524" y="6695"/>
                  </a:lnTo>
                  <a:lnTo>
                    <a:pt x="8534" y="6696"/>
                  </a:lnTo>
                  <a:lnTo>
                    <a:pt x="8543" y="6697"/>
                  </a:lnTo>
                  <a:lnTo>
                    <a:pt x="8553" y="6698"/>
                  </a:lnTo>
                  <a:lnTo>
                    <a:pt x="8563" y="6698"/>
                  </a:lnTo>
                  <a:lnTo>
                    <a:pt x="8573" y="6698"/>
                  </a:lnTo>
                  <a:lnTo>
                    <a:pt x="8583" y="6697"/>
                  </a:lnTo>
                  <a:lnTo>
                    <a:pt x="8592" y="6696"/>
                  </a:lnTo>
                  <a:lnTo>
                    <a:pt x="8602" y="6695"/>
                  </a:lnTo>
                  <a:lnTo>
                    <a:pt x="8612" y="6693"/>
                  </a:lnTo>
                  <a:lnTo>
                    <a:pt x="8621" y="6691"/>
                  </a:lnTo>
                  <a:lnTo>
                    <a:pt x="8631" y="6689"/>
                  </a:lnTo>
                  <a:lnTo>
                    <a:pt x="8640" y="6686"/>
                  </a:lnTo>
                  <a:lnTo>
                    <a:pt x="8650" y="6683"/>
                  </a:lnTo>
                  <a:lnTo>
                    <a:pt x="8659" y="6680"/>
                  </a:lnTo>
                  <a:lnTo>
                    <a:pt x="8668" y="6676"/>
                  </a:lnTo>
                  <a:lnTo>
                    <a:pt x="8677" y="6672"/>
                  </a:lnTo>
                  <a:lnTo>
                    <a:pt x="8686" y="6667"/>
                  </a:lnTo>
                  <a:lnTo>
                    <a:pt x="8694" y="6663"/>
                  </a:lnTo>
                  <a:lnTo>
                    <a:pt x="8702" y="6658"/>
                  </a:lnTo>
                  <a:lnTo>
                    <a:pt x="8711" y="6652"/>
                  </a:lnTo>
                  <a:lnTo>
                    <a:pt x="8719" y="6647"/>
                  </a:lnTo>
                  <a:lnTo>
                    <a:pt x="8726" y="6641"/>
                  </a:lnTo>
                  <a:lnTo>
                    <a:pt x="8734" y="6634"/>
                  </a:lnTo>
                  <a:lnTo>
                    <a:pt x="8741" y="6628"/>
                  </a:lnTo>
                  <a:lnTo>
                    <a:pt x="8748" y="6621"/>
                  </a:lnTo>
                  <a:lnTo>
                    <a:pt x="8755" y="6614"/>
                  </a:lnTo>
                  <a:lnTo>
                    <a:pt x="8762" y="6607"/>
                  </a:lnTo>
                  <a:lnTo>
                    <a:pt x="8768" y="6600"/>
                  </a:lnTo>
                  <a:lnTo>
                    <a:pt x="8774" y="6592"/>
                  </a:lnTo>
                  <a:lnTo>
                    <a:pt x="8779" y="6584"/>
                  </a:lnTo>
                  <a:lnTo>
                    <a:pt x="8785" y="6576"/>
                  </a:lnTo>
                  <a:lnTo>
                    <a:pt x="8790" y="6568"/>
                  </a:lnTo>
                  <a:lnTo>
                    <a:pt x="8794" y="6559"/>
                  </a:lnTo>
                  <a:lnTo>
                    <a:pt x="8799" y="6550"/>
                  </a:lnTo>
                  <a:lnTo>
                    <a:pt x="8803" y="6541"/>
                  </a:lnTo>
                  <a:lnTo>
                    <a:pt x="8807" y="6532"/>
                  </a:lnTo>
                  <a:lnTo>
                    <a:pt x="8810" y="6523"/>
                  </a:lnTo>
                  <a:lnTo>
                    <a:pt x="8813" y="6513"/>
                  </a:lnTo>
                  <a:lnTo>
                    <a:pt x="8816" y="6504"/>
                  </a:lnTo>
                  <a:lnTo>
                    <a:pt x="8818" y="6494"/>
                  </a:lnTo>
                  <a:lnTo>
                    <a:pt x="8820" y="6485"/>
                  </a:lnTo>
                  <a:lnTo>
                    <a:pt x="8822" y="6475"/>
                  </a:lnTo>
                  <a:lnTo>
                    <a:pt x="8823" y="6465"/>
                  </a:lnTo>
                  <a:lnTo>
                    <a:pt x="8824" y="6456"/>
                  </a:lnTo>
                  <a:lnTo>
                    <a:pt x="8825" y="6446"/>
                  </a:lnTo>
                  <a:lnTo>
                    <a:pt x="8825" y="6436"/>
                  </a:lnTo>
                  <a:lnTo>
                    <a:pt x="8825" y="6426"/>
                  </a:lnTo>
                  <a:lnTo>
                    <a:pt x="8824" y="6416"/>
                  </a:lnTo>
                  <a:lnTo>
                    <a:pt x="8823" y="6407"/>
                  </a:lnTo>
                  <a:lnTo>
                    <a:pt x="8822" y="6397"/>
                  </a:lnTo>
                  <a:lnTo>
                    <a:pt x="8820" y="6388"/>
                  </a:lnTo>
                  <a:lnTo>
                    <a:pt x="8818" y="6378"/>
                  </a:lnTo>
                  <a:lnTo>
                    <a:pt x="8816" y="6369"/>
                  </a:lnTo>
                  <a:lnTo>
                    <a:pt x="8813" y="6359"/>
                  </a:lnTo>
                  <a:lnTo>
                    <a:pt x="8810" y="6350"/>
                  </a:lnTo>
                  <a:lnTo>
                    <a:pt x="8807" y="6341"/>
                  </a:lnTo>
                  <a:lnTo>
                    <a:pt x="8803" y="6332"/>
                  </a:lnTo>
                  <a:lnTo>
                    <a:pt x="8799" y="6323"/>
                  </a:lnTo>
                  <a:lnTo>
                    <a:pt x="8795" y="6314"/>
                  </a:lnTo>
                  <a:lnTo>
                    <a:pt x="8793" y="6312"/>
                  </a:lnTo>
                  <a:lnTo>
                    <a:pt x="8780" y="6340"/>
                  </a:lnTo>
                  <a:lnTo>
                    <a:pt x="8761" y="6367"/>
                  </a:lnTo>
                  <a:lnTo>
                    <a:pt x="8740" y="6392"/>
                  </a:lnTo>
                  <a:lnTo>
                    <a:pt x="8715" y="6413"/>
                  </a:lnTo>
                  <a:lnTo>
                    <a:pt x="8688" y="6432"/>
                  </a:lnTo>
                  <a:lnTo>
                    <a:pt x="8659" y="6446"/>
                  </a:lnTo>
                  <a:lnTo>
                    <a:pt x="8628" y="6456"/>
                  </a:lnTo>
                  <a:lnTo>
                    <a:pt x="8596" y="6463"/>
                  </a:lnTo>
                  <a:lnTo>
                    <a:pt x="8563" y="6465"/>
                  </a:lnTo>
                  <a:lnTo>
                    <a:pt x="8530" y="6463"/>
                  </a:lnTo>
                  <a:lnTo>
                    <a:pt x="8498" y="6456"/>
                  </a:lnTo>
                  <a:lnTo>
                    <a:pt x="8467" y="6446"/>
                  </a:lnTo>
                  <a:lnTo>
                    <a:pt x="8438" y="6432"/>
                  </a:lnTo>
                  <a:lnTo>
                    <a:pt x="8411" y="6413"/>
                  </a:lnTo>
                  <a:lnTo>
                    <a:pt x="8386" y="6392"/>
                  </a:lnTo>
                  <a:lnTo>
                    <a:pt x="8365" y="6367"/>
                  </a:lnTo>
                  <a:lnTo>
                    <a:pt x="8346" y="6340"/>
                  </a:lnTo>
                  <a:close/>
                  <a:moveTo>
                    <a:pt x="7906" y="4006"/>
                  </a:moveTo>
                  <a:lnTo>
                    <a:pt x="4807" y="2729"/>
                  </a:lnTo>
                  <a:lnTo>
                    <a:pt x="1707" y="4006"/>
                  </a:lnTo>
                  <a:lnTo>
                    <a:pt x="4807" y="5282"/>
                  </a:lnTo>
                  <a:lnTo>
                    <a:pt x="7906" y="4006"/>
                  </a:lnTo>
                  <a:close/>
                  <a:moveTo>
                    <a:pt x="4743" y="5794"/>
                  </a:moveTo>
                  <a:lnTo>
                    <a:pt x="4712" y="5783"/>
                  </a:lnTo>
                  <a:lnTo>
                    <a:pt x="2847" y="5016"/>
                  </a:lnTo>
                  <a:lnTo>
                    <a:pt x="2847" y="6613"/>
                  </a:lnTo>
                  <a:lnTo>
                    <a:pt x="2873" y="6683"/>
                  </a:lnTo>
                  <a:lnTo>
                    <a:pt x="2974" y="6767"/>
                  </a:lnTo>
                  <a:lnTo>
                    <a:pt x="3202" y="6867"/>
                  </a:lnTo>
                  <a:lnTo>
                    <a:pt x="3526" y="6954"/>
                  </a:lnTo>
                  <a:lnTo>
                    <a:pt x="3917" y="7018"/>
                  </a:lnTo>
                  <a:lnTo>
                    <a:pt x="4351" y="7057"/>
                  </a:lnTo>
                  <a:lnTo>
                    <a:pt x="4806" y="7070"/>
                  </a:lnTo>
                  <a:lnTo>
                    <a:pt x="5262" y="7057"/>
                  </a:lnTo>
                  <a:lnTo>
                    <a:pt x="5696" y="7018"/>
                  </a:lnTo>
                  <a:lnTo>
                    <a:pt x="6087" y="6954"/>
                  </a:lnTo>
                  <a:lnTo>
                    <a:pt x="6411" y="6867"/>
                  </a:lnTo>
                  <a:lnTo>
                    <a:pt x="6639" y="6767"/>
                  </a:lnTo>
                  <a:lnTo>
                    <a:pt x="6740" y="6683"/>
                  </a:lnTo>
                  <a:lnTo>
                    <a:pt x="6766" y="6613"/>
                  </a:lnTo>
                  <a:lnTo>
                    <a:pt x="6766" y="5016"/>
                  </a:lnTo>
                  <a:lnTo>
                    <a:pt x="4902" y="5783"/>
                  </a:lnTo>
                  <a:lnTo>
                    <a:pt x="4871" y="5794"/>
                  </a:lnTo>
                  <a:lnTo>
                    <a:pt x="4839" y="5800"/>
                  </a:lnTo>
                  <a:lnTo>
                    <a:pt x="4807" y="5802"/>
                  </a:lnTo>
                  <a:lnTo>
                    <a:pt x="4775" y="5800"/>
                  </a:lnTo>
                  <a:lnTo>
                    <a:pt x="4743" y="5794"/>
                  </a:lnTo>
                  <a:close/>
                </a:path>
              </a:pathLst>
            </a:custGeom>
            <a:solidFill>
              <a:schemeClr val="accent1">
                <a:lumMod val="50000"/>
              </a:schemeClr>
            </a:solidFill>
            <a:ln>
              <a:noFill/>
            </a:ln>
          </p:spPr>
          <p:txBody>
            <a:bodyPr/>
            <a:lstStyle/>
            <a:p>
              <a:endParaRPr/>
            </a:p>
          </p:txBody>
        </p:sp>
      </p:grpSp>
      <p:grpSp>
        <p:nvGrpSpPr>
          <p:cNvPr id="48" name="Group 34"/>
          <p:cNvGrpSpPr/>
          <p:nvPr/>
        </p:nvGrpSpPr>
        <p:grpSpPr>
          <a:xfrm>
            <a:off x="808583" y="4728652"/>
            <a:ext cx="501668" cy="501668"/>
            <a:chOff x="6359457" y="5358687"/>
            <a:chExt cx="633600" cy="633600"/>
          </a:xfrm>
        </p:grpSpPr>
        <p:sp>
          <p:nvSpPr>
            <p:cNvPr id="49" name="Accent"/>
            <p:cNvSpPr/>
            <p:nvPr/>
          </p:nvSpPr>
          <p:spPr>
            <a:xfrm>
              <a:off x="6359457" y="5358687"/>
              <a:ext cx="633600" cy="633600"/>
            </a:xfrm>
            <a:custGeom>
              <a:avLst/>
              <a:gdLst/>
              <a:ahLst/>
              <a:cxnLst/>
              <a:rect l="0" t="0" r="10000" b="10000"/>
              <a:pathLst>
                <a:path w="10000" h="10000">
                  <a:moveTo>
                    <a:pt x="8950" y="6421"/>
                  </a:moveTo>
                  <a:lnTo>
                    <a:pt x="8950" y="6436"/>
                  </a:lnTo>
                  <a:lnTo>
                    <a:pt x="8950" y="6451"/>
                  </a:lnTo>
                  <a:lnTo>
                    <a:pt x="8949" y="6465"/>
                  </a:lnTo>
                  <a:lnTo>
                    <a:pt x="8948" y="6480"/>
                  </a:lnTo>
                  <a:lnTo>
                    <a:pt x="8946" y="6494"/>
                  </a:lnTo>
                  <a:lnTo>
                    <a:pt x="8943" y="6508"/>
                  </a:lnTo>
                  <a:lnTo>
                    <a:pt x="8940" y="6522"/>
                  </a:lnTo>
                  <a:lnTo>
                    <a:pt x="8937" y="6536"/>
                  </a:lnTo>
                  <a:lnTo>
                    <a:pt x="8933" y="6550"/>
                  </a:lnTo>
                  <a:lnTo>
                    <a:pt x="8928" y="6564"/>
                  </a:lnTo>
                  <a:lnTo>
                    <a:pt x="8923" y="6578"/>
                  </a:lnTo>
                  <a:lnTo>
                    <a:pt x="8918" y="6591"/>
                  </a:lnTo>
                  <a:lnTo>
                    <a:pt x="8912" y="6604"/>
                  </a:lnTo>
                  <a:lnTo>
                    <a:pt x="8905" y="6617"/>
                  </a:lnTo>
                  <a:lnTo>
                    <a:pt x="8898" y="6630"/>
                  </a:lnTo>
                  <a:lnTo>
                    <a:pt x="8890" y="6642"/>
                  </a:lnTo>
                  <a:lnTo>
                    <a:pt x="8883" y="6655"/>
                  </a:lnTo>
                  <a:lnTo>
                    <a:pt x="8874" y="6666"/>
                  </a:lnTo>
                  <a:lnTo>
                    <a:pt x="8865" y="6678"/>
                  </a:lnTo>
                  <a:lnTo>
                    <a:pt x="8856" y="6689"/>
                  </a:lnTo>
                  <a:lnTo>
                    <a:pt x="8846" y="6700"/>
                  </a:lnTo>
                  <a:lnTo>
                    <a:pt x="8836" y="6710"/>
                  </a:lnTo>
                  <a:lnTo>
                    <a:pt x="8826" y="6720"/>
                  </a:lnTo>
                  <a:lnTo>
                    <a:pt x="8815" y="6729"/>
                  </a:lnTo>
                  <a:lnTo>
                    <a:pt x="8804" y="6738"/>
                  </a:lnTo>
                  <a:lnTo>
                    <a:pt x="8793" y="6747"/>
                  </a:lnTo>
                  <a:lnTo>
                    <a:pt x="8781" y="6756"/>
                  </a:lnTo>
                  <a:lnTo>
                    <a:pt x="8769" y="6764"/>
                  </a:lnTo>
                  <a:lnTo>
                    <a:pt x="8757" y="6771"/>
                  </a:lnTo>
                  <a:lnTo>
                    <a:pt x="8744" y="6778"/>
                  </a:lnTo>
                  <a:lnTo>
                    <a:pt x="8731" y="6785"/>
                  </a:lnTo>
                  <a:lnTo>
                    <a:pt x="8718" y="6791"/>
                  </a:lnTo>
                  <a:lnTo>
                    <a:pt x="8705" y="6796"/>
                  </a:lnTo>
                  <a:lnTo>
                    <a:pt x="8691" y="6801"/>
                  </a:lnTo>
                  <a:lnTo>
                    <a:pt x="8677" y="6806"/>
                  </a:lnTo>
                  <a:lnTo>
                    <a:pt x="8663" y="6810"/>
                  </a:lnTo>
                  <a:lnTo>
                    <a:pt x="8649" y="6813"/>
                  </a:lnTo>
                  <a:lnTo>
                    <a:pt x="8635" y="6816"/>
                  </a:lnTo>
                  <a:lnTo>
                    <a:pt x="8621" y="6819"/>
                  </a:lnTo>
                  <a:lnTo>
                    <a:pt x="8607" y="6821"/>
                  </a:lnTo>
                  <a:lnTo>
                    <a:pt x="8592" y="6822"/>
                  </a:lnTo>
                  <a:lnTo>
                    <a:pt x="8578" y="6823"/>
                  </a:lnTo>
                  <a:lnTo>
                    <a:pt x="8563" y="6823"/>
                  </a:lnTo>
                  <a:lnTo>
                    <a:pt x="8548" y="6823"/>
                  </a:lnTo>
                  <a:lnTo>
                    <a:pt x="8534" y="6822"/>
                  </a:lnTo>
                  <a:lnTo>
                    <a:pt x="8520" y="6821"/>
                  </a:lnTo>
                  <a:lnTo>
                    <a:pt x="8505" y="6819"/>
                  </a:lnTo>
                  <a:lnTo>
                    <a:pt x="8491" y="6816"/>
                  </a:lnTo>
                  <a:lnTo>
                    <a:pt x="8477" y="6813"/>
                  </a:lnTo>
                  <a:lnTo>
                    <a:pt x="8463" y="6810"/>
                  </a:lnTo>
                  <a:lnTo>
                    <a:pt x="8449" y="6806"/>
                  </a:lnTo>
                  <a:lnTo>
                    <a:pt x="8436" y="6801"/>
                  </a:lnTo>
                  <a:lnTo>
                    <a:pt x="8422" y="6796"/>
                  </a:lnTo>
                  <a:lnTo>
                    <a:pt x="8409" y="6791"/>
                  </a:lnTo>
                  <a:lnTo>
                    <a:pt x="8396" y="6785"/>
                  </a:lnTo>
                  <a:lnTo>
                    <a:pt x="8383" y="6778"/>
                  </a:lnTo>
                  <a:lnTo>
                    <a:pt x="8370" y="6771"/>
                  </a:lnTo>
                  <a:lnTo>
                    <a:pt x="8358" y="6764"/>
                  </a:lnTo>
                  <a:lnTo>
                    <a:pt x="8345" y="6756"/>
                  </a:lnTo>
                  <a:lnTo>
                    <a:pt x="8333" y="6747"/>
                  </a:lnTo>
                  <a:lnTo>
                    <a:pt x="8322" y="6738"/>
                  </a:lnTo>
                  <a:lnTo>
                    <a:pt x="8311" y="6729"/>
                  </a:lnTo>
                  <a:lnTo>
                    <a:pt x="8300" y="6720"/>
                  </a:lnTo>
                  <a:lnTo>
                    <a:pt x="8290" y="6710"/>
                  </a:lnTo>
                  <a:lnTo>
                    <a:pt x="8280" y="6700"/>
                  </a:lnTo>
                  <a:lnTo>
                    <a:pt x="8270" y="6689"/>
                  </a:lnTo>
                  <a:lnTo>
                    <a:pt x="8261" y="6678"/>
                  </a:lnTo>
                  <a:lnTo>
                    <a:pt x="8252" y="6666"/>
                  </a:lnTo>
                  <a:lnTo>
                    <a:pt x="8243" y="6655"/>
                  </a:lnTo>
                  <a:lnTo>
                    <a:pt x="8236" y="6642"/>
                  </a:lnTo>
                  <a:lnTo>
                    <a:pt x="8228" y="6630"/>
                  </a:lnTo>
                  <a:lnTo>
                    <a:pt x="8221" y="6617"/>
                  </a:lnTo>
                  <a:lnTo>
                    <a:pt x="8214" y="6604"/>
                  </a:lnTo>
                  <a:lnTo>
                    <a:pt x="8208" y="6591"/>
                  </a:lnTo>
                  <a:lnTo>
                    <a:pt x="8203" y="6578"/>
                  </a:lnTo>
                  <a:lnTo>
                    <a:pt x="8198" y="6564"/>
                  </a:lnTo>
                  <a:lnTo>
                    <a:pt x="8194" y="6550"/>
                  </a:lnTo>
                  <a:lnTo>
                    <a:pt x="8190" y="6536"/>
                  </a:lnTo>
                  <a:lnTo>
                    <a:pt x="8186" y="6522"/>
                  </a:lnTo>
                  <a:lnTo>
                    <a:pt x="8184" y="6508"/>
                  </a:lnTo>
                  <a:lnTo>
                    <a:pt x="8181" y="6494"/>
                  </a:lnTo>
                  <a:lnTo>
                    <a:pt x="8179" y="6480"/>
                  </a:lnTo>
                  <a:lnTo>
                    <a:pt x="8178" y="6465"/>
                  </a:lnTo>
                  <a:lnTo>
                    <a:pt x="8177" y="6451"/>
                  </a:lnTo>
                  <a:lnTo>
                    <a:pt x="8177" y="6436"/>
                  </a:lnTo>
                  <a:lnTo>
                    <a:pt x="8177" y="6421"/>
                  </a:lnTo>
                  <a:lnTo>
                    <a:pt x="8178" y="6407"/>
                  </a:lnTo>
                  <a:lnTo>
                    <a:pt x="8179" y="6393"/>
                  </a:lnTo>
                  <a:lnTo>
                    <a:pt x="8181" y="6378"/>
                  </a:lnTo>
                  <a:lnTo>
                    <a:pt x="8184" y="6364"/>
                  </a:lnTo>
                  <a:lnTo>
                    <a:pt x="8186" y="6350"/>
                  </a:lnTo>
                  <a:lnTo>
                    <a:pt x="8190" y="6336"/>
                  </a:lnTo>
                  <a:lnTo>
                    <a:pt x="8194" y="6322"/>
                  </a:lnTo>
                  <a:lnTo>
                    <a:pt x="8198" y="6309"/>
                  </a:lnTo>
                  <a:lnTo>
                    <a:pt x="8203" y="6295"/>
                  </a:lnTo>
                  <a:lnTo>
                    <a:pt x="8208" y="6282"/>
                  </a:lnTo>
                  <a:lnTo>
                    <a:pt x="8214" y="6269"/>
                  </a:lnTo>
                  <a:lnTo>
                    <a:pt x="8221" y="6256"/>
                  </a:lnTo>
                  <a:lnTo>
                    <a:pt x="8228" y="6243"/>
                  </a:lnTo>
                  <a:lnTo>
                    <a:pt x="8236" y="6231"/>
                  </a:lnTo>
                  <a:lnTo>
                    <a:pt x="8243" y="6218"/>
                  </a:lnTo>
                  <a:lnTo>
                    <a:pt x="8252" y="6206"/>
                  </a:lnTo>
                  <a:lnTo>
                    <a:pt x="8261" y="6195"/>
                  </a:lnTo>
                  <a:lnTo>
                    <a:pt x="8270" y="6184"/>
                  </a:lnTo>
                  <a:lnTo>
                    <a:pt x="8280" y="6173"/>
                  </a:lnTo>
                  <a:lnTo>
                    <a:pt x="8290" y="6163"/>
                  </a:lnTo>
                  <a:lnTo>
                    <a:pt x="8300" y="6153"/>
                  </a:lnTo>
                  <a:lnTo>
                    <a:pt x="8311" y="6143"/>
                  </a:lnTo>
                  <a:lnTo>
                    <a:pt x="8322" y="6134"/>
                  </a:lnTo>
                  <a:lnTo>
                    <a:pt x="8333" y="6125"/>
                  </a:lnTo>
                  <a:lnTo>
                    <a:pt x="8345" y="6116"/>
                  </a:lnTo>
                  <a:lnTo>
                    <a:pt x="8358" y="6109"/>
                  </a:lnTo>
                  <a:lnTo>
                    <a:pt x="8370" y="6101"/>
                  </a:lnTo>
                  <a:lnTo>
                    <a:pt x="8383" y="6094"/>
                  </a:lnTo>
                  <a:lnTo>
                    <a:pt x="8396" y="6088"/>
                  </a:lnTo>
                  <a:lnTo>
                    <a:pt x="8409" y="6082"/>
                  </a:lnTo>
                  <a:lnTo>
                    <a:pt x="8422" y="6076"/>
                  </a:lnTo>
                  <a:lnTo>
                    <a:pt x="8436" y="6072"/>
                  </a:lnTo>
                  <a:lnTo>
                    <a:pt x="8449" y="6067"/>
                  </a:lnTo>
                  <a:lnTo>
                    <a:pt x="8463" y="6063"/>
                  </a:lnTo>
                  <a:lnTo>
                    <a:pt x="8477" y="6060"/>
                  </a:lnTo>
                  <a:lnTo>
                    <a:pt x="8491" y="6057"/>
                  </a:lnTo>
                  <a:lnTo>
                    <a:pt x="8505" y="6054"/>
                  </a:lnTo>
                  <a:lnTo>
                    <a:pt x="8520" y="6052"/>
                  </a:lnTo>
                  <a:lnTo>
                    <a:pt x="8534" y="6051"/>
                  </a:lnTo>
                  <a:lnTo>
                    <a:pt x="8548" y="6050"/>
                  </a:lnTo>
                  <a:lnTo>
                    <a:pt x="8563" y="6050"/>
                  </a:lnTo>
                  <a:lnTo>
                    <a:pt x="8578" y="6050"/>
                  </a:lnTo>
                  <a:lnTo>
                    <a:pt x="8592" y="6051"/>
                  </a:lnTo>
                  <a:lnTo>
                    <a:pt x="8607" y="6052"/>
                  </a:lnTo>
                  <a:lnTo>
                    <a:pt x="8621" y="6054"/>
                  </a:lnTo>
                  <a:lnTo>
                    <a:pt x="8635" y="6057"/>
                  </a:lnTo>
                  <a:lnTo>
                    <a:pt x="8649" y="6060"/>
                  </a:lnTo>
                  <a:lnTo>
                    <a:pt x="8663" y="6063"/>
                  </a:lnTo>
                  <a:lnTo>
                    <a:pt x="8677" y="6067"/>
                  </a:lnTo>
                  <a:lnTo>
                    <a:pt x="8691" y="6072"/>
                  </a:lnTo>
                  <a:lnTo>
                    <a:pt x="8705" y="6076"/>
                  </a:lnTo>
                  <a:lnTo>
                    <a:pt x="8718" y="6082"/>
                  </a:lnTo>
                  <a:lnTo>
                    <a:pt x="8731" y="6088"/>
                  </a:lnTo>
                  <a:lnTo>
                    <a:pt x="8744" y="6094"/>
                  </a:lnTo>
                  <a:lnTo>
                    <a:pt x="8757" y="6101"/>
                  </a:lnTo>
                  <a:lnTo>
                    <a:pt x="8769" y="6109"/>
                  </a:lnTo>
                  <a:lnTo>
                    <a:pt x="8781" y="6116"/>
                  </a:lnTo>
                  <a:lnTo>
                    <a:pt x="8793" y="6125"/>
                  </a:lnTo>
                  <a:lnTo>
                    <a:pt x="8804" y="6134"/>
                  </a:lnTo>
                  <a:lnTo>
                    <a:pt x="8815" y="6143"/>
                  </a:lnTo>
                  <a:lnTo>
                    <a:pt x="8826" y="6153"/>
                  </a:lnTo>
                  <a:lnTo>
                    <a:pt x="8836" y="6163"/>
                  </a:lnTo>
                  <a:lnTo>
                    <a:pt x="8846" y="6173"/>
                  </a:lnTo>
                  <a:lnTo>
                    <a:pt x="8856" y="6184"/>
                  </a:lnTo>
                  <a:lnTo>
                    <a:pt x="8865" y="6195"/>
                  </a:lnTo>
                  <a:lnTo>
                    <a:pt x="8874" y="6206"/>
                  </a:lnTo>
                  <a:lnTo>
                    <a:pt x="8883" y="6218"/>
                  </a:lnTo>
                  <a:lnTo>
                    <a:pt x="8890" y="6231"/>
                  </a:lnTo>
                  <a:lnTo>
                    <a:pt x="8898" y="6243"/>
                  </a:lnTo>
                  <a:lnTo>
                    <a:pt x="8905" y="6256"/>
                  </a:lnTo>
                  <a:lnTo>
                    <a:pt x="8912" y="6269"/>
                  </a:lnTo>
                  <a:lnTo>
                    <a:pt x="8918" y="6282"/>
                  </a:lnTo>
                  <a:lnTo>
                    <a:pt x="8923" y="6295"/>
                  </a:lnTo>
                  <a:lnTo>
                    <a:pt x="8928" y="6309"/>
                  </a:lnTo>
                  <a:lnTo>
                    <a:pt x="8933" y="6322"/>
                  </a:lnTo>
                  <a:lnTo>
                    <a:pt x="8937" y="6336"/>
                  </a:lnTo>
                  <a:lnTo>
                    <a:pt x="8940" y="6350"/>
                  </a:lnTo>
                  <a:lnTo>
                    <a:pt x="8943" y="6364"/>
                  </a:lnTo>
                  <a:lnTo>
                    <a:pt x="8946" y="6378"/>
                  </a:lnTo>
                  <a:lnTo>
                    <a:pt x="8948" y="6393"/>
                  </a:lnTo>
                  <a:lnTo>
                    <a:pt x="8949" y="6407"/>
                  </a:lnTo>
                  <a:lnTo>
                    <a:pt x="8950" y="6421"/>
                  </a:lnTo>
                  <a:close/>
                  <a:moveTo>
                    <a:pt x="4807" y="5552"/>
                  </a:moveTo>
                  <a:lnTo>
                    <a:pt x="1050" y="4006"/>
                  </a:lnTo>
                  <a:lnTo>
                    <a:pt x="4807" y="2459"/>
                  </a:lnTo>
                  <a:lnTo>
                    <a:pt x="8563" y="4006"/>
                  </a:lnTo>
                  <a:lnTo>
                    <a:pt x="4807" y="5552"/>
                  </a:lnTo>
                  <a:close/>
                </a:path>
              </a:pathLst>
            </a:custGeom>
            <a:solidFill>
              <a:schemeClr val="accent1"/>
            </a:solidFill>
            <a:ln>
              <a:noFill/>
            </a:ln>
          </p:spPr>
          <p:txBody>
            <a:bodyPr/>
            <a:lstStyle/>
            <a:p>
              <a:endParaRPr/>
            </a:p>
          </p:txBody>
        </p:sp>
        <p:sp>
          <p:nvSpPr>
            <p:cNvPr id="50" name="Outline"/>
            <p:cNvSpPr/>
            <p:nvPr/>
          </p:nvSpPr>
          <p:spPr>
            <a:xfrm>
              <a:off x="6359457" y="5358687"/>
              <a:ext cx="633600" cy="633600"/>
            </a:xfrm>
            <a:custGeom>
              <a:avLst/>
              <a:gdLst/>
              <a:ahLst/>
              <a:cxnLst/>
              <a:rect l="0" t="0" r="10000" b="10000"/>
              <a:pathLst>
                <a:path w="10000" h="10000">
                  <a:moveTo>
                    <a:pt x="8313" y="4379"/>
                  </a:moveTo>
                  <a:lnTo>
                    <a:pt x="7266" y="4810"/>
                  </a:lnTo>
                  <a:lnTo>
                    <a:pt x="7266" y="6657"/>
                  </a:lnTo>
                  <a:lnTo>
                    <a:pt x="7264" y="6686"/>
                  </a:lnTo>
                  <a:lnTo>
                    <a:pt x="7259" y="6715"/>
                  </a:lnTo>
                  <a:lnTo>
                    <a:pt x="7251" y="6743"/>
                  </a:lnTo>
                  <a:lnTo>
                    <a:pt x="7186" y="6919"/>
                  </a:lnTo>
                  <a:lnTo>
                    <a:pt x="7173" y="6949"/>
                  </a:lnTo>
                  <a:lnTo>
                    <a:pt x="7156" y="6977"/>
                  </a:lnTo>
                  <a:lnTo>
                    <a:pt x="7135" y="7003"/>
                  </a:lnTo>
                  <a:lnTo>
                    <a:pt x="7111" y="7026"/>
                  </a:lnTo>
                  <a:lnTo>
                    <a:pt x="6930" y="7175"/>
                  </a:lnTo>
                  <a:lnTo>
                    <a:pt x="6902" y="7195"/>
                  </a:lnTo>
                  <a:lnTo>
                    <a:pt x="6872" y="7211"/>
                  </a:lnTo>
                  <a:lnTo>
                    <a:pt x="6595" y="7332"/>
                  </a:lnTo>
                  <a:lnTo>
                    <a:pt x="6559" y="7345"/>
                  </a:lnTo>
                  <a:lnTo>
                    <a:pt x="6204" y="7440"/>
                  </a:lnTo>
                  <a:lnTo>
                    <a:pt x="6180" y="7445"/>
                  </a:lnTo>
                  <a:lnTo>
                    <a:pt x="5768" y="7513"/>
                  </a:lnTo>
                  <a:lnTo>
                    <a:pt x="5750" y="7515"/>
                  </a:lnTo>
                  <a:lnTo>
                    <a:pt x="5299" y="7555"/>
                  </a:lnTo>
                  <a:lnTo>
                    <a:pt x="5284" y="7556"/>
                  </a:lnTo>
                  <a:lnTo>
                    <a:pt x="4814" y="7570"/>
                  </a:lnTo>
                  <a:lnTo>
                    <a:pt x="4799" y="7570"/>
                  </a:lnTo>
                  <a:lnTo>
                    <a:pt x="4329" y="7556"/>
                  </a:lnTo>
                  <a:lnTo>
                    <a:pt x="4314" y="7555"/>
                  </a:lnTo>
                  <a:lnTo>
                    <a:pt x="3863" y="7515"/>
                  </a:lnTo>
                  <a:lnTo>
                    <a:pt x="3845" y="7513"/>
                  </a:lnTo>
                  <a:lnTo>
                    <a:pt x="3433" y="7445"/>
                  </a:lnTo>
                  <a:lnTo>
                    <a:pt x="3409" y="7440"/>
                  </a:lnTo>
                  <a:lnTo>
                    <a:pt x="3054" y="7345"/>
                  </a:lnTo>
                  <a:lnTo>
                    <a:pt x="3018" y="7332"/>
                  </a:lnTo>
                  <a:lnTo>
                    <a:pt x="2741" y="7211"/>
                  </a:lnTo>
                  <a:lnTo>
                    <a:pt x="2711" y="7195"/>
                  </a:lnTo>
                  <a:lnTo>
                    <a:pt x="2683" y="7175"/>
                  </a:lnTo>
                  <a:lnTo>
                    <a:pt x="2502" y="7026"/>
                  </a:lnTo>
                  <a:lnTo>
                    <a:pt x="2478" y="7003"/>
                  </a:lnTo>
                  <a:lnTo>
                    <a:pt x="2457" y="6977"/>
                  </a:lnTo>
                  <a:lnTo>
                    <a:pt x="2440" y="6949"/>
                  </a:lnTo>
                  <a:lnTo>
                    <a:pt x="2427" y="6919"/>
                  </a:lnTo>
                  <a:lnTo>
                    <a:pt x="2362" y="6743"/>
                  </a:lnTo>
                  <a:lnTo>
                    <a:pt x="2354" y="6715"/>
                  </a:lnTo>
                  <a:lnTo>
                    <a:pt x="2349" y="6686"/>
                  </a:lnTo>
                  <a:lnTo>
                    <a:pt x="2347" y="6657"/>
                  </a:lnTo>
                  <a:lnTo>
                    <a:pt x="2347" y="4810"/>
                  </a:lnTo>
                  <a:lnTo>
                    <a:pt x="955" y="4237"/>
                  </a:lnTo>
                  <a:lnTo>
                    <a:pt x="925" y="4223"/>
                  </a:lnTo>
                  <a:lnTo>
                    <a:pt x="898" y="4205"/>
                  </a:lnTo>
                  <a:lnTo>
                    <a:pt x="874" y="4183"/>
                  </a:lnTo>
                  <a:lnTo>
                    <a:pt x="852" y="4158"/>
                  </a:lnTo>
                  <a:lnTo>
                    <a:pt x="834" y="4131"/>
                  </a:lnTo>
                  <a:lnTo>
                    <a:pt x="819" y="4102"/>
                  </a:lnTo>
                  <a:lnTo>
                    <a:pt x="809" y="4071"/>
                  </a:lnTo>
                  <a:lnTo>
                    <a:pt x="802" y="4039"/>
                  </a:lnTo>
                  <a:lnTo>
                    <a:pt x="800" y="4006"/>
                  </a:lnTo>
                  <a:lnTo>
                    <a:pt x="802" y="3973"/>
                  </a:lnTo>
                  <a:lnTo>
                    <a:pt x="809" y="3941"/>
                  </a:lnTo>
                  <a:lnTo>
                    <a:pt x="819" y="3910"/>
                  </a:lnTo>
                  <a:lnTo>
                    <a:pt x="834" y="3881"/>
                  </a:lnTo>
                  <a:lnTo>
                    <a:pt x="852" y="3854"/>
                  </a:lnTo>
                  <a:lnTo>
                    <a:pt x="873" y="3829"/>
                  </a:lnTo>
                  <a:lnTo>
                    <a:pt x="898" y="3807"/>
                  </a:lnTo>
                  <a:lnTo>
                    <a:pt x="925" y="3789"/>
                  </a:lnTo>
                  <a:lnTo>
                    <a:pt x="955" y="3775"/>
                  </a:lnTo>
                  <a:lnTo>
                    <a:pt x="4712" y="2228"/>
                  </a:lnTo>
                  <a:lnTo>
                    <a:pt x="4743" y="2217"/>
                  </a:lnTo>
                  <a:lnTo>
                    <a:pt x="4775" y="2211"/>
                  </a:lnTo>
                  <a:lnTo>
                    <a:pt x="4807" y="2209"/>
                  </a:lnTo>
                  <a:lnTo>
                    <a:pt x="4839" y="2211"/>
                  </a:lnTo>
                  <a:lnTo>
                    <a:pt x="4871" y="2217"/>
                  </a:lnTo>
                  <a:lnTo>
                    <a:pt x="4902" y="2228"/>
                  </a:lnTo>
                  <a:lnTo>
                    <a:pt x="8658" y="3775"/>
                  </a:lnTo>
                  <a:lnTo>
                    <a:pt x="8658" y="3775"/>
                  </a:lnTo>
                  <a:lnTo>
                    <a:pt x="8659" y="3775"/>
                  </a:lnTo>
                  <a:lnTo>
                    <a:pt x="8674" y="3783"/>
                  </a:lnTo>
                  <a:lnTo>
                    <a:pt x="8688" y="3789"/>
                  </a:lnTo>
                  <a:lnTo>
                    <a:pt x="8688" y="3789"/>
                  </a:lnTo>
                  <a:lnTo>
                    <a:pt x="8688" y="3789"/>
                  </a:lnTo>
                  <a:lnTo>
                    <a:pt x="8702" y="3799"/>
                  </a:lnTo>
                  <a:lnTo>
                    <a:pt x="8715" y="3807"/>
                  </a:lnTo>
                  <a:lnTo>
                    <a:pt x="8715" y="3808"/>
                  </a:lnTo>
                  <a:lnTo>
                    <a:pt x="8715" y="3808"/>
                  </a:lnTo>
                  <a:lnTo>
                    <a:pt x="8728" y="3819"/>
                  </a:lnTo>
                  <a:lnTo>
                    <a:pt x="8740" y="3829"/>
                  </a:lnTo>
                  <a:lnTo>
                    <a:pt x="8740" y="3829"/>
                  </a:lnTo>
                  <a:lnTo>
                    <a:pt x="8740" y="3829"/>
                  </a:lnTo>
                  <a:lnTo>
                    <a:pt x="8752" y="3843"/>
                  </a:lnTo>
                  <a:lnTo>
                    <a:pt x="8761" y="3854"/>
                  </a:lnTo>
                  <a:lnTo>
                    <a:pt x="8761" y="3854"/>
                  </a:lnTo>
                  <a:lnTo>
                    <a:pt x="8761" y="3854"/>
                  </a:lnTo>
                  <a:lnTo>
                    <a:pt x="8771" y="3869"/>
                  </a:lnTo>
                  <a:lnTo>
                    <a:pt x="8779" y="3881"/>
                  </a:lnTo>
                  <a:lnTo>
                    <a:pt x="8779" y="3881"/>
                  </a:lnTo>
                  <a:lnTo>
                    <a:pt x="8780" y="3881"/>
                  </a:lnTo>
                  <a:lnTo>
                    <a:pt x="8788" y="3898"/>
                  </a:lnTo>
                  <a:lnTo>
                    <a:pt x="8794" y="3910"/>
                  </a:lnTo>
                  <a:lnTo>
                    <a:pt x="8794" y="3910"/>
                  </a:lnTo>
                  <a:lnTo>
                    <a:pt x="8794" y="3910"/>
                  </a:lnTo>
                  <a:lnTo>
                    <a:pt x="8801" y="3930"/>
                  </a:lnTo>
                  <a:lnTo>
                    <a:pt x="8804" y="3941"/>
                  </a:lnTo>
                  <a:lnTo>
                    <a:pt x="8804" y="3941"/>
                  </a:lnTo>
                  <a:lnTo>
                    <a:pt x="8804" y="3941"/>
                  </a:lnTo>
                  <a:lnTo>
                    <a:pt x="8809" y="3965"/>
                  </a:lnTo>
                  <a:lnTo>
                    <a:pt x="8811" y="3973"/>
                  </a:lnTo>
                  <a:lnTo>
                    <a:pt x="8811" y="3973"/>
                  </a:lnTo>
                  <a:lnTo>
                    <a:pt x="8811" y="3973"/>
                  </a:lnTo>
                  <a:lnTo>
                    <a:pt x="8813" y="4006"/>
                  </a:lnTo>
                  <a:lnTo>
                    <a:pt x="8813" y="5989"/>
                  </a:lnTo>
                  <a:lnTo>
                    <a:pt x="8816" y="5991"/>
                  </a:lnTo>
                  <a:lnTo>
                    <a:pt x="8822" y="5994"/>
                  </a:lnTo>
                  <a:lnTo>
                    <a:pt x="8834" y="6002"/>
                  </a:lnTo>
                  <a:lnTo>
                    <a:pt x="8838" y="6004"/>
                  </a:lnTo>
                  <a:lnTo>
                    <a:pt x="8850" y="6012"/>
                  </a:lnTo>
                  <a:lnTo>
                    <a:pt x="8854" y="6015"/>
                  </a:lnTo>
                  <a:lnTo>
                    <a:pt x="8866" y="6023"/>
                  </a:lnTo>
                  <a:lnTo>
                    <a:pt x="8870" y="6026"/>
                  </a:lnTo>
                  <a:lnTo>
                    <a:pt x="8881" y="6035"/>
                  </a:lnTo>
                  <a:lnTo>
                    <a:pt x="8885" y="6038"/>
                  </a:lnTo>
                  <a:lnTo>
                    <a:pt x="8896" y="6047"/>
                  </a:lnTo>
                  <a:lnTo>
                    <a:pt x="8899" y="6050"/>
                  </a:lnTo>
                  <a:lnTo>
                    <a:pt x="8910" y="6060"/>
                  </a:lnTo>
                  <a:lnTo>
                    <a:pt x="8913" y="6063"/>
                  </a:lnTo>
                  <a:lnTo>
                    <a:pt x="8923" y="6073"/>
                  </a:lnTo>
                  <a:lnTo>
                    <a:pt x="8927" y="6076"/>
                  </a:lnTo>
                  <a:lnTo>
                    <a:pt x="8937" y="6087"/>
                  </a:lnTo>
                  <a:lnTo>
                    <a:pt x="8940" y="6090"/>
                  </a:lnTo>
                  <a:lnTo>
                    <a:pt x="8949" y="6101"/>
                  </a:lnTo>
                  <a:lnTo>
                    <a:pt x="8952" y="6104"/>
                  </a:lnTo>
                  <a:lnTo>
                    <a:pt x="8962" y="6115"/>
                  </a:lnTo>
                  <a:lnTo>
                    <a:pt x="8965" y="6119"/>
                  </a:lnTo>
                  <a:lnTo>
                    <a:pt x="8973" y="6130"/>
                  </a:lnTo>
                  <a:lnTo>
                    <a:pt x="8976" y="6134"/>
                  </a:lnTo>
                  <a:lnTo>
                    <a:pt x="8985" y="6146"/>
                  </a:lnTo>
                  <a:lnTo>
                    <a:pt x="8987" y="6150"/>
                  </a:lnTo>
                  <a:lnTo>
                    <a:pt x="8995" y="6162"/>
                  </a:lnTo>
                  <a:lnTo>
                    <a:pt x="8998" y="6166"/>
                  </a:lnTo>
                  <a:lnTo>
                    <a:pt x="9005" y="6179"/>
                  </a:lnTo>
                  <a:lnTo>
                    <a:pt x="9007" y="6183"/>
                  </a:lnTo>
                  <a:lnTo>
                    <a:pt x="9014" y="6195"/>
                  </a:lnTo>
                  <a:lnTo>
                    <a:pt x="9017" y="6199"/>
                  </a:lnTo>
                  <a:lnTo>
                    <a:pt x="9023" y="6212"/>
                  </a:lnTo>
                  <a:lnTo>
                    <a:pt x="9025" y="6216"/>
                  </a:lnTo>
                  <a:lnTo>
                    <a:pt x="9031" y="6230"/>
                  </a:lnTo>
                  <a:lnTo>
                    <a:pt x="9033" y="6234"/>
                  </a:lnTo>
                  <a:lnTo>
                    <a:pt x="9039" y="6247"/>
                  </a:lnTo>
                  <a:lnTo>
                    <a:pt x="9040" y="6251"/>
                  </a:lnTo>
                  <a:lnTo>
                    <a:pt x="9045" y="6265"/>
                  </a:lnTo>
                  <a:lnTo>
                    <a:pt x="9047" y="6269"/>
                  </a:lnTo>
                  <a:lnTo>
                    <a:pt x="9051" y="6283"/>
                  </a:lnTo>
                  <a:lnTo>
                    <a:pt x="9053" y="6287"/>
                  </a:lnTo>
                  <a:lnTo>
                    <a:pt x="9057" y="6301"/>
                  </a:lnTo>
                  <a:lnTo>
                    <a:pt x="9058" y="6306"/>
                  </a:lnTo>
                  <a:lnTo>
                    <a:pt x="9061" y="6320"/>
                  </a:lnTo>
                  <a:lnTo>
                    <a:pt x="9063" y="6324"/>
                  </a:lnTo>
                  <a:lnTo>
                    <a:pt x="9066" y="6338"/>
                  </a:lnTo>
                  <a:lnTo>
                    <a:pt x="9066" y="6343"/>
                  </a:lnTo>
                  <a:lnTo>
                    <a:pt x="9069" y="6357"/>
                  </a:lnTo>
                  <a:lnTo>
                    <a:pt x="9070" y="6362"/>
                  </a:lnTo>
                  <a:lnTo>
                    <a:pt x="9071" y="6376"/>
                  </a:lnTo>
                  <a:lnTo>
                    <a:pt x="9072" y="6381"/>
                  </a:lnTo>
                  <a:lnTo>
                    <a:pt x="9073" y="6395"/>
                  </a:lnTo>
                  <a:lnTo>
                    <a:pt x="9074" y="6400"/>
                  </a:lnTo>
                  <a:lnTo>
                    <a:pt x="9075" y="6414"/>
                  </a:lnTo>
                  <a:lnTo>
                    <a:pt x="9075" y="6419"/>
                  </a:lnTo>
                  <a:lnTo>
                    <a:pt x="9075" y="6434"/>
                  </a:lnTo>
                  <a:lnTo>
                    <a:pt x="9075" y="6438"/>
                  </a:lnTo>
                  <a:lnTo>
                    <a:pt x="9075" y="6453"/>
                  </a:lnTo>
                  <a:lnTo>
                    <a:pt x="9075" y="6458"/>
                  </a:lnTo>
                  <a:lnTo>
                    <a:pt x="9074" y="6472"/>
                  </a:lnTo>
                  <a:lnTo>
                    <a:pt x="9073" y="6477"/>
                  </a:lnTo>
                  <a:lnTo>
                    <a:pt x="9072" y="6491"/>
                  </a:lnTo>
                  <a:lnTo>
                    <a:pt x="9071" y="6496"/>
                  </a:lnTo>
                  <a:lnTo>
                    <a:pt x="9070" y="6510"/>
                  </a:lnTo>
                  <a:lnTo>
                    <a:pt x="9069" y="6515"/>
                  </a:lnTo>
                  <a:lnTo>
                    <a:pt x="9066" y="6529"/>
                  </a:lnTo>
                  <a:lnTo>
                    <a:pt x="9066" y="6534"/>
                  </a:lnTo>
                  <a:lnTo>
                    <a:pt x="9063" y="6548"/>
                  </a:lnTo>
                  <a:lnTo>
                    <a:pt x="9062" y="6552"/>
                  </a:lnTo>
                  <a:lnTo>
                    <a:pt x="9058" y="6567"/>
                  </a:lnTo>
                  <a:lnTo>
                    <a:pt x="9057" y="6571"/>
                  </a:lnTo>
                  <a:lnTo>
                    <a:pt x="9053" y="6585"/>
                  </a:lnTo>
                  <a:lnTo>
                    <a:pt x="9051" y="6589"/>
                  </a:lnTo>
                  <a:lnTo>
                    <a:pt x="9047" y="6603"/>
                  </a:lnTo>
                  <a:lnTo>
                    <a:pt x="9045" y="6607"/>
                  </a:lnTo>
                  <a:lnTo>
                    <a:pt x="9040" y="6621"/>
                  </a:lnTo>
                  <a:lnTo>
                    <a:pt x="9039" y="6625"/>
                  </a:lnTo>
                  <a:lnTo>
                    <a:pt x="9033" y="6639"/>
                  </a:lnTo>
                  <a:lnTo>
                    <a:pt x="9031" y="6643"/>
                  </a:lnTo>
                  <a:lnTo>
                    <a:pt x="9025" y="6656"/>
                  </a:lnTo>
                  <a:lnTo>
                    <a:pt x="9023" y="6660"/>
                  </a:lnTo>
                  <a:lnTo>
                    <a:pt x="9017" y="6673"/>
                  </a:lnTo>
                  <a:lnTo>
                    <a:pt x="9014" y="6678"/>
                  </a:lnTo>
                  <a:lnTo>
                    <a:pt x="9007" y="6690"/>
                  </a:lnTo>
                  <a:lnTo>
                    <a:pt x="9005" y="6694"/>
                  </a:lnTo>
                  <a:lnTo>
                    <a:pt x="8998" y="6707"/>
                  </a:lnTo>
                  <a:lnTo>
                    <a:pt x="8995" y="6711"/>
                  </a:lnTo>
                  <a:lnTo>
                    <a:pt x="8987" y="6723"/>
                  </a:lnTo>
                  <a:lnTo>
                    <a:pt x="8984" y="6727"/>
                  </a:lnTo>
                  <a:lnTo>
                    <a:pt x="8976" y="6739"/>
                  </a:lnTo>
                  <a:lnTo>
                    <a:pt x="8973" y="6743"/>
                  </a:lnTo>
                  <a:lnTo>
                    <a:pt x="8964" y="6754"/>
                  </a:lnTo>
                  <a:lnTo>
                    <a:pt x="8961" y="6758"/>
                  </a:lnTo>
                  <a:lnTo>
                    <a:pt x="8952" y="6769"/>
                  </a:lnTo>
                  <a:lnTo>
                    <a:pt x="8949" y="6772"/>
                  </a:lnTo>
                  <a:lnTo>
                    <a:pt x="8939" y="6783"/>
                  </a:lnTo>
                  <a:lnTo>
                    <a:pt x="8936" y="6787"/>
                  </a:lnTo>
                  <a:lnTo>
                    <a:pt x="8926" y="6797"/>
                  </a:lnTo>
                  <a:lnTo>
                    <a:pt x="8923" y="6800"/>
                  </a:lnTo>
                  <a:lnTo>
                    <a:pt x="8913" y="6810"/>
                  </a:lnTo>
                  <a:lnTo>
                    <a:pt x="8909" y="6813"/>
                  </a:lnTo>
                  <a:lnTo>
                    <a:pt x="8899" y="6823"/>
                  </a:lnTo>
                  <a:lnTo>
                    <a:pt x="8895" y="6826"/>
                  </a:lnTo>
                  <a:lnTo>
                    <a:pt x="8884" y="6835"/>
                  </a:lnTo>
                  <a:lnTo>
                    <a:pt x="8881" y="6838"/>
                  </a:lnTo>
                  <a:lnTo>
                    <a:pt x="8869" y="6846"/>
                  </a:lnTo>
                  <a:lnTo>
                    <a:pt x="8866" y="6849"/>
                  </a:lnTo>
                  <a:lnTo>
                    <a:pt x="8854" y="6857"/>
                  </a:lnTo>
                  <a:lnTo>
                    <a:pt x="8850" y="6860"/>
                  </a:lnTo>
                  <a:lnTo>
                    <a:pt x="8838" y="6868"/>
                  </a:lnTo>
                  <a:lnTo>
                    <a:pt x="8834" y="6870"/>
                  </a:lnTo>
                  <a:lnTo>
                    <a:pt x="8822" y="6878"/>
                  </a:lnTo>
                  <a:lnTo>
                    <a:pt x="8817" y="6880"/>
                  </a:lnTo>
                  <a:lnTo>
                    <a:pt x="8805" y="6887"/>
                  </a:lnTo>
                  <a:lnTo>
                    <a:pt x="8800" y="6890"/>
                  </a:lnTo>
                  <a:lnTo>
                    <a:pt x="8787" y="6896"/>
                  </a:lnTo>
                  <a:lnTo>
                    <a:pt x="8783" y="6898"/>
                  </a:lnTo>
                  <a:lnTo>
                    <a:pt x="8770" y="6904"/>
                  </a:lnTo>
                  <a:lnTo>
                    <a:pt x="8766" y="6906"/>
                  </a:lnTo>
                  <a:lnTo>
                    <a:pt x="8752" y="6912"/>
                  </a:lnTo>
                  <a:lnTo>
                    <a:pt x="8748" y="6913"/>
                  </a:lnTo>
                  <a:lnTo>
                    <a:pt x="8734" y="6918"/>
                  </a:lnTo>
                  <a:lnTo>
                    <a:pt x="8730" y="6920"/>
                  </a:lnTo>
                  <a:lnTo>
                    <a:pt x="8716" y="6924"/>
                  </a:lnTo>
                  <a:lnTo>
                    <a:pt x="8712" y="6926"/>
                  </a:lnTo>
                  <a:lnTo>
                    <a:pt x="8698" y="6930"/>
                  </a:lnTo>
                  <a:lnTo>
                    <a:pt x="8694" y="6931"/>
                  </a:lnTo>
                  <a:lnTo>
                    <a:pt x="8679" y="6935"/>
                  </a:lnTo>
                  <a:lnTo>
                    <a:pt x="8675" y="6936"/>
                  </a:lnTo>
                  <a:lnTo>
                    <a:pt x="8661" y="6939"/>
                  </a:lnTo>
                  <a:lnTo>
                    <a:pt x="8656" y="6939"/>
                  </a:lnTo>
                  <a:lnTo>
                    <a:pt x="8642" y="6942"/>
                  </a:lnTo>
                  <a:lnTo>
                    <a:pt x="8637" y="6943"/>
                  </a:lnTo>
                  <a:lnTo>
                    <a:pt x="8623" y="6944"/>
                  </a:lnTo>
                  <a:lnTo>
                    <a:pt x="8618" y="6945"/>
                  </a:lnTo>
                  <a:lnTo>
                    <a:pt x="8604" y="6946"/>
                  </a:lnTo>
                  <a:lnTo>
                    <a:pt x="8599" y="6947"/>
                  </a:lnTo>
                  <a:lnTo>
                    <a:pt x="8585" y="6948"/>
                  </a:lnTo>
                  <a:lnTo>
                    <a:pt x="8580" y="6948"/>
                  </a:lnTo>
                  <a:lnTo>
                    <a:pt x="8565" y="6948"/>
                  </a:lnTo>
                  <a:lnTo>
                    <a:pt x="8561" y="6948"/>
                  </a:lnTo>
                  <a:lnTo>
                    <a:pt x="8546" y="6948"/>
                  </a:lnTo>
                  <a:lnTo>
                    <a:pt x="8541" y="6948"/>
                  </a:lnTo>
                  <a:lnTo>
                    <a:pt x="8527" y="6947"/>
                  </a:lnTo>
                  <a:lnTo>
                    <a:pt x="8522" y="6946"/>
                  </a:lnTo>
                  <a:lnTo>
                    <a:pt x="8508" y="6945"/>
                  </a:lnTo>
                  <a:lnTo>
                    <a:pt x="8503" y="6944"/>
                  </a:lnTo>
                  <a:lnTo>
                    <a:pt x="8489" y="6943"/>
                  </a:lnTo>
                  <a:lnTo>
                    <a:pt x="8484" y="6942"/>
                  </a:lnTo>
                  <a:lnTo>
                    <a:pt x="8470" y="6939"/>
                  </a:lnTo>
                  <a:lnTo>
                    <a:pt x="8465" y="6939"/>
                  </a:lnTo>
                  <a:lnTo>
                    <a:pt x="8451" y="6936"/>
                  </a:lnTo>
                  <a:lnTo>
                    <a:pt x="8447" y="6934"/>
                  </a:lnTo>
                  <a:lnTo>
                    <a:pt x="8433" y="6931"/>
                  </a:lnTo>
                  <a:lnTo>
                    <a:pt x="8428" y="6930"/>
                  </a:lnTo>
                  <a:lnTo>
                    <a:pt x="8414" y="6926"/>
                  </a:lnTo>
                  <a:lnTo>
                    <a:pt x="8410" y="6924"/>
                  </a:lnTo>
                  <a:lnTo>
                    <a:pt x="8396" y="6920"/>
                  </a:lnTo>
                  <a:lnTo>
                    <a:pt x="8392" y="6918"/>
                  </a:lnTo>
                  <a:lnTo>
                    <a:pt x="8378" y="6913"/>
                  </a:lnTo>
                  <a:lnTo>
                    <a:pt x="8374" y="6912"/>
                  </a:lnTo>
                  <a:lnTo>
                    <a:pt x="8361" y="6906"/>
                  </a:lnTo>
                  <a:lnTo>
                    <a:pt x="8357" y="6904"/>
                  </a:lnTo>
                  <a:lnTo>
                    <a:pt x="8343" y="6898"/>
                  </a:lnTo>
                  <a:lnTo>
                    <a:pt x="8339" y="6896"/>
                  </a:lnTo>
                  <a:lnTo>
                    <a:pt x="8326" y="6890"/>
                  </a:lnTo>
                  <a:lnTo>
                    <a:pt x="8322" y="6887"/>
                  </a:lnTo>
                  <a:lnTo>
                    <a:pt x="8310" y="6880"/>
                  </a:lnTo>
                  <a:lnTo>
                    <a:pt x="8306" y="6878"/>
                  </a:lnTo>
                  <a:lnTo>
                    <a:pt x="8293" y="6871"/>
                  </a:lnTo>
                  <a:lnTo>
                    <a:pt x="8289" y="6868"/>
                  </a:lnTo>
                  <a:lnTo>
                    <a:pt x="8277" y="6860"/>
                  </a:lnTo>
                  <a:lnTo>
                    <a:pt x="8273" y="6858"/>
                  </a:lnTo>
                  <a:lnTo>
                    <a:pt x="8262" y="6849"/>
                  </a:lnTo>
                  <a:lnTo>
                    <a:pt x="8258" y="6847"/>
                  </a:lnTo>
                  <a:lnTo>
                    <a:pt x="8246" y="6838"/>
                  </a:lnTo>
                  <a:lnTo>
                    <a:pt x="8243" y="6835"/>
                  </a:lnTo>
                  <a:lnTo>
                    <a:pt x="8232" y="6826"/>
                  </a:lnTo>
                  <a:lnTo>
                    <a:pt x="8228" y="6823"/>
                  </a:lnTo>
                  <a:lnTo>
                    <a:pt x="8217" y="6813"/>
                  </a:lnTo>
                  <a:lnTo>
                    <a:pt x="8214" y="6810"/>
                  </a:lnTo>
                  <a:lnTo>
                    <a:pt x="8203" y="6800"/>
                  </a:lnTo>
                  <a:lnTo>
                    <a:pt x="8200" y="6797"/>
                  </a:lnTo>
                  <a:lnTo>
                    <a:pt x="8190" y="6787"/>
                  </a:lnTo>
                  <a:lnTo>
                    <a:pt x="8187" y="6783"/>
                  </a:lnTo>
                  <a:lnTo>
                    <a:pt x="8177" y="6773"/>
                  </a:lnTo>
                  <a:lnTo>
                    <a:pt x="8174" y="6769"/>
                  </a:lnTo>
                  <a:lnTo>
                    <a:pt x="8165" y="6758"/>
                  </a:lnTo>
                  <a:lnTo>
                    <a:pt x="8162" y="6754"/>
                  </a:lnTo>
                  <a:lnTo>
                    <a:pt x="8153" y="6743"/>
                  </a:lnTo>
                  <a:lnTo>
                    <a:pt x="8150" y="6739"/>
                  </a:lnTo>
                  <a:lnTo>
                    <a:pt x="8142" y="6727"/>
                  </a:lnTo>
                  <a:lnTo>
                    <a:pt x="8139" y="6723"/>
                  </a:lnTo>
                  <a:lnTo>
                    <a:pt x="8131" y="6711"/>
                  </a:lnTo>
                  <a:lnTo>
                    <a:pt x="8128" y="6707"/>
                  </a:lnTo>
                  <a:lnTo>
                    <a:pt x="8121" y="6694"/>
                  </a:lnTo>
                  <a:lnTo>
                    <a:pt x="8118" y="6690"/>
                  </a:lnTo>
                  <a:lnTo>
                    <a:pt x="8111" y="6678"/>
                  </a:lnTo>
                  <a:lnTo>
                    <a:pt x="8109" y="6673"/>
                  </a:lnTo>
                  <a:lnTo>
                    <a:pt x="8103" y="6660"/>
                  </a:lnTo>
                  <a:lnTo>
                    <a:pt x="8101" y="6656"/>
                  </a:lnTo>
                  <a:lnTo>
                    <a:pt x="8095" y="6643"/>
                  </a:lnTo>
                  <a:lnTo>
                    <a:pt x="8093" y="6638"/>
                  </a:lnTo>
                  <a:lnTo>
                    <a:pt x="8087" y="6625"/>
                  </a:lnTo>
                  <a:lnTo>
                    <a:pt x="8086" y="6620"/>
                  </a:lnTo>
                  <a:lnTo>
                    <a:pt x="8081" y="6607"/>
                  </a:lnTo>
                  <a:lnTo>
                    <a:pt x="8079" y="6602"/>
                  </a:lnTo>
                  <a:lnTo>
                    <a:pt x="8075" y="6589"/>
                  </a:lnTo>
                  <a:lnTo>
                    <a:pt x="8073" y="6584"/>
                  </a:lnTo>
                  <a:lnTo>
                    <a:pt x="8069" y="6570"/>
                  </a:lnTo>
                  <a:lnTo>
                    <a:pt x="8068" y="6566"/>
                  </a:lnTo>
                  <a:lnTo>
                    <a:pt x="8065" y="6552"/>
                  </a:lnTo>
                  <a:lnTo>
                    <a:pt x="8064" y="6547"/>
                  </a:lnTo>
                  <a:lnTo>
                    <a:pt x="8061" y="6533"/>
                  </a:lnTo>
                  <a:lnTo>
                    <a:pt x="8060" y="6528"/>
                  </a:lnTo>
                  <a:lnTo>
                    <a:pt x="8058" y="6514"/>
                  </a:lnTo>
                  <a:lnTo>
                    <a:pt x="8057" y="6510"/>
                  </a:lnTo>
                  <a:lnTo>
                    <a:pt x="8055" y="6495"/>
                  </a:lnTo>
                  <a:lnTo>
                    <a:pt x="8055" y="6491"/>
                  </a:lnTo>
                  <a:lnTo>
                    <a:pt x="8054" y="6476"/>
                  </a:lnTo>
                  <a:lnTo>
                    <a:pt x="8053" y="6472"/>
                  </a:lnTo>
                  <a:lnTo>
                    <a:pt x="8052" y="6457"/>
                  </a:lnTo>
                  <a:lnTo>
                    <a:pt x="8052" y="6453"/>
                  </a:lnTo>
                  <a:lnTo>
                    <a:pt x="8052" y="6438"/>
                  </a:lnTo>
                  <a:lnTo>
                    <a:pt x="8052" y="6434"/>
                  </a:lnTo>
                  <a:lnTo>
                    <a:pt x="8052" y="6419"/>
                  </a:lnTo>
                  <a:lnTo>
                    <a:pt x="8052" y="6415"/>
                  </a:lnTo>
                  <a:lnTo>
                    <a:pt x="8053" y="6400"/>
                  </a:lnTo>
                  <a:lnTo>
                    <a:pt x="8054" y="6396"/>
                  </a:lnTo>
                  <a:lnTo>
                    <a:pt x="8055" y="6381"/>
                  </a:lnTo>
                  <a:lnTo>
                    <a:pt x="8055" y="6377"/>
                  </a:lnTo>
                  <a:lnTo>
                    <a:pt x="8057" y="6363"/>
                  </a:lnTo>
                  <a:lnTo>
                    <a:pt x="8058" y="6358"/>
                  </a:lnTo>
                  <a:lnTo>
                    <a:pt x="8060" y="6344"/>
                  </a:lnTo>
                  <a:lnTo>
                    <a:pt x="8061" y="6339"/>
                  </a:lnTo>
                  <a:lnTo>
                    <a:pt x="8064" y="6325"/>
                  </a:lnTo>
                  <a:lnTo>
                    <a:pt x="8065" y="6321"/>
                  </a:lnTo>
                  <a:lnTo>
                    <a:pt x="8068" y="6307"/>
                  </a:lnTo>
                  <a:lnTo>
                    <a:pt x="8069" y="6302"/>
                  </a:lnTo>
                  <a:lnTo>
                    <a:pt x="8073" y="6288"/>
                  </a:lnTo>
                  <a:lnTo>
                    <a:pt x="8075" y="6284"/>
                  </a:lnTo>
                  <a:lnTo>
                    <a:pt x="8079" y="6270"/>
                  </a:lnTo>
                  <a:lnTo>
                    <a:pt x="8081" y="6266"/>
                  </a:lnTo>
                  <a:lnTo>
                    <a:pt x="8086" y="6252"/>
                  </a:lnTo>
                  <a:lnTo>
                    <a:pt x="8087" y="6248"/>
                  </a:lnTo>
                  <a:lnTo>
                    <a:pt x="8093" y="6234"/>
                  </a:lnTo>
                  <a:lnTo>
                    <a:pt x="8095" y="6230"/>
                  </a:lnTo>
                  <a:lnTo>
                    <a:pt x="8101" y="6217"/>
                  </a:lnTo>
                  <a:lnTo>
                    <a:pt x="8103" y="6213"/>
                  </a:lnTo>
                  <a:lnTo>
                    <a:pt x="8109" y="6200"/>
                  </a:lnTo>
                  <a:lnTo>
                    <a:pt x="8111" y="6195"/>
                  </a:lnTo>
                  <a:lnTo>
                    <a:pt x="8119" y="6183"/>
                  </a:lnTo>
                  <a:lnTo>
                    <a:pt x="8121" y="6179"/>
                  </a:lnTo>
                  <a:lnTo>
                    <a:pt x="8128" y="6166"/>
                  </a:lnTo>
                  <a:lnTo>
                    <a:pt x="8131" y="6162"/>
                  </a:lnTo>
                  <a:lnTo>
                    <a:pt x="8139" y="6150"/>
                  </a:lnTo>
                  <a:lnTo>
                    <a:pt x="8142" y="6146"/>
                  </a:lnTo>
                  <a:lnTo>
                    <a:pt x="8150" y="6134"/>
                  </a:lnTo>
                  <a:lnTo>
                    <a:pt x="8153" y="6130"/>
                  </a:lnTo>
                  <a:lnTo>
                    <a:pt x="8162" y="6119"/>
                  </a:lnTo>
                  <a:lnTo>
                    <a:pt x="8164" y="6115"/>
                  </a:lnTo>
                  <a:lnTo>
                    <a:pt x="8174" y="6104"/>
                  </a:lnTo>
                  <a:lnTo>
                    <a:pt x="8177" y="6101"/>
                  </a:lnTo>
                  <a:lnTo>
                    <a:pt x="8186" y="6090"/>
                  </a:lnTo>
                  <a:lnTo>
                    <a:pt x="8190" y="6086"/>
                  </a:lnTo>
                  <a:lnTo>
                    <a:pt x="8200" y="6076"/>
                  </a:lnTo>
                  <a:lnTo>
                    <a:pt x="8203" y="6073"/>
                  </a:lnTo>
                  <a:lnTo>
                    <a:pt x="8213" y="6063"/>
                  </a:lnTo>
                  <a:lnTo>
                    <a:pt x="8217" y="6059"/>
                  </a:lnTo>
                  <a:lnTo>
                    <a:pt x="8228" y="6050"/>
                  </a:lnTo>
                  <a:lnTo>
                    <a:pt x="8231" y="6047"/>
                  </a:lnTo>
                  <a:lnTo>
                    <a:pt x="8242" y="6037"/>
                  </a:lnTo>
                  <a:lnTo>
                    <a:pt x="8246" y="6035"/>
                  </a:lnTo>
                  <a:lnTo>
                    <a:pt x="8257" y="6026"/>
                  </a:lnTo>
                  <a:lnTo>
                    <a:pt x="8261" y="6023"/>
                  </a:lnTo>
                  <a:lnTo>
                    <a:pt x="8273" y="6015"/>
                  </a:lnTo>
                  <a:lnTo>
                    <a:pt x="8277" y="6012"/>
                  </a:lnTo>
                  <a:lnTo>
                    <a:pt x="8289" y="6004"/>
                  </a:lnTo>
                  <a:lnTo>
                    <a:pt x="8293" y="6001"/>
                  </a:lnTo>
                  <a:lnTo>
                    <a:pt x="8306" y="5994"/>
                  </a:lnTo>
                  <a:lnTo>
                    <a:pt x="8311" y="5991"/>
                  </a:lnTo>
                  <a:lnTo>
                    <a:pt x="8313" y="5990"/>
                  </a:lnTo>
                  <a:lnTo>
                    <a:pt x="8313" y="4379"/>
                  </a:lnTo>
                  <a:close/>
                  <a:moveTo>
                    <a:pt x="8346" y="6340"/>
                  </a:moveTo>
                  <a:lnTo>
                    <a:pt x="8333" y="6312"/>
                  </a:lnTo>
                  <a:lnTo>
                    <a:pt x="8332" y="6314"/>
                  </a:lnTo>
                  <a:lnTo>
                    <a:pt x="8327" y="6323"/>
                  </a:lnTo>
                  <a:lnTo>
                    <a:pt x="8323" y="6331"/>
                  </a:lnTo>
                  <a:lnTo>
                    <a:pt x="8320" y="6340"/>
                  </a:lnTo>
                  <a:lnTo>
                    <a:pt x="8316" y="6349"/>
                  </a:lnTo>
                  <a:lnTo>
                    <a:pt x="8313" y="6359"/>
                  </a:lnTo>
                  <a:lnTo>
                    <a:pt x="8311" y="6368"/>
                  </a:lnTo>
                  <a:lnTo>
                    <a:pt x="8308" y="6377"/>
                  </a:lnTo>
                  <a:lnTo>
                    <a:pt x="8306" y="6387"/>
                  </a:lnTo>
                  <a:lnTo>
                    <a:pt x="8305" y="6396"/>
                  </a:lnTo>
                  <a:lnTo>
                    <a:pt x="8304" y="6406"/>
                  </a:lnTo>
                  <a:lnTo>
                    <a:pt x="8303" y="6416"/>
                  </a:lnTo>
                  <a:lnTo>
                    <a:pt x="8302" y="6426"/>
                  </a:lnTo>
                  <a:lnTo>
                    <a:pt x="8302" y="6436"/>
                  </a:lnTo>
                  <a:lnTo>
                    <a:pt x="8302" y="6446"/>
                  </a:lnTo>
                  <a:lnTo>
                    <a:pt x="8303" y="6456"/>
                  </a:lnTo>
                  <a:lnTo>
                    <a:pt x="8304" y="6466"/>
                  </a:lnTo>
                  <a:lnTo>
                    <a:pt x="8305" y="6476"/>
                  </a:lnTo>
                  <a:lnTo>
                    <a:pt x="8306" y="6486"/>
                  </a:lnTo>
                  <a:lnTo>
                    <a:pt x="8308" y="6495"/>
                  </a:lnTo>
                  <a:lnTo>
                    <a:pt x="8311" y="6505"/>
                  </a:lnTo>
                  <a:lnTo>
                    <a:pt x="8313" y="6514"/>
                  </a:lnTo>
                  <a:lnTo>
                    <a:pt x="8316" y="6524"/>
                  </a:lnTo>
                  <a:lnTo>
                    <a:pt x="8320" y="6533"/>
                  </a:lnTo>
                  <a:lnTo>
                    <a:pt x="8323" y="6542"/>
                  </a:lnTo>
                  <a:lnTo>
                    <a:pt x="8327" y="6550"/>
                  </a:lnTo>
                  <a:lnTo>
                    <a:pt x="8332" y="6559"/>
                  </a:lnTo>
                  <a:lnTo>
                    <a:pt x="8336" y="6568"/>
                  </a:lnTo>
                  <a:lnTo>
                    <a:pt x="8341" y="6576"/>
                  </a:lnTo>
                  <a:lnTo>
                    <a:pt x="8347" y="6584"/>
                  </a:lnTo>
                  <a:lnTo>
                    <a:pt x="8352" y="6592"/>
                  </a:lnTo>
                  <a:lnTo>
                    <a:pt x="8358" y="6599"/>
                  </a:lnTo>
                  <a:lnTo>
                    <a:pt x="8364" y="6607"/>
                  </a:lnTo>
                  <a:lnTo>
                    <a:pt x="8371" y="6614"/>
                  </a:lnTo>
                  <a:lnTo>
                    <a:pt x="8378" y="6621"/>
                  </a:lnTo>
                  <a:lnTo>
                    <a:pt x="8385" y="6628"/>
                  </a:lnTo>
                  <a:lnTo>
                    <a:pt x="8392" y="6634"/>
                  </a:lnTo>
                  <a:lnTo>
                    <a:pt x="8399" y="6640"/>
                  </a:lnTo>
                  <a:lnTo>
                    <a:pt x="8407" y="6646"/>
                  </a:lnTo>
                  <a:lnTo>
                    <a:pt x="8415" y="6652"/>
                  </a:lnTo>
                  <a:lnTo>
                    <a:pt x="8424" y="6658"/>
                  </a:lnTo>
                  <a:lnTo>
                    <a:pt x="8432" y="6663"/>
                  </a:lnTo>
                  <a:lnTo>
                    <a:pt x="8441" y="6668"/>
                  </a:lnTo>
                  <a:lnTo>
                    <a:pt x="8450" y="6672"/>
                  </a:lnTo>
                  <a:lnTo>
                    <a:pt x="8459" y="6676"/>
                  </a:lnTo>
                  <a:lnTo>
                    <a:pt x="8468" y="6680"/>
                  </a:lnTo>
                  <a:lnTo>
                    <a:pt x="8477" y="6683"/>
                  </a:lnTo>
                  <a:lnTo>
                    <a:pt x="8486" y="6686"/>
                  </a:lnTo>
                  <a:lnTo>
                    <a:pt x="8496" y="6689"/>
                  </a:lnTo>
                  <a:lnTo>
                    <a:pt x="8505" y="6691"/>
                  </a:lnTo>
                  <a:lnTo>
                    <a:pt x="8515" y="6693"/>
                  </a:lnTo>
                  <a:lnTo>
                    <a:pt x="8524" y="6695"/>
                  </a:lnTo>
                  <a:lnTo>
                    <a:pt x="8534" y="6696"/>
                  </a:lnTo>
                  <a:lnTo>
                    <a:pt x="8543" y="6697"/>
                  </a:lnTo>
                  <a:lnTo>
                    <a:pt x="8553" y="6698"/>
                  </a:lnTo>
                  <a:lnTo>
                    <a:pt x="8563" y="6698"/>
                  </a:lnTo>
                  <a:lnTo>
                    <a:pt x="8573" y="6698"/>
                  </a:lnTo>
                  <a:lnTo>
                    <a:pt x="8583" y="6697"/>
                  </a:lnTo>
                  <a:lnTo>
                    <a:pt x="8592" y="6696"/>
                  </a:lnTo>
                  <a:lnTo>
                    <a:pt x="8602" y="6695"/>
                  </a:lnTo>
                  <a:lnTo>
                    <a:pt x="8612" y="6693"/>
                  </a:lnTo>
                  <a:lnTo>
                    <a:pt x="8621" y="6691"/>
                  </a:lnTo>
                  <a:lnTo>
                    <a:pt x="8631" y="6689"/>
                  </a:lnTo>
                  <a:lnTo>
                    <a:pt x="8640" y="6686"/>
                  </a:lnTo>
                  <a:lnTo>
                    <a:pt x="8650" y="6683"/>
                  </a:lnTo>
                  <a:lnTo>
                    <a:pt x="8659" y="6680"/>
                  </a:lnTo>
                  <a:lnTo>
                    <a:pt x="8668" y="6676"/>
                  </a:lnTo>
                  <a:lnTo>
                    <a:pt x="8677" y="6672"/>
                  </a:lnTo>
                  <a:lnTo>
                    <a:pt x="8686" y="6667"/>
                  </a:lnTo>
                  <a:lnTo>
                    <a:pt x="8694" y="6663"/>
                  </a:lnTo>
                  <a:lnTo>
                    <a:pt x="8702" y="6658"/>
                  </a:lnTo>
                  <a:lnTo>
                    <a:pt x="8711" y="6652"/>
                  </a:lnTo>
                  <a:lnTo>
                    <a:pt x="8719" y="6647"/>
                  </a:lnTo>
                  <a:lnTo>
                    <a:pt x="8726" y="6641"/>
                  </a:lnTo>
                  <a:lnTo>
                    <a:pt x="8734" y="6634"/>
                  </a:lnTo>
                  <a:lnTo>
                    <a:pt x="8741" y="6628"/>
                  </a:lnTo>
                  <a:lnTo>
                    <a:pt x="8748" y="6621"/>
                  </a:lnTo>
                  <a:lnTo>
                    <a:pt x="8755" y="6614"/>
                  </a:lnTo>
                  <a:lnTo>
                    <a:pt x="8762" y="6607"/>
                  </a:lnTo>
                  <a:lnTo>
                    <a:pt x="8768" y="6600"/>
                  </a:lnTo>
                  <a:lnTo>
                    <a:pt x="8774" y="6592"/>
                  </a:lnTo>
                  <a:lnTo>
                    <a:pt x="8779" y="6584"/>
                  </a:lnTo>
                  <a:lnTo>
                    <a:pt x="8785" y="6576"/>
                  </a:lnTo>
                  <a:lnTo>
                    <a:pt x="8790" y="6568"/>
                  </a:lnTo>
                  <a:lnTo>
                    <a:pt x="8794" y="6559"/>
                  </a:lnTo>
                  <a:lnTo>
                    <a:pt x="8799" y="6550"/>
                  </a:lnTo>
                  <a:lnTo>
                    <a:pt x="8803" y="6541"/>
                  </a:lnTo>
                  <a:lnTo>
                    <a:pt x="8807" y="6532"/>
                  </a:lnTo>
                  <a:lnTo>
                    <a:pt x="8810" y="6523"/>
                  </a:lnTo>
                  <a:lnTo>
                    <a:pt x="8813" y="6513"/>
                  </a:lnTo>
                  <a:lnTo>
                    <a:pt x="8816" y="6504"/>
                  </a:lnTo>
                  <a:lnTo>
                    <a:pt x="8818" y="6494"/>
                  </a:lnTo>
                  <a:lnTo>
                    <a:pt x="8820" y="6485"/>
                  </a:lnTo>
                  <a:lnTo>
                    <a:pt x="8822" y="6475"/>
                  </a:lnTo>
                  <a:lnTo>
                    <a:pt x="8823" y="6465"/>
                  </a:lnTo>
                  <a:lnTo>
                    <a:pt x="8824" y="6456"/>
                  </a:lnTo>
                  <a:lnTo>
                    <a:pt x="8825" y="6446"/>
                  </a:lnTo>
                  <a:lnTo>
                    <a:pt x="8825" y="6436"/>
                  </a:lnTo>
                  <a:lnTo>
                    <a:pt x="8825" y="6426"/>
                  </a:lnTo>
                  <a:lnTo>
                    <a:pt x="8824" y="6416"/>
                  </a:lnTo>
                  <a:lnTo>
                    <a:pt x="8823" y="6407"/>
                  </a:lnTo>
                  <a:lnTo>
                    <a:pt x="8822" y="6397"/>
                  </a:lnTo>
                  <a:lnTo>
                    <a:pt x="8820" y="6388"/>
                  </a:lnTo>
                  <a:lnTo>
                    <a:pt x="8818" y="6378"/>
                  </a:lnTo>
                  <a:lnTo>
                    <a:pt x="8816" y="6369"/>
                  </a:lnTo>
                  <a:lnTo>
                    <a:pt x="8813" y="6359"/>
                  </a:lnTo>
                  <a:lnTo>
                    <a:pt x="8810" y="6350"/>
                  </a:lnTo>
                  <a:lnTo>
                    <a:pt x="8807" y="6341"/>
                  </a:lnTo>
                  <a:lnTo>
                    <a:pt x="8803" y="6332"/>
                  </a:lnTo>
                  <a:lnTo>
                    <a:pt x="8799" y="6323"/>
                  </a:lnTo>
                  <a:lnTo>
                    <a:pt x="8795" y="6314"/>
                  </a:lnTo>
                  <a:lnTo>
                    <a:pt x="8793" y="6312"/>
                  </a:lnTo>
                  <a:lnTo>
                    <a:pt x="8780" y="6340"/>
                  </a:lnTo>
                  <a:lnTo>
                    <a:pt x="8761" y="6367"/>
                  </a:lnTo>
                  <a:lnTo>
                    <a:pt x="8740" y="6392"/>
                  </a:lnTo>
                  <a:lnTo>
                    <a:pt x="8715" y="6413"/>
                  </a:lnTo>
                  <a:lnTo>
                    <a:pt x="8688" y="6432"/>
                  </a:lnTo>
                  <a:lnTo>
                    <a:pt x="8659" y="6446"/>
                  </a:lnTo>
                  <a:lnTo>
                    <a:pt x="8628" y="6456"/>
                  </a:lnTo>
                  <a:lnTo>
                    <a:pt x="8596" y="6463"/>
                  </a:lnTo>
                  <a:lnTo>
                    <a:pt x="8563" y="6465"/>
                  </a:lnTo>
                  <a:lnTo>
                    <a:pt x="8530" y="6463"/>
                  </a:lnTo>
                  <a:lnTo>
                    <a:pt x="8498" y="6456"/>
                  </a:lnTo>
                  <a:lnTo>
                    <a:pt x="8467" y="6446"/>
                  </a:lnTo>
                  <a:lnTo>
                    <a:pt x="8438" y="6432"/>
                  </a:lnTo>
                  <a:lnTo>
                    <a:pt x="8411" y="6413"/>
                  </a:lnTo>
                  <a:lnTo>
                    <a:pt x="8386" y="6392"/>
                  </a:lnTo>
                  <a:lnTo>
                    <a:pt x="8365" y="6367"/>
                  </a:lnTo>
                  <a:lnTo>
                    <a:pt x="8346" y="6340"/>
                  </a:lnTo>
                  <a:close/>
                  <a:moveTo>
                    <a:pt x="7906" y="4006"/>
                  </a:moveTo>
                  <a:lnTo>
                    <a:pt x="4807" y="2729"/>
                  </a:lnTo>
                  <a:lnTo>
                    <a:pt x="1707" y="4006"/>
                  </a:lnTo>
                  <a:lnTo>
                    <a:pt x="4807" y="5282"/>
                  </a:lnTo>
                  <a:lnTo>
                    <a:pt x="7906" y="4006"/>
                  </a:lnTo>
                  <a:close/>
                  <a:moveTo>
                    <a:pt x="4743" y="5794"/>
                  </a:moveTo>
                  <a:lnTo>
                    <a:pt x="4712" y="5783"/>
                  </a:lnTo>
                  <a:lnTo>
                    <a:pt x="2847" y="5016"/>
                  </a:lnTo>
                  <a:lnTo>
                    <a:pt x="2847" y="6613"/>
                  </a:lnTo>
                  <a:lnTo>
                    <a:pt x="2873" y="6683"/>
                  </a:lnTo>
                  <a:lnTo>
                    <a:pt x="2974" y="6767"/>
                  </a:lnTo>
                  <a:lnTo>
                    <a:pt x="3202" y="6867"/>
                  </a:lnTo>
                  <a:lnTo>
                    <a:pt x="3526" y="6954"/>
                  </a:lnTo>
                  <a:lnTo>
                    <a:pt x="3917" y="7018"/>
                  </a:lnTo>
                  <a:lnTo>
                    <a:pt x="4351" y="7057"/>
                  </a:lnTo>
                  <a:lnTo>
                    <a:pt x="4806" y="7070"/>
                  </a:lnTo>
                  <a:lnTo>
                    <a:pt x="5262" y="7057"/>
                  </a:lnTo>
                  <a:lnTo>
                    <a:pt x="5696" y="7018"/>
                  </a:lnTo>
                  <a:lnTo>
                    <a:pt x="6087" y="6954"/>
                  </a:lnTo>
                  <a:lnTo>
                    <a:pt x="6411" y="6867"/>
                  </a:lnTo>
                  <a:lnTo>
                    <a:pt x="6639" y="6767"/>
                  </a:lnTo>
                  <a:lnTo>
                    <a:pt x="6740" y="6683"/>
                  </a:lnTo>
                  <a:lnTo>
                    <a:pt x="6766" y="6613"/>
                  </a:lnTo>
                  <a:lnTo>
                    <a:pt x="6766" y="5016"/>
                  </a:lnTo>
                  <a:lnTo>
                    <a:pt x="4902" y="5783"/>
                  </a:lnTo>
                  <a:lnTo>
                    <a:pt x="4871" y="5794"/>
                  </a:lnTo>
                  <a:lnTo>
                    <a:pt x="4839" y="5800"/>
                  </a:lnTo>
                  <a:lnTo>
                    <a:pt x="4807" y="5802"/>
                  </a:lnTo>
                  <a:lnTo>
                    <a:pt x="4775" y="5800"/>
                  </a:lnTo>
                  <a:lnTo>
                    <a:pt x="4743" y="5794"/>
                  </a:lnTo>
                  <a:close/>
                </a:path>
              </a:pathLst>
            </a:custGeom>
            <a:solidFill>
              <a:schemeClr val="accent1">
                <a:lumMod val="50000"/>
              </a:schemeClr>
            </a:solidFill>
            <a:ln>
              <a:noFill/>
            </a:ln>
          </p:spPr>
          <p:txBody>
            <a:bodyPr/>
            <a:lstStyle/>
            <a:p>
              <a:endParaRPr/>
            </a:p>
          </p:txBody>
        </p:sp>
      </p:grpSp>
      <p:sp>
        <p:nvSpPr>
          <p:cNvPr id="9" name="Rectangle: Rounded Corners 8">
            <a:extLst>
              <a:ext uri="{FF2B5EF4-FFF2-40B4-BE49-F238E27FC236}">
                <a16:creationId xmlns:a16="http://schemas.microsoft.com/office/drawing/2014/main" id="{68039E5D-B713-4581-B706-52848A54E88F}"/>
              </a:ext>
            </a:extLst>
          </p:cNvPr>
          <p:cNvSpPr/>
          <p:nvPr/>
        </p:nvSpPr>
        <p:spPr>
          <a:xfrm>
            <a:off x="5509549" y="1610942"/>
            <a:ext cx="6111433" cy="4166561"/>
          </a:xfrm>
          <a:prstGeom prst="roundRect">
            <a:avLst>
              <a:gd name="adj" fmla="val 9643"/>
            </a:avLst>
          </a:prstGeom>
          <a:solidFill>
            <a:schemeClr val="bg1"/>
          </a:soli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aphicFrame>
        <p:nvGraphicFramePr>
          <p:cNvPr id="23" name="Chart 0">
            <a:extLst>
              <a:ext uri="{FF2B5EF4-FFF2-40B4-BE49-F238E27FC236}">
                <a16:creationId xmlns:a16="http://schemas.microsoft.com/office/drawing/2014/main" id="{AB044141-ABB4-4E9D-AD08-680C4B047DAE}"/>
              </a:ext>
            </a:extLst>
          </p:cNvPr>
          <p:cNvGraphicFramePr/>
          <p:nvPr/>
        </p:nvGraphicFramePr>
        <p:xfrm>
          <a:off x="5960234" y="2268837"/>
          <a:ext cx="5351417" cy="2592529"/>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 2">
            <a:extLst>
              <a:ext uri="{FF2B5EF4-FFF2-40B4-BE49-F238E27FC236}">
                <a16:creationId xmlns:a16="http://schemas.microsoft.com/office/drawing/2014/main" id="{DEDF2E12-B89A-4362-A47A-4D8FEA4C512F}"/>
              </a:ext>
            </a:extLst>
          </p:cNvPr>
          <p:cNvSpPr/>
          <p:nvPr/>
        </p:nvSpPr>
        <p:spPr>
          <a:xfrm>
            <a:off x="6169900" y="1705576"/>
            <a:ext cx="4790730" cy="483108"/>
          </a:xfrm>
          <a:prstGeom prst="rect">
            <a:avLst/>
          </a:prstGeom>
          <a:noFill/>
          <a:ln/>
        </p:spPr>
        <p:txBody>
          <a:bodyPr wrap="square" lIns="0" tIns="0" rIns="0" bIns="0" rtlCol="0" anchor="ctr"/>
          <a:lstStyle/>
          <a:p>
            <a:pPr marL="0" indent="0" algn="ctr">
              <a:buNone/>
            </a:pPr>
            <a:r>
              <a:rPr lang="en-US" b="1" dirty="0">
                <a:solidFill>
                  <a:schemeClr val="accent1"/>
                </a:solidFill>
                <a:ea typeface="Georgia" pitchFamily="34" charset="-122"/>
                <a:cs typeface="Georgia" pitchFamily="34" charset="-120"/>
              </a:rPr>
              <a:t>Enrollment vs. district average (%)</a:t>
            </a:r>
          </a:p>
        </p:txBody>
      </p:sp>
      <p:sp>
        <p:nvSpPr>
          <p:cNvPr id="41" name="TextBox 40">
            <a:extLst>
              <a:ext uri="{FF2B5EF4-FFF2-40B4-BE49-F238E27FC236}">
                <a16:creationId xmlns:a16="http://schemas.microsoft.com/office/drawing/2014/main" id="{DEFEB9E7-15D5-406B-897F-1C897790E53A}"/>
              </a:ext>
            </a:extLst>
          </p:cNvPr>
          <p:cNvSpPr txBox="1"/>
          <p:nvPr/>
        </p:nvSpPr>
        <p:spPr>
          <a:xfrm>
            <a:off x="5964886" y="5065985"/>
            <a:ext cx="5200759" cy="430887"/>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spcAft>
                <a:spcPts val="600"/>
              </a:spcAft>
              <a:buClr>
                <a:schemeClr val="accent1"/>
              </a:buClr>
              <a:buNone/>
            </a:pPr>
            <a:r>
              <a:rPr lang="en-US" sz="1400" dirty="0">
                <a:solidFill>
                  <a:schemeClr val="accent6"/>
                </a:solidFill>
                <a:latin typeface="Arial" panose="020B0604020202020204" pitchFamily="34" charset="0"/>
              </a:rPr>
              <a:t>The gap with the district average has widened each year as our coaching model matures — now a 33-point advantage.</a:t>
            </a:r>
          </a:p>
        </p:txBody>
      </p:sp>
    </p:spTree>
    <p:extLst>
      <p:ext uri="{BB962C8B-B14F-4D97-AF65-F5344CB8AC3E}">
        <p14:creationId xmlns:p14="http://schemas.microsoft.com/office/powerpoint/2010/main" val="2950444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F06EB2-5BA0-4831-96B2-244AF4CFE4A4}"/>
              </a:ext>
            </a:extLst>
          </p:cNvPr>
          <p:cNvSpPr>
            <a:spLocks noGrp="1"/>
          </p:cNvSpPr>
          <p:nvPr>
            <p:ph type="title"/>
          </p:nvPr>
        </p:nvSpPr>
        <p:spPr/>
        <p:txBody>
          <a:bodyPr>
            <a:normAutofit/>
          </a:bodyPr>
          <a:lstStyle/>
          <a:p>
            <a:r>
              <a:rPr lang="en-PH" dirty="0"/>
              <a:t>A Student's Journey With Us</a:t>
            </a:r>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32</a:t>
            </a:fld>
            <a:endParaRPr lang="en-PH" dirty="0"/>
          </a:p>
        </p:txBody>
      </p:sp>
      <p:sp>
        <p:nvSpPr>
          <p:cNvPr id="63" name="Freeform: Shape 62">
            <a:extLst>
              <a:ext uri="{FF2B5EF4-FFF2-40B4-BE49-F238E27FC236}">
                <a16:creationId xmlns:a16="http://schemas.microsoft.com/office/drawing/2014/main" id="{F542286B-09AA-409F-A4B3-4EB083080969}"/>
              </a:ext>
            </a:extLst>
          </p:cNvPr>
          <p:cNvSpPr/>
          <p:nvPr/>
        </p:nvSpPr>
        <p:spPr>
          <a:xfrm>
            <a:off x="8621414" y="2128418"/>
            <a:ext cx="2412346" cy="1972963"/>
          </a:xfrm>
          <a:custGeom>
            <a:avLst/>
            <a:gdLst>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13686 w 1337374"/>
              <a:gd name="connsiteY5" fmla="*/ 1078433 h 1078433"/>
              <a:gd name="connsiteX6" fmla="*/ 889997 w 1337374"/>
              <a:gd name="connsiteY6" fmla="*/ 703199 h 1078433"/>
              <a:gd name="connsiteX7" fmla="*/ 1014151 w 1337374"/>
              <a:gd name="connsiteY7" fmla="*/ 703199 h 1078433"/>
              <a:gd name="connsiteX8" fmla="*/ 1014151 w 1337374"/>
              <a:gd name="connsiteY8" fmla="*/ 580931 h 1078433"/>
              <a:gd name="connsiteX9" fmla="*/ 632290 w 1337374"/>
              <a:gd name="connsiteY9" fmla="*/ 199070 h 1078433"/>
              <a:gd name="connsiteX10" fmla="*/ 580931 w 1337374"/>
              <a:gd name="connsiteY10" fmla="*/ 199070 h 1078433"/>
              <a:gd name="connsiteX11" fmla="*/ 199070 w 1337374"/>
              <a:gd name="connsiteY11" fmla="*/ 580931 h 1078433"/>
              <a:gd name="connsiteX12" fmla="*/ 199070 w 1337374"/>
              <a:gd name="connsiteY12" fmla="*/ 1078156 h 1078433"/>
              <a:gd name="connsiteX13" fmla="*/ 0 w 1337374"/>
              <a:gd name="connsiteY13" fmla="*/ 1078156 h 1078433"/>
              <a:gd name="connsiteX14" fmla="*/ 0 w 1337374"/>
              <a:gd name="connsiteY14" fmla="*/ 580931 h 1078433"/>
              <a:gd name="connsiteX15" fmla="*/ 580931 w 1337374"/>
              <a:gd name="connsiteY15"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93273 w 1337374"/>
              <a:gd name="connsiteY5" fmla="*/ 932027 h 1078433"/>
              <a:gd name="connsiteX6" fmla="*/ 1113686 w 1337374"/>
              <a:gd name="connsiteY6" fmla="*/ 1078433 h 1078433"/>
              <a:gd name="connsiteX7" fmla="*/ 889997 w 1337374"/>
              <a:gd name="connsiteY7" fmla="*/ 703199 h 1078433"/>
              <a:gd name="connsiteX8" fmla="*/ 1014151 w 1337374"/>
              <a:gd name="connsiteY8" fmla="*/ 703199 h 1078433"/>
              <a:gd name="connsiteX9" fmla="*/ 1014151 w 1337374"/>
              <a:gd name="connsiteY9" fmla="*/ 580931 h 1078433"/>
              <a:gd name="connsiteX10" fmla="*/ 632290 w 1337374"/>
              <a:gd name="connsiteY10" fmla="*/ 199070 h 1078433"/>
              <a:gd name="connsiteX11" fmla="*/ 580931 w 1337374"/>
              <a:gd name="connsiteY11" fmla="*/ 199070 h 1078433"/>
              <a:gd name="connsiteX12" fmla="*/ 199070 w 1337374"/>
              <a:gd name="connsiteY12" fmla="*/ 580931 h 1078433"/>
              <a:gd name="connsiteX13" fmla="*/ 199070 w 1337374"/>
              <a:gd name="connsiteY13" fmla="*/ 1078156 h 1078433"/>
              <a:gd name="connsiteX14" fmla="*/ 0 w 1337374"/>
              <a:gd name="connsiteY14" fmla="*/ 1078156 h 1078433"/>
              <a:gd name="connsiteX15" fmla="*/ 0 w 1337374"/>
              <a:gd name="connsiteY15" fmla="*/ 580931 h 1078433"/>
              <a:gd name="connsiteX16" fmla="*/ 580931 w 1337374"/>
              <a:gd name="connsiteY16"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93273 w 1337374"/>
              <a:gd name="connsiteY5" fmla="*/ 932027 h 1078433"/>
              <a:gd name="connsiteX6" fmla="*/ 1113686 w 1337374"/>
              <a:gd name="connsiteY6" fmla="*/ 1078433 h 1078433"/>
              <a:gd name="connsiteX7" fmla="*/ 1037669 w 1337374"/>
              <a:gd name="connsiteY7" fmla="*/ 947588 h 1078433"/>
              <a:gd name="connsiteX8" fmla="*/ 889997 w 1337374"/>
              <a:gd name="connsiteY8" fmla="*/ 703199 h 1078433"/>
              <a:gd name="connsiteX9" fmla="*/ 1014151 w 1337374"/>
              <a:gd name="connsiteY9" fmla="*/ 703199 h 1078433"/>
              <a:gd name="connsiteX10" fmla="*/ 1014151 w 1337374"/>
              <a:gd name="connsiteY10" fmla="*/ 580931 h 1078433"/>
              <a:gd name="connsiteX11" fmla="*/ 632290 w 1337374"/>
              <a:gd name="connsiteY11" fmla="*/ 199070 h 1078433"/>
              <a:gd name="connsiteX12" fmla="*/ 580931 w 1337374"/>
              <a:gd name="connsiteY12" fmla="*/ 199070 h 1078433"/>
              <a:gd name="connsiteX13" fmla="*/ 199070 w 1337374"/>
              <a:gd name="connsiteY13" fmla="*/ 580931 h 1078433"/>
              <a:gd name="connsiteX14" fmla="*/ 199070 w 1337374"/>
              <a:gd name="connsiteY14" fmla="*/ 1078156 h 1078433"/>
              <a:gd name="connsiteX15" fmla="*/ 0 w 1337374"/>
              <a:gd name="connsiteY15" fmla="*/ 1078156 h 1078433"/>
              <a:gd name="connsiteX16" fmla="*/ 0 w 1337374"/>
              <a:gd name="connsiteY16" fmla="*/ 580931 h 1078433"/>
              <a:gd name="connsiteX17" fmla="*/ 580931 w 1337374"/>
              <a:gd name="connsiteY17"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93273 w 1337374"/>
              <a:gd name="connsiteY5" fmla="*/ 932027 h 1078433"/>
              <a:gd name="connsiteX6" fmla="*/ 1113686 w 1337374"/>
              <a:gd name="connsiteY6" fmla="*/ 1078433 h 1078433"/>
              <a:gd name="connsiteX7" fmla="*/ 1031445 w 1337374"/>
              <a:gd name="connsiteY7" fmla="*/ 941364 h 1078433"/>
              <a:gd name="connsiteX8" fmla="*/ 889997 w 1337374"/>
              <a:gd name="connsiteY8" fmla="*/ 703199 h 1078433"/>
              <a:gd name="connsiteX9" fmla="*/ 1014151 w 1337374"/>
              <a:gd name="connsiteY9" fmla="*/ 703199 h 1078433"/>
              <a:gd name="connsiteX10" fmla="*/ 1014151 w 1337374"/>
              <a:gd name="connsiteY10" fmla="*/ 580931 h 1078433"/>
              <a:gd name="connsiteX11" fmla="*/ 632290 w 1337374"/>
              <a:gd name="connsiteY11" fmla="*/ 199070 h 1078433"/>
              <a:gd name="connsiteX12" fmla="*/ 580931 w 1337374"/>
              <a:gd name="connsiteY12" fmla="*/ 199070 h 1078433"/>
              <a:gd name="connsiteX13" fmla="*/ 199070 w 1337374"/>
              <a:gd name="connsiteY13" fmla="*/ 580931 h 1078433"/>
              <a:gd name="connsiteX14" fmla="*/ 199070 w 1337374"/>
              <a:gd name="connsiteY14" fmla="*/ 1078156 h 1078433"/>
              <a:gd name="connsiteX15" fmla="*/ 0 w 1337374"/>
              <a:gd name="connsiteY15" fmla="*/ 1078156 h 1078433"/>
              <a:gd name="connsiteX16" fmla="*/ 0 w 1337374"/>
              <a:gd name="connsiteY16" fmla="*/ 580931 h 1078433"/>
              <a:gd name="connsiteX17" fmla="*/ 580931 w 1337374"/>
              <a:gd name="connsiteY17" fmla="*/ 0 h 1078433"/>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67963 w 1337374"/>
              <a:gd name="connsiteY5" fmla="*/ 813768 h 1078156"/>
              <a:gd name="connsiteX6" fmla="*/ 1193273 w 1337374"/>
              <a:gd name="connsiteY6" fmla="*/ 932027 h 1078156"/>
              <a:gd name="connsiteX7" fmla="*/ 1031445 w 1337374"/>
              <a:gd name="connsiteY7" fmla="*/ 941364 h 1078156"/>
              <a:gd name="connsiteX8" fmla="*/ 889997 w 1337374"/>
              <a:gd name="connsiteY8" fmla="*/ 703199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270038 w 1337374"/>
              <a:gd name="connsiteY4" fmla="*/ 701732 h 1078156"/>
              <a:gd name="connsiteX5" fmla="*/ 1337374 w 1337374"/>
              <a:gd name="connsiteY5" fmla="*/ 703199 h 1078156"/>
              <a:gd name="connsiteX6" fmla="*/ 1267963 w 1337374"/>
              <a:gd name="connsiteY6" fmla="*/ 813768 h 1078156"/>
              <a:gd name="connsiteX7" fmla="*/ 1193273 w 1337374"/>
              <a:gd name="connsiteY7" fmla="*/ 932027 h 1078156"/>
              <a:gd name="connsiteX8" fmla="*/ 1031445 w 1337374"/>
              <a:gd name="connsiteY8" fmla="*/ 941364 h 1078156"/>
              <a:gd name="connsiteX9" fmla="*/ 889997 w 1337374"/>
              <a:gd name="connsiteY9" fmla="*/ 703199 h 1078156"/>
              <a:gd name="connsiteX10" fmla="*/ 1014151 w 1337374"/>
              <a:gd name="connsiteY10" fmla="*/ 703199 h 1078156"/>
              <a:gd name="connsiteX11" fmla="*/ 1014151 w 1337374"/>
              <a:gd name="connsiteY11" fmla="*/ 580931 h 1078156"/>
              <a:gd name="connsiteX12" fmla="*/ 632290 w 1337374"/>
              <a:gd name="connsiteY12" fmla="*/ 199070 h 1078156"/>
              <a:gd name="connsiteX13" fmla="*/ 580931 w 1337374"/>
              <a:gd name="connsiteY13" fmla="*/ 199070 h 1078156"/>
              <a:gd name="connsiteX14" fmla="*/ 199070 w 1337374"/>
              <a:gd name="connsiteY14" fmla="*/ 580931 h 1078156"/>
              <a:gd name="connsiteX15" fmla="*/ 199070 w 1337374"/>
              <a:gd name="connsiteY15" fmla="*/ 1078156 h 1078156"/>
              <a:gd name="connsiteX16" fmla="*/ 0 w 1337374"/>
              <a:gd name="connsiteY16" fmla="*/ 1078156 h 1078156"/>
              <a:gd name="connsiteX17" fmla="*/ 0 w 1337374"/>
              <a:gd name="connsiteY17" fmla="*/ 580931 h 1078156"/>
              <a:gd name="connsiteX18" fmla="*/ 580931 w 1337374"/>
              <a:gd name="connsiteY18"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270038 w 1337374"/>
              <a:gd name="connsiteY4" fmla="*/ 701732 h 1078156"/>
              <a:gd name="connsiteX5" fmla="*/ 1337374 w 1337374"/>
              <a:gd name="connsiteY5" fmla="*/ 703199 h 1078156"/>
              <a:gd name="connsiteX6" fmla="*/ 1299084 w 1337374"/>
              <a:gd name="connsiteY6" fmla="*/ 763975 h 1078156"/>
              <a:gd name="connsiteX7" fmla="*/ 1193273 w 1337374"/>
              <a:gd name="connsiteY7" fmla="*/ 932027 h 1078156"/>
              <a:gd name="connsiteX8" fmla="*/ 1031445 w 1337374"/>
              <a:gd name="connsiteY8" fmla="*/ 941364 h 1078156"/>
              <a:gd name="connsiteX9" fmla="*/ 889997 w 1337374"/>
              <a:gd name="connsiteY9" fmla="*/ 703199 h 1078156"/>
              <a:gd name="connsiteX10" fmla="*/ 1014151 w 1337374"/>
              <a:gd name="connsiteY10" fmla="*/ 703199 h 1078156"/>
              <a:gd name="connsiteX11" fmla="*/ 1014151 w 1337374"/>
              <a:gd name="connsiteY11" fmla="*/ 580931 h 1078156"/>
              <a:gd name="connsiteX12" fmla="*/ 632290 w 1337374"/>
              <a:gd name="connsiteY12" fmla="*/ 199070 h 1078156"/>
              <a:gd name="connsiteX13" fmla="*/ 580931 w 1337374"/>
              <a:gd name="connsiteY13" fmla="*/ 199070 h 1078156"/>
              <a:gd name="connsiteX14" fmla="*/ 199070 w 1337374"/>
              <a:gd name="connsiteY14" fmla="*/ 580931 h 1078156"/>
              <a:gd name="connsiteX15" fmla="*/ 199070 w 1337374"/>
              <a:gd name="connsiteY15" fmla="*/ 1078156 h 1078156"/>
              <a:gd name="connsiteX16" fmla="*/ 0 w 1337374"/>
              <a:gd name="connsiteY16" fmla="*/ 1078156 h 1078156"/>
              <a:gd name="connsiteX17" fmla="*/ 0 w 1337374"/>
              <a:gd name="connsiteY17" fmla="*/ 580931 h 1078156"/>
              <a:gd name="connsiteX18" fmla="*/ 580931 w 1337374"/>
              <a:gd name="connsiteY18" fmla="*/ 0 h 1078156"/>
              <a:gd name="connsiteX0" fmla="*/ 580931 w 1299084"/>
              <a:gd name="connsiteY0" fmla="*/ 0 h 1078156"/>
              <a:gd name="connsiteX1" fmla="*/ 632290 w 1299084"/>
              <a:gd name="connsiteY1" fmla="*/ 0 h 1078156"/>
              <a:gd name="connsiteX2" fmla="*/ 1213221 w 1299084"/>
              <a:gd name="connsiteY2" fmla="*/ 580931 h 1078156"/>
              <a:gd name="connsiteX3" fmla="*/ 1213221 w 1299084"/>
              <a:gd name="connsiteY3" fmla="*/ 703199 h 1078156"/>
              <a:gd name="connsiteX4" fmla="*/ 1270038 w 1299084"/>
              <a:gd name="connsiteY4" fmla="*/ 701732 h 1078156"/>
              <a:gd name="connsiteX5" fmla="*/ 1299084 w 1299084"/>
              <a:gd name="connsiteY5" fmla="*/ 763975 h 1078156"/>
              <a:gd name="connsiteX6" fmla="*/ 1193273 w 1299084"/>
              <a:gd name="connsiteY6" fmla="*/ 932027 h 1078156"/>
              <a:gd name="connsiteX7" fmla="*/ 1031445 w 1299084"/>
              <a:gd name="connsiteY7" fmla="*/ 941364 h 1078156"/>
              <a:gd name="connsiteX8" fmla="*/ 889997 w 1299084"/>
              <a:gd name="connsiteY8" fmla="*/ 703199 h 1078156"/>
              <a:gd name="connsiteX9" fmla="*/ 1014151 w 1299084"/>
              <a:gd name="connsiteY9" fmla="*/ 703199 h 1078156"/>
              <a:gd name="connsiteX10" fmla="*/ 1014151 w 1299084"/>
              <a:gd name="connsiteY10" fmla="*/ 580931 h 1078156"/>
              <a:gd name="connsiteX11" fmla="*/ 632290 w 1299084"/>
              <a:gd name="connsiteY11" fmla="*/ 199070 h 1078156"/>
              <a:gd name="connsiteX12" fmla="*/ 580931 w 1299084"/>
              <a:gd name="connsiteY12" fmla="*/ 199070 h 1078156"/>
              <a:gd name="connsiteX13" fmla="*/ 199070 w 1299084"/>
              <a:gd name="connsiteY13" fmla="*/ 580931 h 1078156"/>
              <a:gd name="connsiteX14" fmla="*/ 199070 w 1299084"/>
              <a:gd name="connsiteY14" fmla="*/ 1078156 h 1078156"/>
              <a:gd name="connsiteX15" fmla="*/ 0 w 1299084"/>
              <a:gd name="connsiteY15" fmla="*/ 1078156 h 1078156"/>
              <a:gd name="connsiteX16" fmla="*/ 0 w 1299084"/>
              <a:gd name="connsiteY16" fmla="*/ 580931 h 1078156"/>
              <a:gd name="connsiteX17" fmla="*/ 580931 w 1299084"/>
              <a:gd name="connsiteY17" fmla="*/ 0 h 1078156"/>
              <a:gd name="connsiteX0" fmla="*/ 580931 w 1315715"/>
              <a:gd name="connsiteY0" fmla="*/ 0 h 1078156"/>
              <a:gd name="connsiteX1" fmla="*/ 632290 w 1315715"/>
              <a:gd name="connsiteY1" fmla="*/ 0 h 1078156"/>
              <a:gd name="connsiteX2" fmla="*/ 1213221 w 1315715"/>
              <a:gd name="connsiteY2" fmla="*/ 580931 h 1078156"/>
              <a:gd name="connsiteX3" fmla="*/ 1213221 w 1315715"/>
              <a:gd name="connsiteY3" fmla="*/ 703199 h 1078156"/>
              <a:gd name="connsiteX4" fmla="*/ 1270038 w 1315715"/>
              <a:gd name="connsiteY4" fmla="*/ 701732 h 1078156"/>
              <a:gd name="connsiteX5" fmla="*/ 1299084 w 1315715"/>
              <a:gd name="connsiteY5" fmla="*/ 763975 h 1078156"/>
              <a:gd name="connsiteX6" fmla="*/ 1193273 w 1315715"/>
              <a:gd name="connsiteY6" fmla="*/ 932027 h 1078156"/>
              <a:gd name="connsiteX7" fmla="*/ 1031445 w 1315715"/>
              <a:gd name="connsiteY7" fmla="*/ 941364 h 1078156"/>
              <a:gd name="connsiteX8" fmla="*/ 889997 w 1315715"/>
              <a:gd name="connsiteY8" fmla="*/ 703199 h 1078156"/>
              <a:gd name="connsiteX9" fmla="*/ 1014151 w 1315715"/>
              <a:gd name="connsiteY9" fmla="*/ 703199 h 1078156"/>
              <a:gd name="connsiteX10" fmla="*/ 1014151 w 1315715"/>
              <a:gd name="connsiteY10" fmla="*/ 580931 h 1078156"/>
              <a:gd name="connsiteX11" fmla="*/ 632290 w 1315715"/>
              <a:gd name="connsiteY11" fmla="*/ 199070 h 1078156"/>
              <a:gd name="connsiteX12" fmla="*/ 580931 w 1315715"/>
              <a:gd name="connsiteY12" fmla="*/ 199070 h 1078156"/>
              <a:gd name="connsiteX13" fmla="*/ 199070 w 1315715"/>
              <a:gd name="connsiteY13" fmla="*/ 580931 h 1078156"/>
              <a:gd name="connsiteX14" fmla="*/ 199070 w 1315715"/>
              <a:gd name="connsiteY14" fmla="*/ 1078156 h 1078156"/>
              <a:gd name="connsiteX15" fmla="*/ 0 w 1315715"/>
              <a:gd name="connsiteY15" fmla="*/ 1078156 h 1078156"/>
              <a:gd name="connsiteX16" fmla="*/ 0 w 1315715"/>
              <a:gd name="connsiteY16" fmla="*/ 580931 h 1078156"/>
              <a:gd name="connsiteX17" fmla="*/ 580931 w 1315715"/>
              <a:gd name="connsiteY17" fmla="*/ 0 h 1078156"/>
              <a:gd name="connsiteX0" fmla="*/ 580931 w 1327371"/>
              <a:gd name="connsiteY0" fmla="*/ 0 h 1078156"/>
              <a:gd name="connsiteX1" fmla="*/ 632290 w 1327371"/>
              <a:gd name="connsiteY1" fmla="*/ 0 h 1078156"/>
              <a:gd name="connsiteX2" fmla="*/ 1213221 w 1327371"/>
              <a:gd name="connsiteY2" fmla="*/ 580931 h 1078156"/>
              <a:gd name="connsiteX3" fmla="*/ 1213221 w 1327371"/>
              <a:gd name="connsiteY3" fmla="*/ 703199 h 1078156"/>
              <a:gd name="connsiteX4" fmla="*/ 1270038 w 1327371"/>
              <a:gd name="connsiteY4" fmla="*/ 701732 h 1078156"/>
              <a:gd name="connsiteX5" fmla="*/ 1299084 w 1327371"/>
              <a:gd name="connsiteY5" fmla="*/ 763975 h 1078156"/>
              <a:gd name="connsiteX6" fmla="*/ 1193273 w 1327371"/>
              <a:gd name="connsiteY6" fmla="*/ 932027 h 1078156"/>
              <a:gd name="connsiteX7" fmla="*/ 1031445 w 1327371"/>
              <a:gd name="connsiteY7" fmla="*/ 941364 h 1078156"/>
              <a:gd name="connsiteX8" fmla="*/ 889997 w 1327371"/>
              <a:gd name="connsiteY8" fmla="*/ 703199 h 1078156"/>
              <a:gd name="connsiteX9" fmla="*/ 1014151 w 1327371"/>
              <a:gd name="connsiteY9" fmla="*/ 703199 h 1078156"/>
              <a:gd name="connsiteX10" fmla="*/ 1014151 w 1327371"/>
              <a:gd name="connsiteY10" fmla="*/ 580931 h 1078156"/>
              <a:gd name="connsiteX11" fmla="*/ 632290 w 1327371"/>
              <a:gd name="connsiteY11" fmla="*/ 199070 h 1078156"/>
              <a:gd name="connsiteX12" fmla="*/ 580931 w 1327371"/>
              <a:gd name="connsiteY12" fmla="*/ 199070 h 1078156"/>
              <a:gd name="connsiteX13" fmla="*/ 199070 w 1327371"/>
              <a:gd name="connsiteY13" fmla="*/ 580931 h 1078156"/>
              <a:gd name="connsiteX14" fmla="*/ 199070 w 1327371"/>
              <a:gd name="connsiteY14" fmla="*/ 1078156 h 1078156"/>
              <a:gd name="connsiteX15" fmla="*/ 0 w 1327371"/>
              <a:gd name="connsiteY15" fmla="*/ 1078156 h 1078156"/>
              <a:gd name="connsiteX16" fmla="*/ 0 w 1327371"/>
              <a:gd name="connsiteY16" fmla="*/ 580931 h 1078156"/>
              <a:gd name="connsiteX17" fmla="*/ 580931 w 1327371"/>
              <a:gd name="connsiteY17" fmla="*/ 0 h 1078156"/>
              <a:gd name="connsiteX0" fmla="*/ 580931 w 1328136"/>
              <a:gd name="connsiteY0" fmla="*/ 0 h 1078156"/>
              <a:gd name="connsiteX1" fmla="*/ 632290 w 1328136"/>
              <a:gd name="connsiteY1" fmla="*/ 0 h 1078156"/>
              <a:gd name="connsiteX2" fmla="*/ 1213221 w 1328136"/>
              <a:gd name="connsiteY2" fmla="*/ 580931 h 1078156"/>
              <a:gd name="connsiteX3" fmla="*/ 1213221 w 1328136"/>
              <a:gd name="connsiteY3" fmla="*/ 703199 h 1078156"/>
              <a:gd name="connsiteX4" fmla="*/ 1270038 w 1328136"/>
              <a:gd name="connsiteY4" fmla="*/ 701732 h 1078156"/>
              <a:gd name="connsiteX5" fmla="*/ 1299084 w 1328136"/>
              <a:gd name="connsiteY5" fmla="*/ 763975 h 1078156"/>
              <a:gd name="connsiteX6" fmla="*/ 1193273 w 1328136"/>
              <a:gd name="connsiteY6" fmla="*/ 932027 h 1078156"/>
              <a:gd name="connsiteX7" fmla="*/ 1031445 w 1328136"/>
              <a:gd name="connsiteY7" fmla="*/ 941364 h 1078156"/>
              <a:gd name="connsiteX8" fmla="*/ 889997 w 1328136"/>
              <a:gd name="connsiteY8" fmla="*/ 703199 h 1078156"/>
              <a:gd name="connsiteX9" fmla="*/ 1014151 w 1328136"/>
              <a:gd name="connsiteY9" fmla="*/ 703199 h 1078156"/>
              <a:gd name="connsiteX10" fmla="*/ 1014151 w 1328136"/>
              <a:gd name="connsiteY10" fmla="*/ 580931 h 1078156"/>
              <a:gd name="connsiteX11" fmla="*/ 632290 w 1328136"/>
              <a:gd name="connsiteY11" fmla="*/ 199070 h 1078156"/>
              <a:gd name="connsiteX12" fmla="*/ 580931 w 1328136"/>
              <a:gd name="connsiteY12" fmla="*/ 199070 h 1078156"/>
              <a:gd name="connsiteX13" fmla="*/ 199070 w 1328136"/>
              <a:gd name="connsiteY13" fmla="*/ 580931 h 1078156"/>
              <a:gd name="connsiteX14" fmla="*/ 199070 w 1328136"/>
              <a:gd name="connsiteY14" fmla="*/ 1078156 h 1078156"/>
              <a:gd name="connsiteX15" fmla="*/ 0 w 1328136"/>
              <a:gd name="connsiteY15" fmla="*/ 1078156 h 1078156"/>
              <a:gd name="connsiteX16" fmla="*/ 0 w 1328136"/>
              <a:gd name="connsiteY16" fmla="*/ 580931 h 1078156"/>
              <a:gd name="connsiteX17" fmla="*/ 580931 w 1328136"/>
              <a:gd name="connsiteY17" fmla="*/ 0 h 1078156"/>
              <a:gd name="connsiteX0" fmla="*/ 580931 w 1321376"/>
              <a:gd name="connsiteY0" fmla="*/ 0 h 1078156"/>
              <a:gd name="connsiteX1" fmla="*/ 632290 w 1321376"/>
              <a:gd name="connsiteY1" fmla="*/ 0 h 1078156"/>
              <a:gd name="connsiteX2" fmla="*/ 1213221 w 1321376"/>
              <a:gd name="connsiteY2" fmla="*/ 580931 h 1078156"/>
              <a:gd name="connsiteX3" fmla="*/ 1213221 w 1321376"/>
              <a:gd name="connsiteY3" fmla="*/ 703199 h 1078156"/>
              <a:gd name="connsiteX4" fmla="*/ 1270038 w 1321376"/>
              <a:gd name="connsiteY4" fmla="*/ 701732 h 1078156"/>
              <a:gd name="connsiteX5" fmla="*/ 1299084 w 1321376"/>
              <a:gd name="connsiteY5" fmla="*/ 763975 h 1078156"/>
              <a:gd name="connsiteX6" fmla="*/ 1193273 w 1321376"/>
              <a:gd name="connsiteY6" fmla="*/ 932027 h 1078156"/>
              <a:gd name="connsiteX7" fmla="*/ 1031445 w 1321376"/>
              <a:gd name="connsiteY7" fmla="*/ 941364 h 1078156"/>
              <a:gd name="connsiteX8" fmla="*/ 889997 w 1321376"/>
              <a:gd name="connsiteY8" fmla="*/ 703199 h 1078156"/>
              <a:gd name="connsiteX9" fmla="*/ 1014151 w 1321376"/>
              <a:gd name="connsiteY9" fmla="*/ 703199 h 1078156"/>
              <a:gd name="connsiteX10" fmla="*/ 1014151 w 1321376"/>
              <a:gd name="connsiteY10" fmla="*/ 580931 h 1078156"/>
              <a:gd name="connsiteX11" fmla="*/ 632290 w 1321376"/>
              <a:gd name="connsiteY11" fmla="*/ 199070 h 1078156"/>
              <a:gd name="connsiteX12" fmla="*/ 580931 w 1321376"/>
              <a:gd name="connsiteY12" fmla="*/ 199070 h 1078156"/>
              <a:gd name="connsiteX13" fmla="*/ 199070 w 1321376"/>
              <a:gd name="connsiteY13" fmla="*/ 580931 h 1078156"/>
              <a:gd name="connsiteX14" fmla="*/ 199070 w 1321376"/>
              <a:gd name="connsiteY14" fmla="*/ 1078156 h 1078156"/>
              <a:gd name="connsiteX15" fmla="*/ 0 w 1321376"/>
              <a:gd name="connsiteY15" fmla="*/ 1078156 h 1078156"/>
              <a:gd name="connsiteX16" fmla="*/ 0 w 1321376"/>
              <a:gd name="connsiteY16" fmla="*/ 580931 h 1078156"/>
              <a:gd name="connsiteX17" fmla="*/ 580931 w 1321376"/>
              <a:gd name="connsiteY17" fmla="*/ 0 h 1078156"/>
              <a:gd name="connsiteX0" fmla="*/ 580931 w 1321376"/>
              <a:gd name="connsiteY0" fmla="*/ 0 h 1078156"/>
              <a:gd name="connsiteX1" fmla="*/ 632290 w 1321376"/>
              <a:gd name="connsiteY1" fmla="*/ 0 h 1078156"/>
              <a:gd name="connsiteX2" fmla="*/ 1213221 w 1321376"/>
              <a:gd name="connsiteY2" fmla="*/ 580931 h 1078156"/>
              <a:gd name="connsiteX3" fmla="*/ 1213221 w 1321376"/>
              <a:gd name="connsiteY3" fmla="*/ 703199 h 1078156"/>
              <a:gd name="connsiteX4" fmla="*/ 1270038 w 1321376"/>
              <a:gd name="connsiteY4" fmla="*/ 701732 h 1078156"/>
              <a:gd name="connsiteX5" fmla="*/ 1299084 w 1321376"/>
              <a:gd name="connsiteY5" fmla="*/ 763975 h 1078156"/>
              <a:gd name="connsiteX6" fmla="*/ 1193273 w 1321376"/>
              <a:gd name="connsiteY6" fmla="*/ 932027 h 1078156"/>
              <a:gd name="connsiteX7" fmla="*/ 1031445 w 1321376"/>
              <a:gd name="connsiteY7" fmla="*/ 941364 h 1078156"/>
              <a:gd name="connsiteX8" fmla="*/ 889997 w 1321376"/>
              <a:gd name="connsiteY8" fmla="*/ 703199 h 1078156"/>
              <a:gd name="connsiteX9" fmla="*/ 1014151 w 1321376"/>
              <a:gd name="connsiteY9" fmla="*/ 703199 h 1078156"/>
              <a:gd name="connsiteX10" fmla="*/ 1014151 w 1321376"/>
              <a:gd name="connsiteY10" fmla="*/ 580931 h 1078156"/>
              <a:gd name="connsiteX11" fmla="*/ 632290 w 1321376"/>
              <a:gd name="connsiteY11" fmla="*/ 199070 h 1078156"/>
              <a:gd name="connsiteX12" fmla="*/ 580931 w 1321376"/>
              <a:gd name="connsiteY12" fmla="*/ 199070 h 1078156"/>
              <a:gd name="connsiteX13" fmla="*/ 199070 w 1321376"/>
              <a:gd name="connsiteY13" fmla="*/ 580931 h 1078156"/>
              <a:gd name="connsiteX14" fmla="*/ 199070 w 1321376"/>
              <a:gd name="connsiteY14" fmla="*/ 1078156 h 1078156"/>
              <a:gd name="connsiteX15" fmla="*/ 0 w 1321376"/>
              <a:gd name="connsiteY15" fmla="*/ 1078156 h 1078156"/>
              <a:gd name="connsiteX16" fmla="*/ 0 w 1321376"/>
              <a:gd name="connsiteY16" fmla="*/ 580931 h 1078156"/>
              <a:gd name="connsiteX17" fmla="*/ 580931 w 1321376"/>
              <a:gd name="connsiteY17"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889997 w 1318646"/>
              <a:gd name="connsiteY8" fmla="*/ 703199 h 1078156"/>
              <a:gd name="connsiteX9" fmla="*/ 1014151 w 1318646"/>
              <a:gd name="connsiteY9" fmla="*/ 703199 h 1078156"/>
              <a:gd name="connsiteX10" fmla="*/ 1014151 w 1318646"/>
              <a:gd name="connsiteY10" fmla="*/ 580931 h 1078156"/>
              <a:gd name="connsiteX11" fmla="*/ 632290 w 1318646"/>
              <a:gd name="connsiteY11" fmla="*/ 199070 h 1078156"/>
              <a:gd name="connsiteX12" fmla="*/ 580931 w 1318646"/>
              <a:gd name="connsiteY12" fmla="*/ 199070 h 1078156"/>
              <a:gd name="connsiteX13" fmla="*/ 199070 w 1318646"/>
              <a:gd name="connsiteY13" fmla="*/ 580931 h 1078156"/>
              <a:gd name="connsiteX14" fmla="*/ 199070 w 1318646"/>
              <a:gd name="connsiteY14" fmla="*/ 1078156 h 1078156"/>
              <a:gd name="connsiteX15" fmla="*/ 0 w 1318646"/>
              <a:gd name="connsiteY15" fmla="*/ 1078156 h 1078156"/>
              <a:gd name="connsiteX16" fmla="*/ 0 w 1318646"/>
              <a:gd name="connsiteY16" fmla="*/ 580931 h 1078156"/>
              <a:gd name="connsiteX17" fmla="*/ 580931 w 1318646"/>
              <a:gd name="connsiteY17"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889997 w 1318646"/>
              <a:gd name="connsiteY8" fmla="*/ 703199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889997 w 1318646"/>
              <a:gd name="connsiteY9" fmla="*/ 703199 h 1078156"/>
              <a:gd name="connsiteX10" fmla="*/ 950530 w 1318646"/>
              <a:gd name="connsiteY10" fmla="*/ 701732 h 1078156"/>
              <a:gd name="connsiteX11" fmla="*/ 1014151 w 1318646"/>
              <a:gd name="connsiteY11" fmla="*/ 703199 h 1078156"/>
              <a:gd name="connsiteX12" fmla="*/ 1014151 w 1318646"/>
              <a:gd name="connsiteY12" fmla="*/ 580931 h 1078156"/>
              <a:gd name="connsiteX13" fmla="*/ 632290 w 1318646"/>
              <a:gd name="connsiteY13" fmla="*/ 199070 h 1078156"/>
              <a:gd name="connsiteX14" fmla="*/ 580931 w 1318646"/>
              <a:gd name="connsiteY14" fmla="*/ 199070 h 1078156"/>
              <a:gd name="connsiteX15" fmla="*/ 199070 w 1318646"/>
              <a:gd name="connsiteY15" fmla="*/ 580931 h 1078156"/>
              <a:gd name="connsiteX16" fmla="*/ 199070 w 1318646"/>
              <a:gd name="connsiteY16" fmla="*/ 1078156 h 1078156"/>
              <a:gd name="connsiteX17" fmla="*/ 0 w 1318646"/>
              <a:gd name="connsiteY17" fmla="*/ 1078156 h 1078156"/>
              <a:gd name="connsiteX18" fmla="*/ 0 w 1318646"/>
              <a:gd name="connsiteY18" fmla="*/ 580931 h 1078156"/>
              <a:gd name="connsiteX19" fmla="*/ 580931 w 1318646"/>
              <a:gd name="connsiteY19"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22090"/>
              <a:gd name="connsiteY0" fmla="*/ 0 h 1078156"/>
              <a:gd name="connsiteX1" fmla="*/ 632290 w 1322090"/>
              <a:gd name="connsiteY1" fmla="*/ 0 h 1078156"/>
              <a:gd name="connsiteX2" fmla="*/ 1213221 w 1322090"/>
              <a:gd name="connsiteY2" fmla="*/ 580931 h 1078156"/>
              <a:gd name="connsiteX3" fmla="*/ 1213221 w 1322090"/>
              <a:gd name="connsiteY3" fmla="*/ 703199 h 1078156"/>
              <a:gd name="connsiteX4" fmla="*/ 1270038 w 1322090"/>
              <a:gd name="connsiteY4" fmla="*/ 701732 h 1078156"/>
              <a:gd name="connsiteX5" fmla="*/ 1299084 w 1322090"/>
              <a:gd name="connsiteY5" fmla="*/ 763975 h 1078156"/>
              <a:gd name="connsiteX6" fmla="*/ 1193273 w 1322090"/>
              <a:gd name="connsiteY6" fmla="*/ 932027 h 1078156"/>
              <a:gd name="connsiteX7" fmla="*/ 1031445 w 1322090"/>
              <a:gd name="connsiteY7" fmla="*/ 941364 h 1078156"/>
              <a:gd name="connsiteX8" fmla="*/ 921484 w 1322090"/>
              <a:gd name="connsiteY8" fmla="*/ 759825 h 1078156"/>
              <a:gd name="connsiteX9" fmla="*/ 950530 w 1322090"/>
              <a:gd name="connsiteY9" fmla="*/ 701732 h 1078156"/>
              <a:gd name="connsiteX10" fmla="*/ 1014151 w 1322090"/>
              <a:gd name="connsiteY10" fmla="*/ 703199 h 1078156"/>
              <a:gd name="connsiteX11" fmla="*/ 1014151 w 1322090"/>
              <a:gd name="connsiteY11" fmla="*/ 580931 h 1078156"/>
              <a:gd name="connsiteX12" fmla="*/ 632290 w 1322090"/>
              <a:gd name="connsiteY12" fmla="*/ 199070 h 1078156"/>
              <a:gd name="connsiteX13" fmla="*/ 580931 w 1322090"/>
              <a:gd name="connsiteY13" fmla="*/ 199070 h 1078156"/>
              <a:gd name="connsiteX14" fmla="*/ 199070 w 1322090"/>
              <a:gd name="connsiteY14" fmla="*/ 580931 h 1078156"/>
              <a:gd name="connsiteX15" fmla="*/ 199070 w 1322090"/>
              <a:gd name="connsiteY15" fmla="*/ 1078156 h 1078156"/>
              <a:gd name="connsiteX16" fmla="*/ 0 w 1322090"/>
              <a:gd name="connsiteY16" fmla="*/ 1078156 h 1078156"/>
              <a:gd name="connsiteX17" fmla="*/ 0 w 1322090"/>
              <a:gd name="connsiteY17" fmla="*/ 580931 h 1078156"/>
              <a:gd name="connsiteX18" fmla="*/ 580931 w 1322090"/>
              <a:gd name="connsiteY18" fmla="*/ 0 h 1078156"/>
              <a:gd name="connsiteX0" fmla="*/ 580931 w 1321263"/>
              <a:gd name="connsiteY0" fmla="*/ 0 h 1078156"/>
              <a:gd name="connsiteX1" fmla="*/ 632290 w 1321263"/>
              <a:gd name="connsiteY1" fmla="*/ 0 h 1078156"/>
              <a:gd name="connsiteX2" fmla="*/ 1213221 w 1321263"/>
              <a:gd name="connsiteY2" fmla="*/ 580931 h 1078156"/>
              <a:gd name="connsiteX3" fmla="*/ 1213221 w 1321263"/>
              <a:gd name="connsiteY3" fmla="*/ 703199 h 1078156"/>
              <a:gd name="connsiteX4" fmla="*/ 1270038 w 1321263"/>
              <a:gd name="connsiteY4" fmla="*/ 701732 h 1078156"/>
              <a:gd name="connsiteX5" fmla="*/ 1299084 w 1321263"/>
              <a:gd name="connsiteY5" fmla="*/ 763975 h 1078156"/>
              <a:gd name="connsiteX6" fmla="*/ 1193273 w 1321263"/>
              <a:gd name="connsiteY6" fmla="*/ 932027 h 1078156"/>
              <a:gd name="connsiteX7" fmla="*/ 1031445 w 1321263"/>
              <a:gd name="connsiteY7" fmla="*/ 941364 h 1078156"/>
              <a:gd name="connsiteX8" fmla="*/ 921484 w 1321263"/>
              <a:gd name="connsiteY8" fmla="*/ 759825 h 1078156"/>
              <a:gd name="connsiteX9" fmla="*/ 950530 w 1321263"/>
              <a:gd name="connsiteY9" fmla="*/ 701732 h 1078156"/>
              <a:gd name="connsiteX10" fmla="*/ 1014151 w 1321263"/>
              <a:gd name="connsiteY10" fmla="*/ 703199 h 1078156"/>
              <a:gd name="connsiteX11" fmla="*/ 1014151 w 1321263"/>
              <a:gd name="connsiteY11" fmla="*/ 580931 h 1078156"/>
              <a:gd name="connsiteX12" fmla="*/ 632290 w 1321263"/>
              <a:gd name="connsiteY12" fmla="*/ 199070 h 1078156"/>
              <a:gd name="connsiteX13" fmla="*/ 580931 w 1321263"/>
              <a:gd name="connsiteY13" fmla="*/ 199070 h 1078156"/>
              <a:gd name="connsiteX14" fmla="*/ 199070 w 1321263"/>
              <a:gd name="connsiteY14" fmla="*/ 580931 h 1078156"/>
              <a:gd name="connsiteX15" fmla="*/ 199070 w 1321263"/>
              <a:gd name="connsiteY15" fmla="*/ 1078156 h 1078156"/>
              <a:gd name="connsiteX16" fmla="*/ 0 w 1321263"/>
              <a:gd name="connsiteY16" fmla="*/ 1078156 h 1078156"/>
              <a:gd name="connsiteX17" fmla="*/ 0 w 1321263"/>
              <a:gd name="connsiteY17" fmla="*/ 580931 h 1078156"/>
              <a:gd name="connsiteX18" fmla="*/ 580931 w 1321263"/>
              <a:gd name="connsiteY18" fmla="*/ 0 h 1078156"/>
              <a:gd name="connsiteX0" fmla="*/ 580931 w 1321263"/>
              <a:gd name="connsiteY0" fmla="*/ 0 h 1078156"/>
              <a:gd name="connsiteX1" fmla="*/ 632290 w 1321263"/>
              <a:gd name="connsiteY1" fmla="*/ 0 h 1078156"/>
              <a:gd name="connsiteX2" fmla="*/ 1213221 w 1321263"/>
              <a:gd name="connsiteY2" fmla="*/ 580931 h 1078156"/>
              <a:gd name="connsiteX3" fmla="*/ 1213221 w 1321263"/>
              <a:gd name="connsiteY3" fmla="*/ 703199 h 1078156"/>
              <a:gd name="connsiteX4" fmla="*/ 1270038 w 1321263"/>
              <a:gd name="connsiteY4" fmla="*/ 701732 h 1078156"/>
              <a:gd name="connsiteX5" fmla="*/ 1299084 w 1321263"/>
              <a:gd name="connsiteY5" fmla="*/ 763975 h 1078156"/>
              <a:gd name="connsiteX6" fmla="*/ 1193273 w 1321263"/>
              <a:gd name="connsiteY6" fmla="*/ 932027 h 1078156"/>
              <a:gd name="connsiteX7" fmla="*/ 1031445 w 1321263"/>
              <a:gd name="connsiteY7" fmla="*/ 941364 h 1078156"/>
              <a:gd name="connsiteX8" fmla="*/ 921484 w 1321263"/>
              <a:gd name="connsiteY8" fmla="*/ 759825 h 1078156"/>
              <a:gd name="connsiteX9" fmla="*/ 950530 w 1321263"/>
              <a:gd name="connsiteY9" fmla="*/ 701732 h 1078156"/>
              <a:gd name="connsiteX10" fmla="*/ 1014151 w 1321263"/>
              <a:gd name="connsiteY10" fmla="*/ 703199 h 1078156"/>
              <a:gd name="connsiteX11" fmla="*/ 1014151 w 1321263"/>
              <a:gd name="connsiteY11" fmla="*/ 580931 h 1078156"/>
              <a:gd name="connsiteX12" fmla="*/ 632290 w 1321263"/>
              <a:gd name="connsiteY12" fmla="*/ 199070 h 1078156"/>
              <a:gd name="connsiteX13" fmla="*/ 580931 w 1321263"/>
              <a:gd name="connsiteY13" fmla="*/ 199070 h 1078156"/>
              <a:gd name="connsiteX14" fmla="*/ 199070 w 1321263"/>
              <a:gd name="connsiteY14" fmla="*/ 580931 h 1078156"/>
              <a:gd name="connsiteX15" fmla="*/ 199070 w 1321263"/>
              <a:gd name="connsiteY15" fmla="*/ 1078156 h 1078156"/>
              <a:gd name="connsiteX16" fmla="*/ 0 w 1321263"/>
              <a:gd name="connsiteY16" fmla="*/ 1078156 h 1078156"/>
              <a:gd name="connsiteX17" fmla="*/ 0 w 1321263"/>
              <a:gd name="connsiteY17" fmla="*/ 580931 h 1078156"/>
              <a:gd name="connsiteX18" fmla="*/ 580931 w 1321263"/>
              <a:gd name="connsiteY18" fmla="*/ 0 h 1078156"/>
              <a:gd name="connsiteX0" fmla="*/ 580931 w 1321882"/>
              <a:gd name="connsiteY0" fmla="*/ 0 h 1078156"/>
              <a:gd name="connsiteX1" fmla="*/ 632290 w 1321882"/>
              <a:gd name="connsiteY1" fmla="*/ 0 h 1078156"/>
              <a:gd name="connsiteX2" fmla="*/ 1213221 w 1321882"/>
              <a:gd name="connsiteY2" fmla="*/ 580931 h 1078156"/>
              <a:gd name="connsiteX3" fmla="*/ 1213221 w 1321882"/>
              <a:gd name="connsiteY3" fmla="*/ 703199 h 1078156"/>
              <a:gd name="connsiteX4" fmla="*/ 1270038 w 1321882"/>
              <a:gd name="connsiteY4" fmla="*/ 701732 h 1078156"/>
              <a:gd name="connsiteX5" fmla="*/ 1299084 w 1321882"/>
              <a:gd name="connsiteY5" fmla="*/ 763975 h 1078156"/>
              <a:gd name="connsiteX6" fmla="*/ 1193273 w 1321882"/>
              <a:gd name="connsiteY6" fmla="*/ 932027 h 1078156"/>
              <a:gd name="connsiteX7" fmla="*/ 1031445 w 1321882"/>
              <a:gd name="connsiteY7" fmla="*/ 941364 h 1078156"/>
              <a:gd name="connsiteX8" fmla="*/ 921484 w 1321882"/>
              <a:gd name="connsiteY8" fmla="*/ 759825 h 1078156"/>
              <a:gd name="connsiteX9" fmla="*/ 950530 w 1321882"/>
              <a:gd name="connsiteY9" fmla="*/ 701732 h 1078156"/>
              <a:gd name="connsiteX10" fmla="*/ 1014151 w 1321882"/>
              <a:gd name="connsiteY10" fmla="*/ 703199 h 1078156"/>
              <a:gd name="connsiteX11" fmla="*/ 1014151 w 1321882"/>
              <a:gd name="connsiteY11" fmla="*/ 580931 h 1078156"/>
              <a:gd name="connsiteX12" fmla="*/ 632290 w 1321882"/>
              <a:gd name="connsiteY12" fmla="*/ 199070 h 1078156"/>
              <a:gd name="connsiteX13" fmla="*/ 580931 w 1321882"/>
              <a:gd name="connsiteY13" fmla="*/ 199070 h 1078156"/>
              <a:gd name="connsiteX14" fmla="*/ 199070 w 1321882"/>
              <a:gd name="connsiteY14" fmla="*/ 580931 h 1078156"/>
              <a:gd name="connsiteX15" fmla="*/ 199070 w 1321882"/>
              <a:gd name="connsiteY15" fmla="*/ 1078156 h 1078156"/>
              <a:gd name="connsiteX16" fmla="*/ 0 w 1321882"/>
              <a:gd name="connsiteY16" fmla="*/ 1078156 h 1078156"/>
              <a:gd name="connsiteX17" fmla="*/ 0 w 1321882"/>
              <a:gd name="connsiteY17" fmla="*/ 580931 h 1078156"/>
              <a:gd name="connsiteX18" fmla="*/ 580931 w 1321882"/>
              <a:gd name="connsiteY18" fmla="*/ 0 h 1078156"/>
              <a:gd name="connsiteX0" fmla="*/ 580931 w 1318265"/>
              <a:gd name="connsiteY0" fmla="*/ 0 h 1078156"/>
              <a:gd name="connsiteX1" fmla="*/ 632290 w 1318265"/>
              <a:gd name="connsiteY1" fmla="*/ 0 h 1078156"/>
              <a:gd name="connsiteX2" fmla="*/ 1213221 w 1318265"/>
              <a:gd name="connsiteY2" fmla="*/ 580931 h 1078156"/>
              <a:gd name="connsiteX3" fmla="*/ 1213221 w 1318265"/>
              <a:gd name="connsiteY3" fmla="*/ 703199 h 1078156"/>
              <a:gd name="connsiteX4" fmla="*/ 1270038 w 1318265"/>
              <a:gd name="connsiteY4" fmla="*/ 701732 h 1078156"/>
              <a:gd name="connsiteX5" fmla="*/ 1299084 w 1318265"/>
              <a:gd name="connsiteY5" fmla="*/ 763975 h 1078156"/>
              <a:gd name="connsiteX6" fmla="*/ 1193273 w 1318265"/>
              <a:gd name="connsiteY6" fmla="*/ 932027 h 1078156"/>
              <a:gd name="connsiteX7" fmla="*/ 1031445 w 1318265"/>
              <a:gd name="connsiteY7" fmla="*/ 941364 h 1078156"/>
              <a:gd name="connsiteX8" fmla="*/ 921484 w 1318265"/>
              <a:gd name="connsiteY8" fmla="*/ 759825 h 1078156"/>
              <a:gd name="connsiteX9" fmla="*/ 950530 w 1318265"/>
              <a:gd name="connsiteY9" fmla="*/ 701732 h 1078156"/>
              <a:gd name="connsiteX10" fmla="*/ 1014151 w 1318265"/>
              <a:gd name="connsiteY10" fmla="*/ 703199 h 1078156"/>
              <a:gd name="connsiteX11" fmla="*/ 1014151 w 1318265"/>
              <a:gd name="connsiteY11" fmla="*/ 580931 h 1078156"/>
              <a:gd name="connsiteX12" fmla="*/ 632290 w 1318265"/>
              <a:gd name="connsiteY12" fmla="*/ 199070 h 1078156"/>
              <a:gd name="connsiteX13" fmla="*/ 580931 w 1318265"/>
              <a:gd name="connsiteY13" fmla="*/ 199070 h 1078156"/>
              <a:gd name="connsiteX14" fmla="*/ 199070 w 1318265"/>
              <a:gd name="connsiteY14" fmla="*/ 580931 h 1078156"/>
              <a:gd name="connsiteX15" fmla="*/ 199070 w 1318265"/>
              <a:gd name="connsiteY15" fmla="*/ 1078156 h 1078156"/>
              <a:gd name="connsiteX16" fmla="*/ 0 w 1318265"/>
              <a:gd name="connsiteY16" fmla="*/ 1078156 h 1078156"/>
              <a:gd name="connsiteX17" fmla="*/ 0 w 1318265"/>
              <a:gd name="connsiteY17" fmla="*/ 580931 h 1078156"/>
              <a:gd name="connsiteX18" fmla="*/ 580931 w 1318265"/>
              <a:gd name="connsiteY18" fmla="*/ 0 h 107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8265" h="1078156">
                <a:moveTo>
                  <a:pt x="580931" y="0"/>
                </a:moveTo>
                <a:lnTo>
                  <a:pt x="632290" y="0"/>
                </a:lnTo>
                <a:cubicBezTo>
                  <a:pt x="953129" y="0"/>
                  <a:pt x="1213221" y="260092"/>
                  <a:pt x="1213221" y="580931"/>
                </a:cubicBezTo>
                <a:lnTo>
                  <a:pt x="1213221" y="703199"/>
                </a:lnTo>
                <a:lnTo>
                  <a:pt x="1270038" y="701732"/>
                </a:lnTo>
                <a:cubicBezTo>
                  <a:pt x="1331071" y="701732"/>
                  <a:pt x="1326229" y="716256"/>
                  <a:pt x="1299084" y="763975"/>
                </a:cubicBezTo>
                <a:lnTo>
                  <a:pt x="1193273" y="932027"/>
                </a:lnTo>
                <a:cubicBezTo>
                  <a:pt x="1126881" y="1028502"/>
                  <a:pt x="1125846" y="1090745"/>
                  <a:pt x="1031445" y="941364"/>
                </a:cubicBezTo>
                <a:lnTo>
                  <a:pt x="921484" y="759825"/>
                </a:lnTo>
                <a:cubicBezTo>
                  <a:pt x="891747" y="715564"/>
                  <a:pt x="893129" y="698274"/>
                  <a:pt x="950530" y="701732"/>
                </a:cubicBezTo>
                <a:lnTo>
                  <a:pt x="1014151" y="703199"/>
                </a:lnTo>
                <a:lnTo>
                  <a:pt x="1014151" y="580931"/>
                </a:lnTo>
                <a:cubicBezTo>
                  <a:pt x="1014151" y="370035"/>
                  <a:pt x="843186" y="199070"/>
                  <a:pt x="632290" y="199070"/>
                </a:cubicBezTo>
                <a:lnTo>
                  <a:pt x="580931" y="199070"/>
                </a:lnTo>
                <a:cubicBezTo>
                  <a:pt x="370035" y="199070"/>
                  <a:pt x="199070" y="370035"/>
                  <a:pt x="199070" y="580931"/>
                </a:cubicBezTo>
                <a:lnTo>
                  <a:pt x="199070" y="1078156"/>
                </a:lnTo>
                <a:lnTo>
                  <a:pt x="0" y="1078156"/>
                </a:lnTo>
                <a:lnTo>
                  <a:pt x="0" y="580931"/>
                </a:lnTo>
                <a:cubicBezTo>
                  <a:pt x="0" y="260092"/>
                  <a:pt x="260092" y="0"/>
                  <a:pt x="580931" y="0"/>
                </a:cubicBezTo>
                <a:close/>
              </a:path>
            </a:pathLst>
          </a:custGeom>
          <a:solidFill>
            <a:schemeClr val="accent3"/>
          </a:solidFill>
          <a:ln w="1714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grpSp>
        <p:nvGrpSpPr>
          <p:cNvPr id="10" name="Group 9">
            <a:extLst>
              <a:ext uri="{FF2B5EF4-FFF2-40B4-BE49-F238E27FC236}">
                <a16:creationId xmlns:a16="http://schemas.microsoft.com/office/drawing/2014/main" id="{95C3BC21-0E90-4124-8E39-152F0E1317F1}"/>
              </a:ext>
            </a:extLst>
          </p:cNvPr>
          <p:cNvGrpSpPr/>
          <p:nvPr/>
        </p:nvGrpSpPr>
        <p:grpSpPr>
          <a:xfrm>
            <a:off x="1720747" y="2655567"/>
            <a:ext cx="1145497" cy="1145497"/>
            <a:chOff x="3012661" y="2655454"/>
            <a:chExt cx="957944" cy="957944"/>
          </a:xfrm>
        </p:grpSpPr>
        <p:sp>
          <p:nvSpPr>
            <p:cNvPr id="11" name="Oval 10">
              <a:extLst>
                <a:ext uri="{FF2B5EF4-FFF2-40B4-BE49-F238E27FC236}">
                  <a16:creationId xmlns:a16="http://schemas.microsoft.com/office/drawing/2014/main" id="{53174C1D-7466-4E1B-B469-78E99C1218BB}"/>
                </a:ext>
              </a:extLst>
            </p:cNvPr>
            <p:cNvSpPr/>
            <p:nvPr/>
          </p:nvSpPr>
          <p:spPr>
            <a:xfrm>
              <a:off x="3012661" y="2655454"/>
              <a:ext cx="957944" cy="95794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sp>
          <p:nvSpPr>
            <p:cNvPr id="12" name="Oval 11">
              <a:extLst>
                <a:ext uri="{FF2B5EF4-FFF2-40B4-BE49-F238E27FC236}">
                  <a16:creationId xmlns:a16="http://schemas.microsoft.com/office/drawing/2014/main" id="{6D2641AE-BA4E-4E37-9157-96FFC2821B1A}"/>
                </a:ext>
              </a:extLst>
            </p:cNvPr>
            <p:cNvSpPr/>
            <p:nvPr/>
          </p:nvSpPr>
          <p:spPr>
            <a:xfrm>
              <a:off x="3078924" y="2721717"/>
              <a:ext cx="825418" cy="825418"/>
            </a:xfrm>
            <a:prstGeom prst="ellipse">
              <a:avLst/>
            </a:prstGeom>
            <a:solidFill>
              <a:schemeClr val="bg1"/>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grpSp>
      <p:grpSp>
        <p:nvGrpSpPr>
          <p:cNvPr id="13" name="Group 12">
            <a:extLst>
              <a:ext uri="{FF2B5EF4-FFF2-40B4-BE49-F238E27FC236}">
                <a16:creationId xmlns:a16="http://schemas.microsoft.com/office/drawing/2014/main" id="{75BF54A1-7323-4511-AFF9-BB79A34A0E6B}"/>
              </a:ext>
            </a:extLst>
          </p:cNvPr>
          <p:cNvGrpSpPr/>
          <p:nvPr/>
        </p:nvGrpSpPr>
        <p:grpSpPr>
          <a:xfrm>
            <a:off x="3589982" y="3940954"/>
            <a:ext cx="1145497" cy="1145497"/>
            <a:chOff x="3012662" y="2655454"/>
            <a:chExt cx="957944" cy="957944"/>
          </a:xfrm>
        </p:grpSpPr>
        <p:sp>
          <p:nvSpPr>
            <p:cNvPr id="14" name="Oval 13">
              <a:extLst>
                <a:ext uri="{FF2B5EF4-FFF2-40B4-BE49-F238E27FC236}">
                  <a16:creationId xmlns:a16="http://schemas.microsoft.com/office/drawing/2014/main" id="{62D0C463-5215-4546-A9E5-F65834BAEF26}"/>
                </a:ext>
              </a:extLst>
            </p:cNvPr>
            <p:cNvSpPr/>
            <p:nvPr/>
          </p:nvSpPr>
          <p:spPr>
            <a:xfrm>
              <a:off x="3012662" y="2655454"/>
              <a:ext cx="957944" cy="95794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sp>
          <p:nvSpPr>
            <p:cNvPr id="15" name="Oval 14">
              <a:extLst>
                <a:ext uri="{FF2B5EF4-FFF2-40B4-BE49-F238E27FC236}">
                  <a16:creationId xmlns:a16="http://schemas.microsoft.com/office/drawing/2014/main" id="{A06B03A0-EE15-4766-98C9-2B499D469F87}"/>
                </a:ext>
              </a:extLst>
            </p:cNvPr>
            <p:cNvSpPr/>
            <p:nvPr/>
          </p:nvSpPr>
          <p:spPr>
            <a:xfrm>
              <a:off x="3078925" y="2721717"/>
              <a:ext cx="825418" cy="825418"/>
            </a:xfrm>
            <a:prstGeom prst="ellipse">
              <a:avLst/>
            </a:prstGeom>
            <a:solidFill>
              <a:schemeClr val="bg1"/>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grpSp>
      <p:grpSp>
        <p:nvGrpSpPr>
          <p:cNvPr id="16" name="Group 15">
            <a:extLst>
              <a:ext uri="{FF2B5EF4-FFF2-40B4-BE49-F238E27FC236}">
                <a16:creationId xmlns:a16="http://schemas.microsoft.com/office/drawing/2014/main" id="{986E3718-2A0C-4179-AF93-3747759CD28B}"/>
              </a:ext>
            </a:extLst>
          </p:cNvPr>
          <p:cNvGrpSpPr/>
          <p:nvPr/>
        </p:nvGrpSpPr>
        <p:grpSpPr>
          <a:xfrm>
            <a:off x="5437945" y="2665029"/>
            <a:ext cx="1145497" cy="1145497"/>
            <a:chOff x="3012661" y="2655454"/>
            <a:chExt cx="957944" cy="957944"/>
          </a:xfrm>
        </p:grpSpPr>
        <p:sp>
          <p:nvSpPr>
            <p:cNvPr id="17" name="Oval 16">
              <a:extLst>
                <a:ext uri="{FF2B5EF4-FFF2-40B4-BE49-F238E27FC236}">
                  <a16:creationId xmlns:a16="http://schemas.microsoft.com/office/drawing/2014/main" id="{E53DCA6E-E8E4-4060-8251-BA817094CD74}"/>
                </a:ext>
              </a:extLst>
            </p:cNvPr>
            <p:cNvSpPr/>
            <p:nvPr/>
          </p:nvSpPr>
          <p:spPr>
            <a:xfrm>
              <a:off x="3012661" y="2655454"/>
              <a:ext cx="957944" cy="9579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sp>
          <p:nvSpPr>
            <p:cNvPr id="18" name="Oval 17">
              <a:extLst>
                <a:ext uri="{FF2B5EF4-FFF2-40B4-BE49-F238E27FC236}">
                  <a16:creationId xmlns:a16="http://schemas.microsoft.com/office/drawing/2014/main" id="{7523A94F-79EB-4D82-8496-07D2B3BB7D4B}"/>
                </a:ext>
              </a:extLst>
            </p:cNvPr>
            <p:cNvSpPr/>
            <p:nvPr/>
          </p:nvSpPr>
          <p:spPr>
            <a:xfrm>
              <a:off x="3078925" y="2721717"/>
              <a:ext cx="825418" cy="825418"/>
            </a:xfrm>
            <a:prstGeom prst="ellipse">
              <a:avLst/>
            </a:prstGeom>
            <a:solidFill>
              <a:schemeClr val="bg1"/>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grpSp>
      <p:grpSp>
        <p:nvGrpSpPr>
          <p:cNvPr id="19" name="Group 18">
            <a:extLst>
              <a:ext uri="{FF2B5EF4-FFF2-40B4-BE49-F238E27FC236}">
                <a16:creationId xmlns:a16="http://schemas.microsoft.com/office/drawing/2014/main" id="{6AB75060-5E6A-4825-880E-50E7C9F841D2}"/>
              </a:ext>
            </a:extLst>
          </p:cNvPr>
          <p:cNvGrpSpPr/>
          <p:nvPr/>
        </p:nvGrpSpPr>
        <p:grpSpPr>
          <a:xfrm>
            <a:off x="7284512" y="3953159"/>
            <a:ext cx="1145497" cy="1145497"/>
            <a:chOff x="3012662" y="2655454"/>
            <a:chExt cx="957944" cy="957944"/>
          </a:xfrm>
        </p:grpSpPr>
        <p:sp>
          <p:nvSpPr>
            <p:cNvPr id="20" name="Oval 19">
              <a:extLst>
                <a:ext uri="{FF2B5EF4-FFF2-40B4-BE49-F238E27FC236}">
                  <a16:creationId xmlns:a16="http://schemas.microsoft.com/office/drawing/2014/main" id="{C9409AE0-4C68-495B-ABCA-2FD6D7FFA6FE}"/>
                </a:ext>
              </a:extLst>
            </p:cNvPr>
            <p:cNvSpPr/>
            <p:nvPr/>
          </p:nvSpPr>
          <p:spPr>
            <a:xfrm>
              <a:off x="3012662" y="2655454"/>
              <a:ext cx="957944" cy="9579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sp>
          <p:nvSpPr>
            <p:cNvPr id="21" name="Oval 20">
              <a:extLst>
                <a:ext uri="{FF2B5EF4-FFF2-40B4-BE49-F238E27FC236}">
                  <a16:creationId xmlns:a16="http://schemas.microsoft.com/office/drawing/2014/main" id="{EA47D5DE-FECC-40F2-950E-0DB4855059DF}"/>
                </a:ext>
              </a:extLst>
            </p:cNvPr>
            <p:cNvSpPr/>
            <p:nvPr/>
          </p:nvSpPr>
          <p:spPr>
            <a:xfrm>
              <a:off x="3078925" y="2721717"/>
              <a:ext cx="825418" cy="825418"/>
            </a:xfrm>
            <a:prstGeom prst="ellipse">
              <a:avLst/>
            </a:prstGeom>
            <a:solidFill>
              <a:schemeClr val="bg1"/>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grpSp>
      <p:sp>
        <p:nvSpPr>
          <p:cNvPr id="22" name="Freeform: Shape 21">
            <a:extLst>
              <a:ext uri="{FF2B5EF4-FFF2-40B4-BE49-F238E27FC236}">
                <a16:creationId xmlns:a16="http://schemas.microsoft.com/office/drawing/2014/main" id="{CFD265B6-6D2F-404D-838E-6D097AFD2C1D}"/>
              </a:ext>
            </a:extLst>
          </p:cNvPr>
          <p:cNvSpPr/>
          <p:nvPr/>
        </p:nvSpPr>
        <p:spPr>
          <a:xfrm flipV="1">
            <a:off x="6756927" y="3648771"/>
            <a:ext cx="2420423" cy="1972963"/>
          </a:xfrm>
          <a:custGeom>
            <a:avLst/>
            <a:gdLst>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13686 w 1337374"/>
              <a:gd name="connsiteY5" fmla="*/ 1078433 h 1078433"/>
              <a:gd name="connsiteX6" fmla="*/ 889997 w 1337374"/>
              <a:gd name="connsiteY6" fmla="*/ 703199 h 1078433"/>
              <a:gd name="connsiteX7" fmla="*/ 1014151 w 1337374"/>
              <a:gd name="connsiteY7" fmla="*/ 703199 h 1078433"/>
              <a:gd name="connsiteX8" fmla="*/ 1014151 w 1337374"/>
              <a:gd name="connsiteY8" fmla="*/ 580931 h 1078433"/>
              <a:gd name="connsiteX9" fmla="*/ 632290 w 1337374"/>
              <a:gd name="connsiteY9" fmla="*/ 199070 h 1078433"/>
              <a:gd name="connsiteX10" fmla="*/ 580931 w 1337374"/>
              <a:gd name="connsiteY10" fmla="*/ 199070 h 1078433"/>
              <a:gd name="connsiteX11" fmla="*/ 199070 w 1337374"/>
              <a:gd name="connsiteY11" fmla="*/ 580931 h 1078433"/>
              <a:gd name="connsiteX12" fmla="*/ 199070 w 1337374"/>
              <a:gd name="connsiteY12" fmla="*/ 1078156 h 1078433"/>
              <a:gd name="connsiteX13" fmla="*/ 0 w 1337374"/>
              <a:gd name="connsiteY13" fmla="*/ 1078156 h 1078433"/>
              <a:gd name="connsiteX14" fmla="*/ 0 w 1337374"/>
              <a:gd name="connsiteY14" fmla="*/ 580931 h 1078433"/>
              <a:gd name="connsiteX15" fmla="*/ 580931 w 1337374"/>
              <a:gd name="connsiteY15"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13686 w 1337374"/>
              <a:gd name="connsiteY5" fmla="*/ 1078433 h 1078433"/>
              <a:gd name="connsiteX6" fmla="*/ 1022431 w 1337374"/>
              <a:gd name="connsiteY6" fmla="*/ 940849 h 1078433"/>
              <a:gd name="connsiteX7" fmla="*/ 889997 w 1337374"/>
              <a:gd name="connsiteY7" fmla="*/ 703199 h 1078433"/>
              <a:gd name="connsiteX8" fmla="*/ 1014151 w 1337374"/>
              <a:gd name="connsiteY8" fmla="*/ 703199 h 1078433"/>
              <a:gd name="connsiteX9" fmla="*/ 1014151 w 1337374"/>
              <a:gd name="connsiteY9" fmla="*/ 580931 h 1078433"/>
              <a:gd name="connsiteX10" fmla="*/ 632290 w 1337374"/>
              <a:gd name="connsiteY10" fmla="*/ 199070 h 1078433"/>
              <a:gd name="connsiteX11" fmla="*/ 580931 w 1337374"/>
              <a:gd name="connsiteY11" fmla="*/ 199070 h 1078433"/>
              <a:gd name="connsiteX12" fmla="*/ 199070 w 1337374"/>
              <a:gd name="connsiteY12" fmla="*/ 580931 h 1078433"/>
              <a:gd name="connsiteX13" fmla="*/ 199070 w 1337374"/>
              <a:gd name="connsiteY13" fmla="*/ 1078156 h 1078433"/>
              <a:gd name="connsiteX14" fmla="*/ 0 w 1337374"/>
              <a:gd name="connsiteY14" fmla="*/ 1078156 h 1078433"/>
              <a:gd name="connsiteX15" fmla="*/ 0 w 1337374"/>
              <a:gd name="connsiteY15" fmla="*/ 580931 h 1078433"/>
              <a:gd name="connsiteX16" fmla="*/ 580931 w 1337374"/>
              <a:gd name="connsiteY16"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201687 w 1337374"/>
              <a:gd name="connsiteY5" fmla="*/ 945828 h 1078433"/>
              <a:gd name="connsiteX6" fmla="*/ 1113686 w 1337374"/>
              <a:gd name="connsiteY6" fmla="*/ 1078433 h 1078433"/>
              <a:gd name="connsiteX7" fmla="*/ 1022431 w 1337374"/>
              <a:gd name="connsiteY7" fmla="*/ 940849 h 1078433"/>
              <a:gd name="connsiteX8" fmla="*/ 889997 w 1337374"/>
              <a:gd name="connsiteY8" fmla="*/ 703199 h 1078433"/>
              <a:gd name="connsiteX9" fmla="*/ 1014151 w 1337374"/>
              <a:gd name="connsiteY9" fmla="*/ 703199 h 1078433"/>
              <a:gd name="connsiteX10" fmla="*/ 1014151 w 1337374"/>
              <a:gd name="connsiteY10" fmla="*/ 580931 h 1078433"/>
              <a:gd name="connsiteX11" fmla="*/ 632290 w 1337374"/>
              <a:gd name="connsiteY11" fmla="*/ 199070 h 1078433"/>
              <a:gd name="connsiteX12" fmla="*/ 580931 w 1337374"/>
              <a:gd name="connsiteY12" fmla="*/ 199070 h 1078433"/>
              <a:gd name="connsiteX13" fmla="*/ 199070 w 1337374"/>
              <a:gd name="connsiteY13" fmla="*/ 580931 h 1078433"/>
              <a:gd name="connsiteX14" fmla="*/ 199070 w 1337374"/>
              <a:gd name="connsiteY14" fmla="*/ 1078156 h 1078433"/>
              <a:gd name="connsiteX15" fmla="*/ 0 w 1337374"/>
              <a:gd name="connsiteY15" fmla="*/ 1078156 h 1078433"/>
              <a:gd name="connsiteX16" fmla="*/ 0 w 1337374"/>
              <a:gd name="connsiteY16" fmla="*/ 580931 h 1078433"/>
              <a:gd name="connsiteX17" fmla="*/ 580931 w 1337374"/>
              <a:gd name="connsiteY17" fmla="*/ 0 h 1078433"/>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084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22431 w 1337374"/>
              <a:gd name="connsiteY6" fmla="*/ 944999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01687 w 1337374"/>
              <a:gd name="connsiteY5" fmla="*/ 945828 h 1078156"/>
              <a:gd name="connsiteX6" fmla="*/ 1036954 w 1337374"/>
              <a:gd name="connsiteY6" fmla="*/ 965746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87164 w 1337374"/>
              <a:gd name="connsiteY5" fmla="*/ 974874 h 1078156"/>
              <a:gd name="connsiteX6" fmla="*/ 1036954 w 1337374"/>
              <a:gd name="connsiteY6" fmla="*/ 965746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87164 w 1337374"/>
              <a:gd name="connsiteY5" fmla="*/ 974874 h 1078156"/>
              <a:gd name="connsiteX6" fmla="*/ 1036954 w 1337374"/>
              <a:gd name="connsiteY6" fmla="*/ 965746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87164 w 1337374"/>
              <a:gd name="connsiteY5" fmla="*/ 974874 h 1078156"/>
              <a:gd name="connsiteX6" fmla="*/ 1036954 w 1337374"/>
              <a:gd name="connsiteY6" fmla="*/ 965746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87164 w 1337374"/>
              <a:gd name="connsiteY5" fmla="*/ 974874 h 1078156"/>
              <a:gd name="connsiteX6" fmla="*/ 1036954 w 1337374"/>
              <a:gd name="connsiteY6" fmla="*/ 965746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87164 w 1337374"/>
              <a:gd name="connsiteY5" fmla="*/ 974874 h 1078156"/>
              <a:gd name="connsiteX6" fmla="*/ 1036954 w 1337374"/>
              <a:gd name="connsiteY6" fmla="*/ 965746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93805 w 1337374"/>
              <a:gd name="connsiteY5" fmla="*/ 784000 h 1078156"/>
              <a:gd name="connsiteX6" fmla="*/ 1187164 w 1337374"/>
              <a:gd name="connsiteY6" fmla="*/ 974874 h 1078156"/>
              <a:gd name="connsiteX7" fmla="*/ 1036954 w 1337374"/>
              <a:gd name="connsiteY7" fmla="*/ 965746 h 1078156"/>
              <a:gd name="connsiteX8" fmla="*/ 889997 w 1337374"/>
              <a:gd name="connsiteY8" fmla="*/ 703199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262684 w 1337374"/>
              <a:gd name="connsiteY4" fmla="*/ 705160 h 1078156"/>
              <a:gd name="connsiteX5" fmla="*/ 1337374 w 1337374"/>
              <a:gd name="connsiteY5" fmla="*/ 703199 h 1078156"/>
              <a:gd name="connsiteX6" fmla="*/ 1293805 w 1337374"/>
              <a:gd name="connsiteY6" fmla="*/ 784000 h 1078156"/>
              <a:gd name="connsiteX7" fmla="*/ 1187164 w 1337374"/>
              <a:gd name="connsiteY7" fmla="*/ 974874 h 1078156"/>
              <a:gd name="connsiteX8" fmla="*/ 1036954 w 1337374"/>
              <a:gd name="connsiteY8" fmla="*/ 965746 h 1078156"/>
              <a:gd name="connsiteX9" fmla="*/ 889997 w 1337374"/>
              <a:gd name="connsiteY9" fmla="*/ 703199 h 1078156"/>
              <a:gd name="connsiteX10" fmla="*/ 1014151 w 1337374"/>
              <a:gd name="connsiteY10" fmla="*/ 703199 h 1078156"/>
              <a:gd name="connsiteX11" fmla="*/ 1014151 w 1337374"/>
              <a:gd name="connsiteY11" fmla="*/ 580931 h 1078156"/>
              <a:gd name="connsiteX12" fmla="*/ 632290 w 1337374"/>
              <a:gd name="connsiteY12" fmla="*/ 199070 h 1078156"/>
              <a:gd name="connsiteX13" fmla="*/ 580931 w 1337374"/>
              <a:gd name="connsiteY13" fmla="*/ 199070 h 1078156"/>
              <a:gd name="connsiteX14" fmla="*/ 199070 w 1337374"/>
              <a:gd name="connsiteY14" fmla="*/ 580931 h 1078156"/>
              <a:gd name="connsiteX15" fmla="*/ 199070 w 1337374"/>
              <a:gd name="connsiteY15" fmla="*/ 1078156 h 1078156"/>
              <a:gd name="connsiteX16" fmla="*/ 0 w 1337374"/>
              <a:gd name="connsiteY16" fmla="*/ 1078156 h 1078156"/>
              <a:gd name="connsiteX17" fmla="*/ 0 w 1337374"/>
              <a:gd name="connsiteY17" fmla="*/ 580931 h 1078156"/>
              <a:gd name="connsiteX18" fmla="*/ 580931 w 1337374"/>
              <a:gd name="connsiteY18" fmla="*/ 0 h 1078156"/>
              <a:gd name="connsiteX0" fmla="*/ 580931 w 1293805"/>
              <a:gd name="connsiteY0" fmla="*/ 0 h 1078156"/>
              <a:gd name="connsiteX1" fmla="*/ 632290 w 1293805"/>
              <a:gd name="connsiteY1" fmla="*/ 0 h 1078156"/>
              <a:gd name="connsiteX2" fmla="*/ 1213221 w 1293805"/>
              <a:gd name="connsiteY2" fmla="*/ 580931 h 1078156"/>
              <a:gd name="connsiteX3" fmla="*/ 1213221 w 1293805"/>
              <a:gd name="connsiteY3" fmla="*/ 703199 h 1078156"/>
              <a:gd name="connsiteX4" fmla="*/ 1262684 w 1293805"/>
              <a:gd name="connsiteY4" fmla="*/ 705160 h 1078156"/>
              <a:gd name="connsiteX5" fmla="*/ 1293805 w 1293805"/>
              <a:gd name="connsiteY5" fmla="*/ 784000 h 1078156"/>
              <a:gd name="connsiteX6" fmla="*/ 1187164 w 1293805"/>
              <a:gd name="connsiteY6" fmla="*/ 974874 h 1078156"/>
              <a:gd name="connsiteX7" fmla="*/ 1036954 w 1293805"/>
              <a:gd name="connsiteY7" fmla="*/ 965746 h 1078156"/>
              <a:gd name="connsiteX8" fmla="*/ 889997 w 1293805"/>
              <a:gd name="connsiteY8" fmla="*/ 703199 h 1078156"/>
              <a:gd name="connsiteX9" fmla="*/ 1014151 w 1293805"/>
              <a:gd name="connsiteY9" fmla="*/ 703199 h 1078156"/>
              <a:gd name="connsiteX10" fmla="*/ 1014151 w 1293805"/>
              <a:gd name="connsiteY10" fmla="*/ 580931 h 1078156"/>
              <a:gd name="connsiteX11" fmla="*/ 632290 w 1293805"/>
              <a:gd name="connsiteY11" fmla="*/ 199070 h 1078156"/>
              <a:gd name="connsiteX12" fmla="*/ 580931 w 1293805"/>
              <a:gd name="connsiteY12" fmla="*/ 199070 h 1078156"/>
              <a:gd name="connsiteX13" fmla="*/ 199070 w 1293805"/>
              <a:gd name="connsiteY13" fmla="*/ 580931 h 1078156"/>
              <a:gd name="connsiteX14" fmla="*/ 199070 w 1293805"/>
              <a:gd name="connsiteY14" fmla="*/ 1078156 h 1078156"/>
              <a:gd name="connsiteX15" fmla="*/ 0 w 1293805"/>
              <a:gd name="connsiteY15" fmla="*/ 1078156 h 1078156"/>
              <a:gd name="connsiteX16" fmla="*/ 0 w 1293805"/>
              <a:gd name="connsiteY16" fmla="*/ 580931 h 1078156"/>
              <a:gd name="connsiteX17" fmla="*/ 580931 w 1293805"/>
              <a:gd name="connsiteY17" fmla="*/ 0 h 1078156"/>
              <a:gd name="connsiteX0" fmla="*/ 580931 w 1307423"/>
              <a:gd name="connsiteY0" fmla="*/ 0 h 1078156"/>
              <a:gd name="connsiteX1" fmla="*/ 632290 w 1307423"/>
              <a:gd name="connsiteY1" fmla="*/ 0 h 1078156"/>
              <a:gd name="connsiteX2" fmla="*/ 1213221 w 1307423"/>
              <a:gd name="connsiteY2" fmla="*/ 580931 h 1078156"/>
              <a:gd name="connsiteX3" fmla="*/ 1213221 w 1307423"/>
              <a:gd name="connsiteY3" fmla="*/ 703199 h 1078156"/>
              <a:gd name="connsiteX4" fmla="*/ 1262684 w 1307423"/>
              <a:gd name="connsiteY4" fmla="*/ 705160 h 1078156"/>
              <a:gd name="connsiteX5" fmla="*/ 1293805 w 1307423"/>
              <a:gd name="connsiteY5" fmla="*/ 784000 h 1078156"/>
              <a:gd name="connsiteX6" fmla="*/ 1187164 w 1307423"/>
              <a:gd name="connsiteY6" fmla="*/ 974874 h 1078156"/>
              <a:gd name="connsiteX7" fmla="*/ 1036954 w 1307423"/>
              <a:gd name="connsiteY7" fmla="*/ 965746 h 1078156"/>
              <a:gd name="connsiteX8" fmla="*/ 889997 w 1307423"/>
              <a:gd name="connsiteY8" fmla="*/ 703199 h 1078156"/>
              <a:gd name="connsiteX9" fmla="*/ 1014151 w 1307423"/>
              <a:gd name="connsiteY9" fmla="*/ 703199 h 1078156"/>
              <a:gd name="connsiteX10" fmla="*/ 1014151 w 1307423"/>
              <a:gd name="connsiteY10" fmla="*/ 580931 h 1078156"/>
              <a:gd name="connsiteX11" fmla="*/ 632290 w 1307423"/>
              <a:gd name="connsiteY11" fmla="*/ 199070 h 1078156"/>
              <a:gd name="connsiteX12" fmla="*/ 580931 w 1307423"/>
              <a:gd name="connsiteY12" fmla="*/ 199070 h 1078156"/>
              <a:gd name="connsiteX13" fmla="*/ 199070 w 1307423"/>
              <a:gd name="connsiteY13" fmla="*/ 580931 h 1078156"/>
              <a:gd name="connsiteX14" fmla="*/ 199070 w 1307423"/>
              <a:gd name="connsiteY14" fmla="*/ 1078156 h 1078156"/>
              <a:gd name="connsiteX15" fmla="*/ 0 w 1307423"/>
              <a:gd name="connsiteY15" fmla="*/ 1078156 h 1078156"/>
              <a:gd name="connsiteX16" fmla="*/ 0 w 1307423"/>
              <a:gd name="connsiteY16" fmla="*/ 580931 h 1078156"/>
              <a:gd name="connsiteX17" fmla="*/ 580931 w 1307423"/>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889997 w 1322678"/>
              <a:gd name="connsiteY8" fmla="*/ 703199 h 1078156"/>
              <a:gd name="connsiteX9" fmla="*/ 1014151 w 1322678"/>
              <a:gd name="connsiteY9" fmla="*/ 703199 h 1078156"/>
              <a:gd name="connsiteX10" fmla="*/ 1014151 w 1322678"/>
              <a:gd name="connsiteY10" fmla="*/ 580931 h 1078156"/>
              <a:gd name="connsiteX11" fmla="*/ 632290 w 1322678"/>
              <a:gd name="connsiteY11" fmla="*/ 199070 h 1078156"/>
              <a:gd name="connsiteX12" fmla="*/ 580931 w 1322678"/>
              <a:gd name="connsiteY12" fmla="*/ 199070 h 1078156"/>
              <a:gd name="connsiteX13" fmla="*/ 199070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889997 w 1322678"/>
              <a:gd name="connsiteY8" fmla="*/ 703199 h 1078156"/>
              <a:gd name="connsiteX9" fmla="*/ 1014151 w 1322678"/>
              <a:gd name="connsiteY9" fmla="*/ 703199 h 1078156"/>
              <a:gd name="connsiteX10" fmla="*/ 1014151 w 1322678"/>
              <a:gd name="connsiteY10" fmla="*/ 580931 h 1078156"/>
              <a:gd name="connsiteX11" fmla="*/ 632290 w 1322678"/>
              <a:gd name="connsiteY11" fmla="*/ 199070 h 1078156"/>
              <a:gd name="connsiteX12" fmla="*/ 580931 w 1322678"/>
              <a:gd name="connsiteY12" fmla="*/ 199070 h 1078156"/>
              <a:gd name="connsiteX13" fmla="*/ 199070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889997 w 1322678"/>
              <a:gd name="connsiteY8" fmla="*/ 703199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580931 w 1322678"/>
              <a:gd name="connsiteY13" fmla="*/ 199070 h 1078156"/>
              <a:gd name="connsiteX14" fmla="*/ 199070 w 1322678"/>
              <a:gd name="connsiteY14" fmla="*/ 580931 h 1078156"/>
              <a:gd name="connsiteX15" fmla="*/ 199070 w 1322678"/>
              <a:gd name="connsiteY15" fmla="*/ 1078156 h 1078156"/>
              <a:gd name="connsiteX16" fmla="*/ 0 w 1322678"/>
              <a:gd name="connsiteY16" fmla="*/ 1078156 h 1078156"/>
              <a:gd name="connsiteX17" fmla="*/ 0 w 1322678"/>
              <a:gd name="connsiteY17" fmla="*/ 580931 h 1078156"/>
              <a:gd name="connsiteX18" fmla="*/ 580931 w 1322678"/>
              <a:gd name="connsiteY18"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889997 w 1322678"/>
              <a:gd name="connsiteY9" fmla="*/ 703199 h 1078156"/>
              <a:gd name="connsiteX10" fmla="*/ 953550 w 1322678"/>
              <a:gd name="connsiteY10" fmla="*/ 703086 h 1078156"/>
              <a:gd name="connsiteX11" fmla="*/ 1014151 w 1322678"/>
              <a:gd name="connsiteY11" fmla="*/ 703199 h 1078156"/>
              <a:gd name="connsiteX12" fmla="*/ 1014151 w 1322678"/>
              <a:gd name="connsiteY12" fmla="*/ 580931 h 1078156"/>
              <a:gd name="connsiteX13" fmla="*/ 632290 w 1322678"/>
              <a:gd name="connsiteY13" fmla="*/ 199070 h 1078156"/>
              <a:gd name="connsiteX14" fmla="*/ 580931 w 1322678"/>
              <a:gd name="connsiteY14" fmla="*/ 199070 h 1078156"/>
              <a:gd name="connsiteX15" fmla="*/ 199070 w 1322678"/>
              <a:gd name="connsiteY15" fmla="*/ 580931 h 1078156"/>
              <a:gd name="connsiteX16" fmla="*/ 199070 w 1322678"/>
              <a:gd name="connsiteY16" fmla="*/ 1078156 h 1078156"/>
              <a:gd name="connsiteX17" fmla="*/ 0 w 1322678"/>
              <a:gd name="connsiteY17" fmla="*/ 1078156 h 1078156"/>
              <a:gd name="connsiteX18" fmla="*/ 0 w 1322678"/>
              <a:gd name="connsiteY18" fmla="*/ 580931 h 1078156"/>
              <a:gd name="connsiteX19" fmla="*/ 580931 w 1322678"/>
              <a:gd name="connsiteY19"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580931 w 1322678"/>
              <a:gd name="connsiteY13" fmla="*/ 199070 h 1078156"/>
              <a:gd name="connsiteX14" fmla="*/ 199070 w 1322678"/>
              <a:gd name="connsiteY14" fmla="*/ 580931 h 1078156"/>
              <a:gd name="connsiteX15" fmla="*/ 199070 w 1322678"/>
              <a:gd name="connsiteY15" fmla="*/ 1078156 h 1078156"/>
              <a:gd name="connsiteX16" fmla="*/ 0 w 1322678"/>
              <a:gd name="connsiteY16" fmla="*/ 1078156 h 1078156"/>
              <a:gd name="connsiteX17" fmla="*/ 0 w 1322678"/>
              <a:gd name="connsiteY17" fmla="*/ 580931 h 1078156"/>
              <a:gd name="connsiteX18" fmla="*/ 580931 w 1322678"/>
              <a:gd name="connsiteY18"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580931 w 1322678"/>
              <a:gd name="connsiteY13" fmla="*/ 199070 h 1078156"/>
              <a:gd name="connsiteX14" fmla="*/ 199070 w 1322678"/>
              <a:gd name="connsiteY14" fmla="*/ 580931 h 1078156"/>
              <a:gd name="connsiteX15" fmla="*/ 199070 w 1322678"/>
              <a:gd name="connsiteY15" fmla="*/ 1078156 h 1078156"/>
              <a:gd name="connsiteX16" fmla="*/ 0 w 1322678"/>
              <a:gd name="connsiteY16" fmla="*/ 1078156 h 1078156"/>
              <a:gd name="connsiteX17" fmla="*/ 0 w 1322678"/>
              <a:gd name="connsiteY17" fmla="*/ 580931 h 1078156"/>
              <a:gd name="connsiteX18" fmla="*/ 580931 w 1322678"/>
              <a:gd name="connsiteY18"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580931 w 1322678"/>
              <a:gd name="connsiteY13" fmla="*/ 199070 h 1078156"/>
              <a:gd name="connsiteX14" fmla="*/ 199070 w 1322678"/>
              <a:gd name="connsiteY14" fmla="*/ 580931 h 1078156"/>
              <a:gd name="connsiteX15" fmla="*/ 199070 w 1322678"/>
              <a:gd name="connsiteY15" fmla="*/ 1078156 h 1078156"/>
              <a:gd name="connsiteX16" fmla="*/ 0 w 1322678"/>
              <a:gd name="connsiteY16" fmla="*/ 1078156 h 1078156"/>
              <a:gd name="connsiteX17" fmla="*/ 0 w 1322678"/>
              <a:gd name="connsiteY17" fmla="*/ 580931 h 1078156"/>
              <a:gd name="connsiteX18" fmla="*/ 580931 w 1322678"/>
              <a:gd name="connsiteY18"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580931 w 1322678"/>
              <a:gd name="connsiteY13" fmla="*/ 199070 h 1078156"/>
              <a:gd name="connsiteX14" fmla="*/ 199070 w 1322678"/>
              <a:gd name="connsiteY14" fmla="*/ 580931 h 1078156"/>
              <a:gd name="connsiteX15" fmla="*/ 199070 w 1322678"/>
              <a:gd name="connsiteY15" fmla="*/ 1078156 h 1078156"/>
              <a:gd name="connsiteX16" fmla="*/ 0 w 1322678"/>
              <a:gd name="connsiteY16" fmla="*/ 1078156 h 1078156"/>
              <a:gd name="connsiteX17" fmla="*/ 0 w 1322678"/>
              <a:gd name="connsiteY17" fmla="*/ 580931 h 1078156"/>
              <a:gd name="connsiteX18" fmla="*/ 580931 w 1322678"/>
              <a:gd name="connsiteY18"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580931 w 1322678"/>
              <a:gd name="connsiteY13" fmla="*/ 199070 h 1078156"/>
              <a:gd name="connsiteX14" fmla="*/ 199070 w 1322678"/>
              <a:gd name="connsiteY14" fmla="*/ 580931 h 1078156"/>
              <a:gd name="connsiteX15" fmla="*/ 199070 w 1322678"/>
              <a:gd name="connsiteY15" fmla="*/ 1078156 h 1078156"/>
              <a:gd name="connsiteX16" fmla="*/ 0 w 1322678"/>
              <a:gd name="connsiteY16" fmla="*/ 1078156 h 1078156"/>
              <a:gd name="connsiteX17" fmla="*/ 0 w 1322678"/>
              <a:gd name="connsiteY17" fmla="*/ 580931 h 1078156"/>
              <a:gd name="connsiteX18" fmla="*/ 580931 w 1322678"/>
              <a:gd name="connsiteY18"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580931 w 1322678"/>
              <a:gd name="connsiteY13" fmla="*/ 199070 h 1078156"/>
              <a:gd name="connsiteX14" fmla="*/ 199070 w 1322678"/>
              <a:gd name="connsiteY14" fmla="*/ 580931 h 1078156"/>
              <a:gd name="connsiteX15" fmla="*/ 199070 w 1322678"/>
              <a:gd name="connsiteY15" fmla="*/ 1078156 h 1078156"/>
              <a:gd name="connsiteX16" fmla="*/ 0 w 1322678"/>
              <a:gd name="connsiteY16" fmla="*/ 1078156 h 1078156"/>
              <a:gd name="connsiteX17" fmla="*/ 0 w 1322678"/>
              <a:gd name="connsiteY17" fmla="*/ 580931 h 1078156"/>
              <a:gd name="connsiteX18" fmla="*/ 580931 w 1322678"/>
              <a:gd name="connsiteY18"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580931 w 1322678"/>
              <a:gd name="connsiteY13" fmla="*/ 199070 h 1078156"/>
              <a:gd name="connsiteX14" fmla="*/ 199070 w 1322678"/>
              <a:gd name="connsiteY14" fmla="*/ 580931 h 1078156"/>
              <a:gd name="connsiteX15" fmla="*/ 199070 w 1322678"/>
              <a:gd name="connsiteY15" fmla="*/ 1078156 h 1078156"/>
              <a:gd name="connsiteX16" fmla="*/ 0 w 1322678"/>
              <a:gd name="connsiteY16" fmla="*/ 1078156 h 1078156"/>
              <a:gd name="connsiteX17" fmla="*/ 0 w 1322678"/>
              <a:gd name="connsiteY17" fmla="*/ 580931 h 1078156"/>
              <a:gd name="connsiteX18" fmla="*/ 580931 w 1322678"/>
              <a:gd name="connsiteY18"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579582 w 1322678"/>
              <a:gd name="connsiteY13" fmla="*/ 196372 h 1078156"/>
              <a:gd name="connsiteX14" fmla="*/ 199070 w 1322678"/>
              <a:gd name="connsiteY14" fmla="*/ 580931 h 1078156"/>
              <a:gd name="connsiteX15" fmla="*/ 199070 w 1322678"/>
              <a:gd name="connsiteY15" fmla="*/ 1078156 h 1078156"/>
              <a:gd name="connsiteX16" fmla="*/ 0 w 1322678"/>
              <a:gd name="connsiteY16" fmla="*/ 1078156 h 1078156"/>
              <a:gd name="connsiteX17" fmla="*/ 0 w 1322678"/>
              <a:gd name="connsiteY17" fmla="*/ 580931 h 1078156"/>
              <a:gd name="connsiteX18" fmla="*/ 580931 w 1322678"/>
              <a:gd name="connsiteY18"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9070 h 1078156"/>
              <a:gd name="connsiteX13" fmla="*/ 199070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2325 h 1078156"/>
              <a:gd name="connsiteX13" fmla="*/ 199070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2325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2325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2325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2325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2325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2325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2325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92325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85580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85580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4151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14151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9070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7721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7721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7721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7721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7721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 name="connsiteX0" fmla="*/ 580931 w 1322678"/>
              <a:gd name="connsiteY0" fmla="*/ 0 h 1078156"/>
              <a:gd name="connsiteX1" fmla="*/ 632290 w 1322678"/>
              <a:gd name="connsiteY1" fmla="*/ 0 h 1078156"/>
              <a:gd name="connsiteX2" fmla="*/ 1213221 w 1322678"/>
              <a:gd name="connsiteY2" fmla="*/ 580931 h 1078156"/>
              <a:gd name="connsiteX3" fmla="*/ 1213221 w 1322678"/>
              <a:gd name="connsiteY3" fmla="*/ 703199 h 1078156"/>
              <a:gd name="connsiteX4" fmla="*/ 1262684 w 1322678"/>
              <a:gd name="connsiteY4" fmla="*/ 705160 h 1078156"/>
              <a:gd name="connsiteX5" fmla="*/ 1293805 w 1322678"/>
              <a:gd name="connsiteY5" fmla="*/ 784000 h 1078156"/>
              <a:gd name="connsiteX6" fmla="*/ 1187164 w 1322678"/>
              <a:gd name="connsiteY6" fmla="*/ 974874 h 1078156"/>
              <a:gd name="connsiteX7" fmla="*/ 1036954 w 1322678"/>
              <a:gd name="connsiteY7" fmla="*/ 965746 h 1078156"/>
              <a:gd name="connsiteX8" fmla="*/ 926579 w 1322678"/>
              <a:gd name="connsiteY8" fmla="*/ 775701 h 1078156"/>
              <a:gd name="connsiteX9" fmla="*/ 953550 w 1322678"/>
              <a:gd name="connsiteY9" fmla="*/ 703086 h 1078156"/>
              <a:gd name="connsiteX10" fmla="*/ 1007406 w 1322678"/>
              <a:gd name="connsiteY10" fmla="*/ 703199 h 1078156"/>
              <a:gd name="connsiteX11" fmla="*/ 1018198 w 1322678"/>
              <a:gd name="connsiteY11" fmla="*/ 580931 h 1078156"/>
              <a:gd name="connsiteX12" fmla="*/ 632290 w 1322678"/>
              <a:gd name="connsiteY12" fmla="*/ 188278 h 1078156"/>
              <a:gd name="connsiteX13" fmla="*/ 193674 w 1322678"/>
              <a:gd name="connsiteY13" fmla="*/ 580931 h 1078156"/>
              <a:gd name="connsiteX14" fmla="*/ 197721 w 1322678"/>
              <a:gd name="connsiteY14" fmla="*/ 1078156 h 1078156"/>
              <a:gd name="connsiteX15" fmla="*/ 0 w 1322678"/>
              <a:gd name="connsiteY15" fmla="*/ 1078156 h 1078156"/>
              <a:gd name="connsiteX16" fmla="*/ 0 w 1322678"/>
              <a:gd name="connsiteY16" fmla="*/ 580931 h 1078156"/>
              <a:gd name="connsiteX17" fmla="*/ 580931 w 1322678"/>
              <a:gd name="connsiteY17" fmla="*/ 0 h 107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22678" h="1078156">
                <a:moveTo>
                  <a:pt x="580931" y="0"/>
                </a:moveTo>
                <a:lnTo>
                  <a:pt x="632290" y="0"/>
                </a:lnTo>
                <a:cubicBezTo>
                  <a:pt x="953129" y="0"/>
                  <a:pt x="1213221" y="260092"/>
                  <a:pt x="1213221" y="580931"/>
                </a:cubicBezTo>
                <a:lnTo>
                  <a:pt x="1213221" y="703199"/>
                </a:lnTo>
                <a:lnTo>
                  <a:pt x="1262684" y="705160"/>
                </a:lnTo>
                <a:cubicBezTo>
                  <a:pt x="1347748" y="706543"/>
                  <a:pt x="1327001" y="714151"/>
                  <a:pt x="1293805" y="784000"/>
                </a:cubicBezTo>
                <a:lnTo>
                  <a:pt x="1187164" y="974874"/>
                </a:lnTo>
                <a:cubicBezTo>
                  <a:pt x="1117039" y="1099082"/>
                  <a:pt x="1105004" y="1082207"/>
                  <a:pt x="1036954" y="965746"/>
                </a:cubicBezTo>
                <a:lnTo>
                  <a:pt x="926579" y="775701"/>
                </a:lnTo>
                <a:cubicBezTo>
                  <a:pt x="894075" y="718300"/>
                  <a:pt x="886468" y="702395"/>
                  <a:pt x="953550" y="703086"/>
                </a:cubicBezTo>
                <a:lnTo>
                  <a:pt x="1007406" y="703199"/>
                </a:lnTo>
                <a:cubicBezTo>
                  <a:pt x="1015050" y="658396"/>
                  <a:pt x="1021346" y="620338"/>
                  <a:pt x="1018198" y="580931"/>
                </a:cubicBezTo>
                <a:cubicBezTo>
                  <a:pt x="1003359" y="375431"/>
                  <a:pt x="868817" y="216607"/>
                  <a:pt x="632290" y="188278"/>
                </a:cubicBezTo>
                <a:cubicBezTo>
                  <a:pt x="438870" y="178866"/>
                  <a:pt x="210375" y="320543"/>
                  <a:pt x="193674" y="580931"/>
                </a:cubicBezTo>
                <a:cubicBezTo>
                  <a:pt x="191426" y="750720"/>
                  <a:pt x="194572" y="912413"/>
                  <a:pt x="197721" y="1078156"/>
                </a:cubicBezTo>
                <a:lnTo>
                  <a:pt x="0" y="1078156"/>
                </a:lnTo>
                <a:lnTo>
                  <a:pt x="0" y="580931"/>
                </a:lnTo>
                <a:cubicBezTo>
                  <a:pt x="0" y="260092"/>
                  <a:pt x="260092" y="0"/>
                  <a:pt x="580931"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sp>
        <p:nvSpPr>
          <p:cNvPr id="23" name="Freeform: Shape 22">
            <a:extLst>
              <a:ext uri="{FF2B5EF4-FFF2-40B4-BE49-F238E27FC236}">
                <a16:creationId xmlns:a16="http://schemas.microsoft.com/office/drawing/2014/main" id="{85297BD3-A248-4448-866B-E95FB2865824}"/>
              </a:ext>
            </a:extLst>
          </p:cNvPr>
          <p:cNvSpPr/>
          <p:nvPr/>
        </p:nvSpPr>
        <p:spPr>
          <a:xfrm>
            <a:off x="4902108" y="2128418"/>
            <a:ext cx="2412346" cy="1972963"/>
          </a:xfrm>
          <a:custGeom>
            <a:avLst/>
            <a:gdLst>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13686 w 1337374"/>
              <a:gd name="connsiteY5" fmla="*/ 1078433 h 1078433"/>
              <a:gd name="connsiteX6" fmla="*/ 889997 w 1337374"/>
              <a:gd name="connsiteY6" fmla="*/ 703199 h 1078433"/>
              <a:gd name="connsiteX7" fmla="*/ 1014151 w 1337374"/>
              <a:gd name="connsiteY7" fmla="*/ 703199 h 1078433"/>
              <a:gd name="connsiteX8" fmla="*/ 1014151 w 1337374"/>
              <a:gd name="connsiteY8" fmla="*/ 580931 h 1078433"/>
              <a:gd name="connsiteX9" fmla="*/ 632290 w 1337374"/>
              <a:gd name="connsiteY9" fmla="*/ 199070 h 1078433"/>
              <a:gd name="connsiteX10" fmla="*/ 580931 w 1337374"/>
              <a:gd name="connsiteY10" fmla="*/ 199070 h 1078433"/>
              <a:gd name="connsiteX11" fmla="*/ 199070 w 1337374"/>
              <a:gd name="connsiteY11" fmla="*/ 580931 h 1078433"/>
              <a:gd name="connsiteX12" fmla="*/ 199070 w 1337374"/>
              <a:gd name="connsiteY12" fmla="*/ 1078156 h 1078433"/>
              <a:gd name="connsiteX13" fmla="*/ 0 w 1337374"/>
              <a:gd name="connsiteY13" fmla="*/ 1078156 h 1078433"/>
              <a:gd name="connsiteX14" fmla="*/ 0 w 1337374"/>
              <a:gd name="connsiteY14" fmla="*/ 580931 h 1078433"/>
              <a:gd name="connsiteX15" fmla="*/ 580931 w 1337374"/>
              <a:gd name="connsiteY15"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93273 w 1337374"/>
              <a:gd name="connsiteY5" fmla="*/ 932027 h 1078433"/>
              <a:gd name="connsiteX6" fmla="*/ 1113686 w 1337374"/>
              <a:gd name="connsiteY6" fmla="*/ 1078433 h 1078433"/>
              <a:gd name="connsiteX7" fmla="*/ 889997 w 1337374"/>
              <a:gd name="connsiteY7" fmla="*/ 703199 h 1078433"/>
              <a:gd name="connsiteX8" fmla="*/ 1014151 w 1337374"/>
              <a:gd name="connsiteY8" fmla="*/ 703199 h 1078433"/>
              <a:gd name="connsiteX9" fmla="*/ 1014151 w 1337374"/>
              <a:gd name="connsiteY9" fmla="*/ 580931 h 1078433"/>
              <a:gd name="connsiteX10" fmla="*/ 632290 w 1337374"/>
              <a:gd name="connsiteY10" fmla="*/ 199070 h 1078433"/>
              <a:gd name="connsiteX11" fmla="*/ 580931 w 1337374"/>
              <a:gd name="connsiteY11" fmla="*/ 199070 h 1078433"/>
              <a:gd name="connsiteX12" fmla="*/ 199070 w 1337374"/>
              <a:gd name="connsiteY12" fmla="*/ 580931 h 1078433"/>
              <a:gd name="connsiteX13" fmla="*/ 199070 w 1337374"/>
              <a:gd name="connsiteY13" fmla="*/ 1078156 h 1078433"/>
              <a:gd name="connsiteX14" fmla="*/ 0 w 1337374"/>
              <a:gd name="connsiteY14" fmla="*/ 1078156 h 1078433"/>
              <a:gd name="connsiteX15" fmla="*/ 0 w 1337374"/>
              <a:gd name="connsiteY15" fmla="*/ 580931 h 1078433"/>
              <a:gd name="connsiteX16" fmla="*/ 580931 w 1337374"/>
              <a:gd name="connsiteY16"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93273 w 1337374"/>
              <a:gd name="connsiteY5" fmla="*/ 932027 h 1078433"/>
              <a:gd name="connsiteX6" fmla="*/ 1113686 w 1337374"/>
              <a:gd name="connsiteY6" fmla="*/ 1078433 h 1078433"/>
              <a:gd name="connsiteX7" fmla="*/ 1037669 w 1337374"/>
              <a:gd name="connsiteY7" fmla="*/ 947588 h 1078433"/>
              <a:gd name="connsiteX8" fmla="*/ 889997 w 1337374"/>
              <a:gd name="connsiteY8" fmla="*/ 703199 h 1078433"/>
              <a:gd name="connsiteX9" fmla="*/ 1014151 w 1337374"/>
              <a:gd name="connsiteY9" fmla="*/ 703199 h 1078433"/>
              <a:gd name="connsiteX10" fmla="*/ 1014151 w 1337374"/>
              <a:gd name="connsiteY10" fmla="*/ 580931 h 1078433"/>
              <a:gd name="connsiteX11" fmla="*/ 632290 w 1337374"/>
              <a:gd name="connsiteY11" fmla="*/ 199070 h 1078433"/>
              <a:gd name="connsiteX12" fmla="*/ 580931 w 1337374"/>
              <a:gd name="connsiteY12" fmla="*/ 199070 h 1078433"/>
              <a:gd name="connsiteX13" fmla="*/ 199070 w 1337374"/>
              <a:gd name="connsiteY13" fmla="*/ 580931 h 1078433"/>
              <a:gd name="connsiteX14" fmla="*/ 199070 w 1337374"/>
              <a:gd name="connsiteY14" fmla="*/ 1078156 h 1078433"/>
              <a:gd name="connsiteX15" fmla="*/ 0 w 1337374"/>
              <a:gd name="connsiteY15" fmla="*/ 1078156 h 1078433"/>
              <a:gd name="connsiteX16" fmla="*/ 0 w 1337374"/>
              <a:gd name="connsiteY16" fmla="*/ 580931 h 1078433"/>
              <a:gd name="connsiteX17" fmla="*/ 580931 w 1337374"/>
              <a:gd name="connsiteY17"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93273 w 1337374"/>
              <a:gd name="connsiteY5" fmla="*/ 932027 h 1078433"/>
              <a:gd name="connsiteX6" fmla="*/ 1113686 w 1337374"/>
              <a:gd name="connsiteY6" fmla="*/ 1078433 h 1078433"/>
              <a:gd name="connsiteX7" fmla="*/ 1031445 w 1337374"/>
              <a:gd name="connsiteY7" fmla="*/ 941364 h 1078433"/>
              <a:gd name="connsiteX8" fmla="*/ 889997 w 1337374"/>
              <a:gd name="connsiteY8" fmla="*/ 703199 h 1078433"/>
              <a:gd name="connsiteX9" fmla="*/ 1014151 w 1337374"/>
              <a:gd name="connsiteY9" fmla="*/ 703199 h 1078433"/>
              <a:gd name="connsiteX10" fmla="*/ 1014151 w 1337374"/>
              <a:gd name="connsiteY10" fmla="*/ 580931 h 1078433"/>
              <a:gd name="connsiteX11" fmla="*/ 632290 w 1337374"/>
              <a:gd name="connsiteY11" fmla="*/ 199070 h 1078433"/>
              <a:gd name="connsiteX12" fmla="*/ 580931 w 1337374"/>
              <a:gd name="connsiteY12" fmla="*/ 199070 h 1078433"/>
              <a:gd name="connsiteX13" fmla="*/ 199070 w 1337374"/>
              <a:gd name="connsiteY13" fmla="*/ 580931 h 1078433"/>
              <a:gd name="connsiteX14" fmla="*/ 199070 w 1337374"/>
              <a:gd name="connsiteY14" fmla="*/ 1078156 h 1078433"/>
              <a:gd name="connsiteX15" fmla="*/ 0 w 1337374"/>
              <a:gd name="connsiteY15" fmla="*/ 1078156 h 1078433"/>
              <a:gd name="connsiteX16" fmla="*/ 0 w 1337374"/>
              <a:gd name="connsiteY16" fmla="*/ 580931 h 1078433"/>
              <a:gd name="connsiteX17" fmla="*/ 580931 w 1337374"/>
              <a:gd name="connsiteY17" fmla="*/ 0 h 1078433"/>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93273 w 1337374"/>
              <a:gd name="connsiteY5" fmla="*/ 932027 h 1078156"/>
              <a:gd name="connsiteX6" fmla="*/ 1031445 w 1337374"/>
              <a:gd name="connsiteY6" fmla="*/ 941364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67963 w 1337374"/>
              <a:gd name="connsiteY5" fmla="*/ 813768 h 1078156"/>
              <a:gd name="connsiteX6" fmla="*/ 1193273 w 1337374"/>
              <a:gd name="connsiteY6" fmla="*/ 932027 h 1078156"/>
              <a:gd name="connsiteX7" fmla="*/ 1031445 w 1337374"/>
              <a:gd name="connsiteY7" fmla="*/ 941364 h 1078156"/>
              <a:gd name="connsiteX8" fmla="*/ 889997 w 1337374"/>
              <a:gd name="connsiteY8" fmla="*/ 703199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270038 w 1337374"/>
              <a:gd name="connsiteY4" fmla="*/ 701732 h 1078156"/>
              <a:gd name="connsiteX5" fmla="*/ 1337374 w 1337374"/>
              <a:gd name="connsiteY5" fmla="*/ 703199 h 1078156"/>
              <a:gd name="connsiteX6" fmla="*/ 1267963 w 1337374"/>
              <a:gd name="connsiteY6" fmla="*/ 813768 h 1078156"/>
              <a:gd name="connsiteX7" fmla="*/ 1193273 w 1337374"/>
              <a:gd name="connsiteY7" fmla="*/ 932027 h 1078156"/>
              <a:gd name="connsiteX8" fmla="*/ 1031445 w 1337374"/>
              <a:gd name="connsiteY8" fmla="*/ 941364 h 1078156"/>
              <a:gd name="connsiteX9" fmla="*/ 889997 w 1337374"/>
              <a:gd name="connsiteY9" fmla="*/ 703199 h 1078156"/>
              <a:gd name="connsiteX10" fmla="*/ 1014151 w 1337374"/>
              <a:gd name="connsiteY10" fmla="*/ 703199 h 1078156"/>
              <a:gd name="connsiteX11" fmla="*/ 1014151 w 1337374"/>
              <a:gd name="connsiteY11" fmla="*/ 580931 h 1078156"/>
              <a:gd name="connsiteX12" fmla="*/ 632290 w 1337374"/>
              <a:gd name="connsiteY12" fmla="*/ 199070 h 1078156"/>
              <a:gd name="connsiteX13" fmla="*/ 580931 w 1337374"/>
              <a:gd name="connsiteY13" fmla="*/ 199070 h 1078156"/>
              <a:gd name="connsiteX14" fmla="*/ 199070 w 1337374"/>
              <a:gd name="connsiteY14" fmla="*/ 580931 h 1078156"/>
              <a:gd name="connsiteX15" fmla="*/ 199070 w 1337374"/>
              <a:gd name="connsiteY15" fmla="*/ 1078156 h 1078156"/>
              <a:gd name="connsiteX16" fmla="*/ 0 w 1337374"/>
              <a:gd name="connsiteY16" fmla="*/ 1078156 h 1078156"/>
              <a:gd name="connsiteX17" fmla="*/ 0 w 1337374"/>
              <a:gd name="connsiteY17" fmla="*/ 580931 h 1078156"/>
              <a:gd name="connsiteX18" fmla="*/ 580931 w 1337374"/>
              <a:gd name="connsiteY18"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270038 w 1337374"/>
              <a:gd name="connsiteY4" fmla="*/ 701732 h 1078156"/>
              <a:gd name="connsiteX5" fmla="*/ 1337374 w 1337374"/>
              <a:gd name="connsiteY5" fmla="*/ 703199 h 1078156"/>
              <a:gd name="connsiteX6" fmla="*/ 1299084 w 1337374"/>
              <a:gd name="connsiteY6" fmla="*/ 763975 h 1078156"/>
              <a:gd name="connsiteX7" fmla="*/ 1193273 w 1337374"/>
              <a:gd name="connsiteY7" fmla="*/ 932027 h 1078156"/>
              <a:gd name="connsiteX8" fmla="*/ 1031445 w 1337374"/>
              <a:gd name="connsiteY8" fmla="*/ 941364 h 1078156"/>
              <a:gd name="connsiteX9" fmla="*/ 889997 w 1337374"/>
              <a:gd name="connsiteY9" fmla="*/ 703199 h 1078156"/>
              <a:gd name="connsiteX10" fmla="*/ 1014151 w 1337374"/>
              <a:gd name="connsiteY10" fmla="*/ 703199 h 1078156"/>
              <a:gd name="connsiteX11" fmla="*/ 1014151 w 1337374"/>
              <a:gd name="connsiteY11" fmla="*/ 580931 h 1078156"/>
              <a:gd name="connsiteX12" fmla="*/ 632290 w 1337374"/>
              <a:gd name="connsiteY12" fmla="*/ 199070 h 1078156"/>
              <a:gd name="connsiteX13" fmla="*/ 580931 w 1337374"/>
              <a:gd name="connsiteY13" fmla="*/ 199070 h 1078156"/>
              <a:gd name="connsiteX14" fmla="*/ 199070 w 1337374"/>
              <a:gd name="connsiteY14" fmla="*/ 580931 h 1078156"/>
              <a:gd name="connsiteX15" fmla="*/ 199070 w 1337374"/>
              <a:gd name="connsiteY15" fmla="*/ 1078156 h 1078156"/>
              <a:gd name="connsiteX16" fmla="*/ 0 w 1337374"/>
              <a:gd name="connsiteY16" fmla="*/ 1078156 h 1078156"/>
              <a:gd name="connsiteX17" fmla="*/ 0 w 1337374"/>
              <a:gd name="connsiteY17" fmla="*/ 580931 h 1078156"/>
              <a:gd name="connsiteX18" fmla="*/ 580931 w 1337374"/>
              <a:gd name="connsiteY18" fmla="*/ 0 h 1078156"/>
              <a:gd name="connsiteX0" fmla="*/ 580931 w 1299084"/>
              <a:gd name="connsiteY0" fmla="*/ 0 h 1078156"/>
              <a:gd name="connsiteX1" fmla="*/ 632290 w 1299084"/>
              <a:gd name="connsiteY1" fmla="*/ 0 h 1078156"/>
              <a:gd name="connsiteX2" fmla="*/ 1213221 w 1299084"/>
              <a:gd name="connsiteY2" fmla="*/ 580931 h 1078156"/>
              <a:gd name="connsiteX3" fmla="*/ 1213221 w 1299084"/>
              <a:gd name="connsiteY3" fmla="*/ 703199 h 1078156"/>
              <a:gd name="connsiteX4" fmla="*/ 1270038 w 1299084"/>
              <a:gd name="connsiteY4" fmla="*/ 701732 h 1078156"/>
              <a:gd name="connsiteX5" fmla="*/ 1299084 w 1299084"/>
              <a:gd name="connsiteY5" fmla="*/ 763975 h 1078156"/>
              <a:gd name="connsiteX6" fmla="*/ 1193273 w 1299084"/>
              <a:gd name="connsiteY6" fmla="*/ 932027 h 1078156"/>
              <a:gd name="connsiteX7" fmla="*/ 1031445 w 1299084"/>
              <a:gd name="connsiteY7" fmla="*/ 941364 h 1078156"/>
              <a:gd name="connsiteX8" fmla="*/ 889997 w 1299084"/>
              <a:gd name="connsiteY8" fmla="*/ 703199 h 1078156"/>
              <a:gd name="connsiteX9" fmla="*/ 1014151 w 1299084"/>
              <a:gd name="connsiteY9" fmla="*/ 703199 h 1078156"/>
              <a:gd name="connsiteX10" fmla="*/ 1014151 w 1299084"/>
              <a:gd name="connsiteY10" fmla="*/ 580931 h 1078156"/>
              <a:gd name="connsiteX11" fmla="*/ 632290 w 1299084"/>
              <a:gd name="connsiteY11" fmla="*/ 199070 h 1078156"/>
              <a:gd name="connsiteX12" fmla="*/ 580931 w 1299084"/>
              <a:gd name="connsiteY12" fmla="*/ 199070 h 1078156"/>
              <a:gd name="connsiteX13" fmla="*/ 199070 w 1299084"/>
              <a:gd name="connsiteY13" fmla="*/ 580931 h 1078156"/>
              <a:gd name="connsiteX14" fmla="*/ 199070 w 1299084"/>
              <a:gd name="connsiteY14" fmla="*/ 1078156 h 1078156"/>
              <a:gd name="connsiteX15" fmla="*/ 0 w 1299084"/>
              <a:gd name="connsiteY15" fmla="*/ 1078156 h 1078156"/>
              <a:gd name="connsiteX16" fmla="*/ 0 w 1299084"/>
              <a:gd name="connsiteY16" fmla="*/ 580931 h 1078156"/>
              <a:gd name="connsiteX17" fmla="*/ 580931 w 1299084"/>
              <a:gd name="connsiteY17" fmla="*/ 0 h 1078156"/>
              <a:gd name="connsiteX0" fmla="*/ 580931 w 1315715"/>
              <a:gd name="connsiteY0" fmla="*/ 0 h 1078156"/>
              <a:gd name="connsiteX1" fmla="*/ 632290 w 1315715"/>
              <a:gd name="connsiteY1" fmla="*/ 0 h 1078156"/>
              <a:gd name="connsiteX2" fmla="*/ 1213221 w 1315715"/>
              <a:gd name="connsiteY2" fmla="*/ 580931 h 1078156"/>
              <a:gd name="connsiteX3" fmla="*/ 1213221 w 1315715"/>
              <a:gd name="connsiteY3" fmla="*/ 703199 h 1078156"/>
              <a:gd name="connsiteX4" fmla="*/ 1270038 w 1315715"/>
              <a:gd name="connsiteY4" fmla="*/ 701732 h 1078156"/>
              <a:gd name="connsiteX5" fmla="*/ 1299084 w 1315715"/>
              <a:gd name="connsiteY5" fmla="*/ 763975 h 1078156"/>
              <a:gd name="connsiteX6" fmla="*/ 1193273 w 1315715"/>
              <a:gd name="connsiteY6" fmla="*/ 932027 h 1078156"/>
              <a:gd name="connsiteX7" fmla="*/ 1031445 w 1315715"/>
              <a:gd name="connsiteY7" fmla="*/ 941364 h 1078156"/>
              <a:gd name="connsiteX8" fmla="*/ 889997 w 1315715"/>
              <a:gd name="connsiteY8" fmla="*/ 703199 h 1078156"/>
              <a:gd name="connsiteX9" fmla="*/ 1014151 w 1315715"/>
              <a:gd name="connsiteY9" fmla="*/ 703199 h 1078156"/>
              <a:gd name="connsiteX10" fmla="*/ 1014151 w 1315715"/>
              <a:gd name="connsiteY10" fmla="*/ 580931 h 1078156"/>
              <a:gd name="connsiteX11" fmla="*/ 632290 w 1315715"/>
              <a:gd name="connsiteY11" fmla="*/ 199070 h 1078156"/>
              <a:gd name="connsiteX12" fmla="*/ 580931 w 1315715"/>
              <a:gd name="connsiteY12" fmla="*/ 199070 h 1078156"/>
              <a:gd name="connsiteX13" fmla="*/ 199070 w 1315715"/>
              <a:gd name="connsiteY13" fmla="*/ 580931 h 1078156"/>
              <a:gd name="connsiteX14" fmla="*/ 199070 w 1315715"/>
              <a:gd name="connsiteY14" fmla="*/ 1078156 h 1078156"/>
              <a:gd name="connsiteX15" fmla="*/ 0 w 1315715"/>
              <a:gd name="connsiteY15" fmla="*/ 1078156 h 1078156"/>
              <a:gd name="connsiteX16" fmla="*/ 0 w 1315715"/>
              <a:gd name="connsiteY16" fmla="*/ 580931 h 1078156"/>
              <a:gd name="connsiteX17" fmla="*/ 580931 w 1315715"/>
              <a:gd name="connsiteY17" fmla="*/ 0 h 1078156"/>
              <a:gd name="connsiteX0" fmla="*/ 580931 w 1327371"/>
              <a:gd name="connsiteY0" fmla="*/ 0 h 1078156"/>
              <a:gd name="connsiteX1" fmla="*/ 632290 w 1327371"/>
              <a:gd name="connsiteY1" fmla="*/ 0 h 1078156"/>
              <a:gd name="connsiteX2" fmla="*/ 1213221 w 1327371"/>
              <a:gd name="connsiteY2" fmla="*/ 580931 h 1078156"/>
              <a:gd name="connsiteX3" fmla="*/ 1213221 w 1327371"/>
              <a:gd name="connsiteY3" fmla="*/ 703199 h 1078156"/>
              <a:gd name="connsiteX4" fmla="*/ 1270038 w 1327371"/>
              <a:gd name="connsiteY4" fmla="*/ 701732 h 1078156"/>
              <a:gd name="connsiteX5" fmla="*/ 1299084 w 1327371"/>
              <a:gd name="connsiteY5" fmla="*/ 763975 h 1078156"/>
              <a:gd name="connsiteX6" fmla="*/ 1193273 w 1327371"/>
              <a:gd name="connsiteY6" fmla="*/ 932027 h 1078156"/>
              <a:gd name="connsiteX7" fmla="*/ 1031445 w 1327371"/>
              <a:gd name="connsiteY7" fmla="*/ 941364 h 1078156"/>
              <a:gd name="connsiteX8" fmla="*/ 889997 w 1327371"/>
              <a:gd name="connsiteY8" fmla="*/ 703199 h 1078156"/>
              <a:gd name="connsiteX9" fmla="*/ 1014151 w 1327371"/>
              <a:gd name="connsiteY9" fmla="*/ 703199 h 1078156"/>
              <a:gd name="connsiteX10" fmla="*/ 1014151 w 1327371"/>
              <a:gd name="connsiteY10" fmla="*/ 580931 h 1078156"/>
              <a:gd name="connsiteX11" fmla="*/ 632290 w 1327371"/>
              <a:gd name="connsiteY11" fmla="*/ 199070 h 1078156"/>
              <a:gd name="connsiteX12" fmla="*/ 580931 w 1327371"/>
              <a:gd name="connsiteY12" fmla="*/ 199070 h 1078156"/>
              <a:gd name="connsiteX13" fmla="*/ 199070 w 1327371"/>
              <a:gd name="connsiteY13" fmla="*/ 580931 h 1078156"/>
              <a:gd name="connsiteX14" fmla="*/ 199070 w 1327371"/>
              <a:gd name="connsiteY14" fmla="*/ 1078156 h 1078156"/>
              <a:gd name="connsiteX15" fmla="*/ 0 w 1327371"/>
              <a:gd name="connsiteY15" fmla="*/ 1078156 h 1078156"/>
              <a:gd name="connsiteX16" fmla="*/ 0 w 1327371"/>
              <a:gd name="connsiteY16" fmla="*/ 580931 h 1078156"/>
              <a:gd name="connsiteX17" fmla="*/ 580931 w 1327371"/>
              <a:gd name="connsiteY17" fmla="*/ 0 h 1078156"/>
              <a:gd name="connsiteX0" fmla="*/ 580931 w 1328136"/>
              <a:gd name="connsiteY0" fmla="*/ 0 h 1078156"/>
              <a:gd name="connsiteX1" fmla="*/ 632290 w 1328136"/>
              <a:gd name="connsiteY1" fmla="*/ 0 h 1078156"/>
              <a:gd name="connsiteX2" fmla="*/ 1213221 w 1328136"/>
              <a:gd name="connsiteY2" fmla="*/ 580931 h 1078156"/>
              <a:gd name="connsiteX3" fmla="*/ 1213221 w 1328136"/>
              <a:gd name="connsiteY3" fmla="*/ 703199 h 1078156"/>
              <a:gd name="connsiteX4" fmla="*/ 1270038 w 1328136"/>
              <a:gd name="connsiteY4" fmla="*/ 701732 h 1078156"/>
              <a:gd name="connsiteX5" fmla="*/ 1299084 w 1328136"/>
              <a:gd name="connsiteY5" fmla="*/ 763975 h 1078156"/>
              <a:gd name="connsiteX6" fmla="*/ 1193273 w 1328136"/>
              <a:gd name="connsiteY6" fmla="*/ 932027 h 1078156"/>
              <a:gd name="connsiteX7" fmla="*/ 1031445 w 1328136"/>
              <a:gd name="connsiteY7" fmla="*/ 941364 h 1078156"/>
              <a:gd name="connsiteX8" fmla="*/ 889997 w 1328136"/>
              <a:gd name="connsiteY8" fmla="*/ 703199 h 1078156"/>
              <a:gd name="connsiteX9" fmla="*/ 1014151 w 1328136"/>
              <a:gd name="connsiteY9" fmla="*/ 703199 h 1078156"/>
              <a:gd name="connsiteX10" fmla="*/ 1014151 w 1328136"/>
              <a:gd name="connsiteY10" fmla="*/ 580931 h 1078156"/>
              <a:gd name="connsiteX11" fmla="*/ 632290 w 1328136"/>
              <a:gd name="connsiteY11" fmla="*/ 199070 h 1078156"/>
              <a:gd name="connsiteX12" fmla="*/ 580931 w 1328136"/>
              <a:gd name="connsiteY12" fmla="*/ 199070 h 1078156"/>
              <a:gd name="connsiteX13" fmla="*/ 199070 w 1328136"/>
              <a:gd name="connsiteY13" fmla="*/ 580931 h 1078156"/>
              <a:gd name="connsiteX14" fmla="*/ 199070 w 1328136"/>
              <a:gd name="connsiteY14" fmla="*/ 1078156 h 1078156"/>
              <a:gd name="connsiteX15" fmla="*/ 0 w 1328136"/>
              <a:gd name="connsiteY15" fmla="*/ 1078156 h 1078156"/>
              <a:gd name="connsiteX16" fmla="*/ 0 w 1328136"/>
              <a:gd name="connsiteY16" fmla="*/ 580931 h 1078156"/>
              <a:gd name="connsiteX17" fmla="*/ 580931 w 1328136"/>
              <a:gd name="connsiteY17" fmla="*/ 0 h 1078156"/>
              <a:gd name="connsiteX0" fmla="*/ 580931 w 1321376"/>
              <a:gd name="connsiteY0" fmla="*/ 0 h 1078156"/>
              <a:gd name="connsiteX1" fmla="*/ 632290 w 1321376"/>
              <a:gd name="connsiteY1" fmla="*/ 0 h 1078156"/>
              <a:gd name="connsiteX2" fmla="*/ 1213221 w 1321376"/>
              <a:gd name="connsiteY2" fmla="*/ 580931 h 1078156"/>
              <a:gd name="connsiteX3" fmla="*/ 1213221 w 1321376"/>
              <a:gd name="connsiteY3" fmla="*/ 703199 h 1078156"/>
              <a:gd name="connsiteX4" fmla="*/ 1270038 w 1321376"/>
              <a:gd name="connsiteY4" fmla="*/ 701732 h 1078156"/>
              <a:gd name="connsiteX5" fmla="*/ 1299084 w 1321376"/>
              <a:gd name="connsiteY5" fmla="*/ 763975 h 1078156"/>
              <a:gd name="connsiteX6" fmla="*/ 1193273 w 1321376"/>
              <a:gd name="connsiteY6" fmla="*/ 932027 h 1078156"/>
              <a:gd name="connsiteX7" fmla="*/ 1031445 w 1321376"/>
              <a:gd name="connsiteY7" fmla="*/ 941364 h 1078156"/>
              <a:gd name="connsiteX8" fmla="*/ 889997 w 1321376"/>
              <a:gd name="connsiteY8" fmla="*/ 703199 h 1078156"/>
              <a:gd name="connsiteX9" fmla="*/ 1014151 w 1321376"/>
              <a:gd name="connsiteY9" fmla="*/ 703199 h 1078156"/>
              <a:gd name="connsiteX10" fmla="*/ 1014151 w 1321376"/>
              <a:gd name="connsiteY10" fmla="*/ 580931 h 1078156"/>
              <a:gd name="connsiteX11" fmla="*/ 632290 w 1321376"/>
              <a:gd name="connsiteY11" fmla="*/ 199070 h 1078156"/>
              <a:gd name="connsiteX12" fmla="*/ 580931 w 1321376"/>
              <a:gd name="connsiteY12" fmla="*/ 199070 h 1078156"/>
              <a:gd name="connsiteX13" fmla="*/ 199070 w 1321376"/>
              <a:gd name="connsiteY13" fmla="*/ 580931 h 1078156"/>
              <a:gd name="connsiteX14" fmla="*/ 199070 w 1321376"/>
              <a:gd name="connsiteY14" fmla="*/ 1078156 h 1078156"/>
              <a:gd name="connsiteX15" fmla="*/ 0 w 1321376"/>
              <a:gd name="connsiteY15" fmla="*/ 1078156 h 1078156"/>
              <a:gd name="connsiteX16" fmla="*/ 0 w 1321376"/>
              <a:gd name="connsiteY16" fmla="*/ 580931 h 1078156"/>
              <a:gd name="connsiteX17" fmla="*/ 580931 w 1321376"/>
              <a:gd name="connsiteY17" fmla="*/ 0 h 1078156"/>
              <a:gd name="connsiteX0" fmla="*/ 580931 w 1321376"/>
              <a:gd name="connsiteY0" fmla="*/ 0 h 1078156"/>
              <a:gd name="connsiteX1" fmla="*/ 632290 w 1321376"/>
              <a:gd name="connsiteY1" fmla="*/ 0 h 1078156"/>
              <a:gd name="connsiteX2" fmla="*/ 1213221 w 1321376"/>
              <a:gd name="connsiteY2" fmla="*/ 580931 h 1078156"/>
              <a:gd name="connsiteX3" fmla="*/ 1213221 w 1321376"/>
              <a:gd name="connsiteY3" fmla="*/ 703199 h 1078156"/>
              <a:gd name="connsiteX4" fmla="*/ 1270038 w 1321376"/>
              <a:gd name="connsiteY4" fmla="*/ 701732 h 1078156"/>
              <a:gd name="connsiteX5" fmla="*/ 1299084 w 1321376"/>
              <a:gd name="connsiteY5" fmla="*/ 763975 h 1078156"/>
              <a:gd name="connsiteX6" fmla="*/ 1193273 w 1321376"/>
              <a:gd name="connsiteY6" fmla="*/ 932027 h 1078156"/>
              <a:gd name="connsiteX7" fmla="*/ 1031445 w 1321376"/>
              <a:gd name="connsiteY7" fmla="*/ 941364 h 1078156"/>
              <a:gd name="connsiteX8" fmla="*/ 889997 w 1321376"/>
              <a:gd name="connsiteY8" fmla="*/ 703199 h 1078156"/>
              <a:gd name="connsiteX9" fmla="*/ 1014151 w 1321376"/>
              <a:gd name="connsiteY9" fmla="*/ 703199 h 1078156"/>
              <a:gd name="connsiteX10" fmla="*/ 1014151 w 1321376"/>
              <a:gd name="connsiteY10" fmla="*/ 580931 h 1078156"/>
              <a:gd name="connsiteX11" fmla="*/ 632290 w 1321376"/>
              <a:gd name="connsiteY11" fmla="*/ 199070 h 1078156"/>
              <a:gd name="connsiteX12" fmla="*/ 580931 w 1321376"/>
              <a:gd name="connsiteY12" fmla="*/ 199070 h 1078156"/>
              <a:gd name="connsiteX13" fmla="*/ 199070 w 1321376"/>
              <a:gd name="connsiteY13" fmla="*/ 580931 h 1078156"/>
              <a:gd name="connsiteX14" fmla="*/ 199070 w 1321376"/>
              <a:gd name="connsiteY14" fmla="*/ 1078156 h 1078156"/>
              <a:gd name="connsiteX15" fmla="*/ 0 w 1321376"/>
              <a:gd name="connsiteY15" fmla="*/ 1078156 h 1078156"/>
              <a:gd name="connsiteX16" fmla="*/ 0 w 1321376"/>
              <a:gd name="connsiteY16" fmla="*/ 580931 h 1078156"/>
              <a:gd name="connsiteX17" fmla="*/ 580931 w 1321376"/>
              <a:gd name="connsiteY17"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889997 w 1318646"/>
              <a:gd name="connsiteY8" fmla="*/ 703199 h 1078156"/>
              <a:gd name="connsiteX9" fmla="*/ 1014151 w 1318646"/>
              <a:gd name="connsiteY9" fmla="*/ 703199 h 1078156"/>
              <a:gd name="connsiteX10" fmla="*/ 1014151 w 1318646"/>
              <a:gd name="connsiteY10" fmla="*/ 580931 h 1078156"/>
              <a:gd name="connsiteX11" fmla="*/ 632290 w 1318646"/>
              <a:gd name="connsiteY11" fmla="*/ 199070 h 1078156"/>
              <a:gd name="connsiteX12" fmla="*/ 580931 w 1318646"/>
              <a:gd name="connsiteY12" fmla="*/ 199070 h 1078156"/>
              <a:gd name="connsiteX13" fmla="*/ 199070 w 1318646"/>
              <a:gd name="connsiteY13" fmla="*/ 580931 h 1078156"/>
              <a:gd name="connsiteX14" fmla="*/ 199070 w 1318646"/>
              <a:gd name="connsiteY14" fmla="*/ 1078156 h 1078156"/>
              <a:gd name="connsiteX15" fmla="*/ 0 w 1318646"/>
              <a:gd name="connsiteY15" fmla="*/ 1078156 h 1078156"/>
              <a:gd name="connsiteX16" fmla="*/ 0 w 1318646"/>
              <a:gd name="connsiteY16" fmla="*/ 580931 h 1078156"/>
              <a:gd name="connsiteX17" fmla="*/ 580931 w 1318646"/>
              <a:gd name="connsiteY17"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889997 w 1318646"/>
              <a:gd name="connsiteY8" fmla="*/ 703199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889997 w 1318646"/>
              <a:gd name="connsiteY9" fmla="*/ 703199 h 1078156"/>
              <a:gd name="connsiteX10" fmla="*/ 950530 w 1318646"/>
              <a:gd name="connsiteY10" fmla="*/ 701732 h 1078156"/>
              <a:gd name="connsiteX11" fmla="*/ 1014151 w 1318646"/>
              <a:gd name="connsiteY11" fmla="*/ 703199 h 1078156"/>
              <a:gd name="connsiteX12" fmla="*/ 1014151 w 1318646"/>
              <a:gd name="connsiteY12" fmla="*/ 580931 h 1078156"/>
              <a:gd name="connsiteX13" fmla="*/ 632290 w 1318646"/>
              <a:gd name="connsiteY13" fmla="*/ 199070 h 1078156"/>
              <a:gd name="connsiteX14" fmla="*/ 580931 w 1318646"/>
              <a:gd name="connsiteY14" fmla="*/ 199070 h 1078156"/>
              <a:gd name="connsiteX15" fmla="*/ 199070 w 1318646"/>
              <a:gd name="connsiteY15" fmla="*/ 580931 h 1078156"/>
              <a:gd name="connsiteX16" fmla="*/ 199070 w 1318646"/>
              <a:gd name="connsiteY16" fmla="*/ 1078156 h 1078156"/>
              <a:gd name="connsiteX17" fmla="*/ 0 w 1318646"/>
              <a:gd name="connsiteY17" fmla="*/ 1078156 h 1078156"/>
              <a:gd name="connsiteX18" fmla="*/ 0 w 1318646"/>
              <a:gd name="connsiteY18" fmla="*/ 580931 h 1078156"/>
              <a:gd name="connsiteX19" fmla="*/ 580931 w 1318646"/>
              <a:gd name="connsiteY19"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18646"/>
              <a:gd name="connsiteY0" fmla="*/ 0 h 1078156"/>
              <a:gd name="connsiteX1" fmla="*/ 632290 w 1318646"/>
              <a:gd name="connsiteY1" fmla="*/ 0 h 1078156"/>
              <a:gd name="connsiteX2" fmla="*/ 1213221 w 1318646"/>
              <a:gd name="connsiteY2" fmla="*/ 580931 h 1078156"/>
              <a:gd name="connsiteX3" fmla="*/ 1213221 w 1318646"/>
              <a:gd name="connsiteY3" fmla="*/ 703199 h 1078156"/>
              <a:gd name="connsiteX4" fmla="*/ 1270038 w 1318646"/>
              <a:gd name="connsiteY4" fmla="*/ 701732 h 1078156"/>
              <a:gd name="connsiteX5" fmla="*/ 1299084 w 1318646"/>
              <a:gd name="connsiteY5" fmla="*/ 763975 h 1078156"/>
              <a:gd name="connsiteX6" fmla="*/ 1193273 w 1318646"/>
              <a:gd name="connsiteY6" fmla="*/ 932027 h 1078156"/>
              <a:gd name="connsiteX7" fmla="*/ 1031445 w 1318646"/>
              <a:gd name="connsiteY7" fmla="*/ 941364 h 1078156"/>
              <a:gd name="connsiteX8" fmla="*/ 921484 w 1318646"/>
              <a:gd name="connsiteY8" fmla="*/ 759825 h 1078156"/>
              <a:gd name="connsiteX9" fmla="*/ 950530 w 1318646"/>
              <a:gd name="connsiteY9" fmla="*/ 701732 h 1078156"/>
              <a:gd name="connsiteX10" fmla="*/ 1014151 w 1318646"/>
              <a:gd name="connsiteY10" fmla="*/ 703199 h 1078156"/>
              <a:gd name="connsiteX11" fmla="*/ 1014151 w 1318646"/>
              <a:gd name="connsiteY11" fmla="*/ 580931 h 1078156"/>
              <a:gd name="connsiteX12" fmla="*/ 632290 w 1318646"/>
              <a:gd name="connsiteY12" fmla="*/ 199070 h 1078156"/>
              <a:gd name="connsiteX13" fmla="*/ 580931 w 1318646"/>
              <a:gd name="connsiteY13" fmla="*/ 199070 h 1078156"/>
              <a:gd name="connsiteX14" fmla="*/ 199070 w 1318646"/>
              <a:gd name="connsiteY14" fmla="*/ 580931 h 1078156"/>
              <a:gd name="connsiteX15" fmla="*/ 199070 w 1318646"/>
              <a:gd name="connsiteY15" fmla="*/ 1078156 h 1078156"/>
              <a:gd name="connsiteX16" fmla="*/ 0 w 1318646"/>
              <a:gd name="connsiteY16" fmla="*/ 1078156 h 1078156"/>
              <a:gd name="connsiteX17" fmla="*/ 0 w 1318646"/>
              <a:gd name="connsiteY17" fmla="*/ 580931 h 1078156"/>
              <a:gd name="connsiteX18" fmla="*/ 580931 w 1318646"/>
              <a:gd name="connsiteY18" fmla="*/ 0 h 1078156"/>
              <a:gd name="connsiteX0" fmla="*/ 580931 w 1322090"/>
              <a:gd name="connsiteY0" fmla="*/ 0 h 1078156"/>
              <a:gd name="connsiteX1" fmla="*/ 632290 w 1322090"/>
              <a:gd name="connsiteY1" fmla="*/ 0 h 1078156"/>
              <a:gd name="connsiteX2" fmla="*/ 1213221 w 1322090"/>
              <a:gd name="connsiteY2" fmla="*/ 580931 h 1078156"/>
              <a:gd name="connsiteX3" fmla="*/ 1213221 w 1322090"/>
              <a:gd name="connsiteY3" fmla="*/ 703199 h 1078156"/>
              <a:gd name="connsiteX4" fmla="*/ 1270038 w 1322090"/>
              <a:gd name="connsiteY4" fmla="*/ 701732 h 1078156"/>
              <a:gd name="connsiteX5" fmla="*/ 1299084 w 1322090"/>
              <a:gd name="connsiteY5" fmla="*/ 763975 h 1078156"/>
              <a:gd name="connsiteX6" fmla="*/ 1193273 w 1322090"/>
              <a:gd name="connsiteY6" fmla="*/ 932027 h 1078156"/>
              <a:gd name="connsiteX7" fmla="*/ 1031445 w 1322090"/>
              <a:gd name="connsiteY7" fmla="*/ 941364 h 1078156"/>
              <a:gd name="connsiteX8" fmla="*/ 921484 w 1322090"/>
              <a:gd name="connsiteY8" fmla="*/ 759825 h 1078156"/>
              <a:gd name="connsiteX9" fmla="*/ 950530 w 1322090"/>
              <a:gd name="connsiteY9" fmla="*/ 701732 h 1078156"/>
              <a:gd name="connsiteX10" fmla="*/ 1014151 w 1322090"/>
              <a:gd name="connsiteY10" fmla="*/ 703199 h 1078156"/>
              <a:gd name="connsiteX11" fmla="*/ 1014151 w 1322090"/>
              <a:gd name="connsiteY11" fmla="*/ 580931 h 1078156"/>
              <a:gd name="connsiteX12" fmla="*/ 632290 w 1322090"/>
              <a:gd name="connsiteY12" fmla="*/ 199070 h 1078156"/>
              <a:gd name="connsiteX13" fmla="*/ 580931 w 1322090"/>
              <a:gd name="connsiteY13" fmla="*/ 199070 h 1078156"/>
              <a:gd name="connsiteX14" fmla="*/ 199070 w 1322090"/>
              <a:gd name="connsiteY14" fmla="*/ 580931 h 1078156"/>
              <a:gd name="connsiteX15" fmla="*/ 199070 w 1322090"/>
              <a:gd name="connsiteY15" fmla="*/ 1078156 h 1078156"/>
              <a:gd name="connsiteX16" fmla="*/ 0 w 1322090"/>
              <a:gd name="connsiteY16" fmla="*/ 1078156 h 1078156"/>
              <a:gd name="connsiteX17" fmla="*/ 0 w 1322090"/>
              <a:gd name="connsiteY17" fmla="*/ 580931 h 1078156"/>
              <a:gd name="connsiteX18" fmla="*/ 580931 w 1322090"/>
              <a:gd name="connsiteY18" fmla="*/ 0 h 1078156"/>
              <a:gd name="connsiteX0" fmla="*/ 580931 w 1321263"/>
              <a:gd name="connsiteY0" fmla="*/ 0 h 1078156"/>
              <a:gd name="connsiteX1" fmla="*/ 632290 w 1321263"/>
              <a:gd name="connsiteY1" fmla="*/ 0 h 1078156"/>
              <a:gd name="connsiteX2" fmla="*/ 1213221 w 1321263"/>
              <a:gd name="connsiteY2" fmla="*/ 580931 h 1078156"/>
              <a:gd name="connsiteX3" fmla="*/ 1213221 w 1321263"/>
              <a:gd name="connsiteY3" fmla="*/ 703199 h 1078156"/>
              <a:gd name="connsiteX4" fmla="*/ 1270038 w 1321263"/>
              <a:gd name="connsiteY4" fmla="*/ 701732 h 1078156"/>
              <a:gd name="connsiteX5" fmla="*/ 1299084 w 1321263"/>
              <a:gd name="connsiteY5" fmla="*/ 763975 h 1078156"/>
              <a:gd name="connsiteX6" fmla="*/ 1193273 w 1321263"/>
              <a:gd name="connsiteY6" fmla="*/ 932027 h 1078156"/>
              <a:gd name="connsiteX7" fmla="*/ 1031445 w 1321263"/>
              <a:gd name="connsiteY7" fmla="*/ 941364 h 1078156"/>
              <a:gd name="connsiteX8" fmla="*/ 921484 w 1321263"/>
              <a:gd name="connsiteY8" fmla="*/ 759825 h 1078156"/>
              <a:gd name="connsiteX9" fmla="*/ 950530 w 1321263"/>
              <a:gd name="connsiteY9" fmla="*/ 701732 h 1078156"/>
              <a:gd name="connsiteX10" fmla="*/ 1014151 w 1321263"/>
              <a:gd name="connsiteY10" fmla="*/ 703199 h 1078156"/>
              <a:gd name="connsiteX11" fmla="*/ 1014151 w 1321263"/>
              <a:gd name="connsiteY11" fmla="*/ 580931 h 1078156"/>
              <a:gd name="connsiteX12" fmla="*/ 632290 w 1321263"/>
              <a:gd name="connsiteY12" fmla="*/ 199070 h 1078156"/>
              <a:gd name="connsiteX13" fmla="*/ 580931 w 1321263"/>
              <a:gd name="connsiteY13" fmla="*/ 199070 h 1078156"/>
              <a:gd name="connsiteX14" fmla="*/ 199070 w 1321263"/>
              <a:gd name="connsiteY14" fmla="*/ 580931 h 1078156"/>
              <a:gd name="connsiteX15" fmla="*/ 199070 w 1321263"/>
              <a:gd name="connsiteY15" fmla="*/ 1078156 h 1078156"/>
              <a:gd name="connsiteX16" fmla="*/ 0 w 1321263"/>
              <a:gd name="connsiteY16" fmla="*/ 1078156 h 1078156"/>
              <a:gd name="connsiteX17" fmla="*/ 0 w 1321263"/>
              <a:gd name="connsiteY17" fmla="*/ 580931 h 1078156"/>
              <a:gd name="connsiteX18" fmla="*/ 580931 w 1321263"/>
              <a:gd name="connsiteY18" fmla="*/ 0 h 1078156"/>
              <a:gd name="connsiteX0" fmla="*/ 580931 w 1321263"/>
              <a:gd name="connsiteY0" fmla="*/ 0 h 1078156"/>
              <a:gd name="connsiteX1" fmla="*/ 632290 w 1321263"/>
              <a:gd name="connsiteY1" fmla="*/ 0 h 1078156"/>
              <a:gd name="connsiteX2" fmla="*/ 1213221 w 1321263"/>
              <a:gd name="connsiteY2" fmla="*/ 580931 h 1078156"/>
              <a:gd name="connsiteX3" fmla="*/ 1213221 w 1321263"/>
              <a:gd name="connsiteY3" fmla="*/ 703199 h 1078156"/>
              <a:gd name="connsiteX4" fmla="*/ 1270038 w 1321263"/>
              <a:gd name="connsiteY4" fmla="*/ 701732 h 1078156"/>
              <a:gd name="connsiteX5" fmla="*/ 1299084 w 1321263"/>
              <a:gd name="connsiteY5" fmla="*/ 763975 h 1078156"/>
              <a:gd name="connsiteX6" fmla="*/ 1193273 w 1321263"/>
              <a:gd name="connsiteY6" fmla="*/ 932027 h 1078156"/>
              <a:gd name="connsiteX7" fmla="*/ 1031445 w 1321263"/>
              <a:gd name="connsiteY7" fmla="*/ 941364 h 1078156"/>
              <a:gd name="connsiteX8" fmla="*/ 921484 w 1321263"/>
              <a:gd name="connsiteY8" fmla="*/ 759825 h 1078156"/>
              <a:gd name="connsiteX9" fmla="*/ 950530 w 1321263"/>
              <a:gd name="connsiteY9" fmla="*/ 701732 h 1078156"/>
              <a:gd name="connsiteX10" fmla="*/ 1014151 w 1321263"/>
              <a:gd name="connsiteY10" fmla="*/ 703199 h 1078156"/>
              <a:gd name="connsiteX11" fmla="*/ 1014151 w 1321263"/>
              <a:gd name="connsiteY11" fmla="*/ 580931 h 1078156"/>
              <a:gd name="connsiteX12" fmla="*/ 632290 w 1321263"/>
              <a:gd name="connsiteY12" fmla="*/ 199070 h 1078156"/>
              <a:gd name="connsiteX13" fmla="*/ 580931 w 1321263"/>
              <a:gd name="connsiteY13" fmla="*/ 199070 h 1078156"/>
              <a:gd name="connsiteX14" fmla="*/ 199070 w 1321263"/>
              <a:gd name="connsiteY14" fmla="*/ 580931 h 1078156"/>
              <a:gd name="connsiteX15" fmla="*/ 199070 w 1321263"/>
              <a:gd name="connsiteY15" fmla="*/ 1078156 h 1078156"/>
              <a:gd name="connsiteX16" fmla="*/ 0 w 1321263"/>
              <a:gd name="connsiteY16" fmla="*/ 1078156 h 1078156"/>
              <a:gd name="connsiteX17" fmla="*/ 0 w 1321263"/>
              <a:gd name="connsiteY17" fmla="*/ 580931 h 1078156"/>
              <a:gd name="connsiteX18" fmla="*/ 580931 w 1321263"/>
              <a:gd name="connsiteY18" fmla="*/ 0 h 1078156"/>
              <a:gd name="connsiteX0" fmla="*/ 580931 w 1321882"/>
              <a:gd name="connsiteY0" fmla="*/ 0 h 1078156"/>
              <a:gd name="connsiteX1" fmla="*/ 632290 w 1321882"/>
              <a:gd name="connsiteY1" fmla="*/ 0 h 1078156"/>
              <a:gd name="connsiteX2" fmla="*/ 1213221 w 1321882"/>
              <a:gd name="connsiteY2" fmla="*/ 580931 h 1078156"/>
              <a:gd name="connsiteX3" fmla="*/ 1213221 w 1321882"/>
              <a:gd name="connsiteY3" fmla="*/ 703199 h 1078156"/>
              <a:gd name="connsiteX4" fmla="*/ 1270038 w 1321882"/>
              <a:gd name="connsiteY4" fmla="*/ 701732 h 1078156"/>
              <a:gd name="connsiteX5" fmla="*/ 1299084 w 1321882"/>
              <a:gd name="connsiteY5" fmla="*/ 763975 h 1078156"/>
              <a:gd name="connsiteX6" fmla="*/ 1193273 w 1321882"/>
              <a:gd name="connsiteY6" fmla="*/ 932027 h 1078156"/>
              <a:gd name="connsiteX7" fmla="*/ 1031445 w 1321882"/>
              <a:gd name="connsiteY7" fmla="*/ 941364 h 1078156"/>
              <a:gd name="connsiteX8" fmla="*/ 921484 w 1321882"/>
              <a:gd name="connsiteY8" fmla="*/ 759825 h 1078156"/>
              <a:gd name="connsiteX9" fmla="*/ 950530 w 1321882"/>
              <a:gd name="connsiteY9" fmla="*/ 701732 h 1078156"/>
              <a:gd name="connsiteX10" fmla="*/ 1014151 w 1321882"/>
              <a:gd name="connsiteY10" fmla="*/ 703199 h 1078156"/>
              <a:gd name="connsiteX11" fmla="*/ 1014151 w 1321882"/>
              <a:gd name="connsiteY11" fmla="*/ 580931 h 1078156"/>
              <a:gd name="connsiteX12" fmla="*/ 632290 w 1321882"/>
              <a:gd name="connsiteY12" fmla="*/ 199070 h 1078156"/>
              <a:gd name="connsiteX13" fmla="*/ 580931 w 1321882"/>
              <a:gd name="connsiteY13" fmla="*/ 199070 h 1078156"/>
              <a:gd name="connsiteX14" fmla="*/ 199070 w 1321882"/>
              <a:gd name="connsiteY14" fmla="*/ 580931 h 1078156"/>
              <a:gd name="connsiteX15" fmla="*/ 199070 w 1321882"/>
              <a:gd name="connsiteY15" fmla="*/ 1078156 h 1078156"/>
              <a:gd name="connsiteX16" fmla="*/ 0 w 1321882"/>
              <a:gd name="connsiteY16" fmla="*/ 1078156 h 1078156"/>
              <a:gd name="connsiteX17" fmla="*/ 0 w 1321882"/>
              <a:gd name="connsiteY17" fmla="*/ 580931 h 1078156"/>
              <a:gd name="connsiteX18" fmla="*/ 580931 w 1321882"/>
              <a:gd name="connsiteY18" fmla="*/ 0 h 1078156"/>
              <a:gd name="connsiteX0" fmla="*/ 580931 w 1318265"/>
              <a:gd name="connsiteY0" fmla="*/ 0 h 1078156"/>
              <a:gd name="connsiteX1" fmla="*/ 632290 w 1318265"/>
              <a:gd name="connsiteY1" fmla="*/ 0 h 1078156"/>
              <a:gd name="connsiteX2" fmla="*/ 1213221 w 1318265"/>
              <a:gd name="connsiteY2" fmla="*/ 580931 h 1078156"/>
              <a:gd name="connsiteX3" fmla="*/ 1213221 w 1318265"/>
              <a:gd name="connsiteY3" fmla="*/ 703199 h 1078156"/>
              <a:gd name="connsiteX4" fmla="*/ 1270038 w 1318265"/>
              <a:gd name="connsiteY4" fmla="*/ 701732 h 1078156"/>
              <a:gd name="connsiteX5" fmla="*/ 1299084 w 1318265"/>
              <a:gd name="connsiteY5" fmla="*/ 763975 h 1078156"/>
              <a:gd name="connsiteX6" fmla="*/ 1193273 w 1318265"/>
              <a:gd name="connsiteY6" fmla="*/ 932027 h 1078156"/>
              <a:gd name="connsiteX7" fmla="*/ 1031445 w 1318265"/>
              <a:gd name="connsiteY7" fmla="*/ 941364 h 1078156"/>
              <a:gd name="connsiteX8" fmla="*/ 921484 w 1318265"/>
              <a:gd name="connsiteY8" fmla="*/ 759825 h 1078156"/>
              <a:gd name="connsiteX9" fmla="*/ 950530 w 1318265"/>
              <a:gd name="connsiteY9" fmla="*/ 701732 h 1078156"/>
              <a:gd name="connsiteX10" fmla="*/ 1014151 w 1318265"/>
              <a:gd name="connsiteY10" fmla="*/ 703199 h 1078156"/>
              <a:gd name="connsiteX11" fmla="*/ 1014151 w 1318265"/>
              <a:gd name="connsiteY11" fmla="*/ 580931 h 1078156"/>
              <a:gd name="connsiteX12" fmla="*/ 632290 w 1318265"/>
              <a:gd name="connsiteY12" fmla="*/ 199070 h 1078156"/>
              <a:gd name="connsiteX13" fmla="*/ 580931 w 1318265"/>
              <a:gd name="connsiteY13" fmla="*/ 199070 h 1078156"/>
              <a:gd name="connsiteX14" fmla="*/ 199070 w 1318265"/>
              <a:gd name="connsiteY14" fmla="*/ 580931 h 1078156"/>
              <a:gd name="connsiteX15" fmla="*/ 199070 w 1318265"/>
              <a:gd name="connsiteY15" fmla="*/ 1078156 h 1078156"/>
              <a:gd name="connsiteX16" fmla="*/ 0 w 1318265"/>
              <a:gd name="connsiteY16" fmla="*/ 1078156 h 1078156"/>
              <a:gd name="connsiteX17" fmla="*/ 0 w 1318265"/>
              <a:gd name="connsiteY17" fmla="*/ 580931 h 1078156"/>
              <a:gd name="connsiteX18" fmla="*/ 580931 w 1318265"/>
              <a:gd name="connsiteY18" fmla="*/ 0 h 107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8265" h="1078156">
                <a:moveTo>
                  <a:pt x="580931" y="0"/>
                </a:moveTo>
                <a:lnTo>
                  <a:pt x="632290" y="0"/>
                </a:lnTo>
                <a:cubicBezTo>
                  <a:pt x="953129" y="0"/>
                  <a:pt x="1213221" y="260092"/>
                  <a:pt x="1213221" y="580931"/>
                </a:cubicBezTo>
                <a:lnTo>
                  <a:pt x="1213221" y="703199"/>
                </a:lnTo>
                <a:lnTo>
                  <a:pt x="1270038" y="701732"/>
                </a:lnTo>
                <a:cubicBezTo>
                  <a:pt x="1331071" y="701732"/>
                  <a:pt x="1326229" y="716256"/>
                  <a:pt x="1299084" y="763975"/>
                </a:cubicBezTo>
                <a:lnTo>
                  <a:pt x="1193273" y="932027"/>
                </a:lnTo>
                <a:cubicBezTo>
                  <a:pt x="1126881" y="1028502"/>
                  <a:pt x="1125846" y="1090745"/>
                  <a:pt x="1031445" y="941364"/>
                </a:cubicBezTo>
                <a:lnTo>
                  <a:pt x="921484" y="759825"/>
                </a:lnTo>
                <a:cubicBezTo>
                  <a:pt x="891747" y="715564"/>
                  <a:pt x="893129" y="698274"/>
                  <a:pt x="950530" y="701732"/>
                </a:cubicBezTo>
                <a:lnTo>
                  <a:pt x="1014151" y="703199"/>
                </a:lnTo>
                <a:lnTo>
                  <a:pt x="1014151" y="580931"/>
                </a:lnTo>
                <a:cubicBezTo>
                  <a:pt x="1014151" y="370035"/>
                  <a:pt x="843186" y="199070"/>
                  <a:pt x="632290" y="199070"/>
                </a:cubicBezTo>
                <a:lnTo>
                  <a:pt x="580931" y="199070"/>
                </a:lnTo>
                <a:cubicBezTo>
                  <a:pt x="370035" y="199070"/>
                  <a:pt x="199070" y="370035"/>
                  <a:pt x="199070" y="580931"/>
                </a:cubicBezTo>
                <a:lnTo>
                  <a:pt x="199070" y="1078156"/>
                </a:lnTo>
                <a:lnTo>
                  <a:pt x="0" y="1078156"/>
                </a:lnTo>
                <a:lnTo>
                  <a:pt x="0" y="580931"/>
                </a:lnTo>
                <a:cubicBezTo>
                  <a:pt x="0" y="260092"/>
                  <a:pt x="260092" y="0"/>
                  <a:pt x="580931" y="0"/>
                </a:cubicBezTo>
                <a:close/>
              </a:path>
            </a:pathLst>
          </a:custGeom>
          <a:solidFill>
            <a:schemeClr val="accent1"/>
          </a:solidFill>
          <a:ln w="1714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sp>
        <p:nvSpPr>
          <p:cNvPr id="24" name="Freeform: Shape 23">
            <a:extLst>
              <a:ext uri="{FF2B5EF4-FFF2-40B4-BE49-F238E27FC236}">
                <a16:creationId xmlns:a16="http://schemas.microsoft.com/office/drawing/2014/main" id="{82265FEF-CA44-46C8-8DFF-70A286D2B26D}"/>
              </a:ext>
            </a:extLst>
          </p:cNvPr>
          <p:cNvSpPr/>
          <p:nvPr/>
        </p:nvSpPr>
        <p:spPr>
          <a:xfrm flipV="1">
            <a:off x="3047783" y="3648771"/>
            <a:ext cx="2426800" cy="1972963"/>
          </a:xfrm>
          <a:custGeom>
            <a:avLst/>
            <a:gdLst>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13686 w 1337374"/>
              <a:gd name="connsiteY5" fmla="*/ 1078433 h 1078433"/>
              <a:gd name="connsiteX6" fmla="*/ 889997 w 1337374"/>
              <a:gd name="connsiteY6" fmla="*/ 703199 h 1078433"/>
              <a:gd name="connsiteX7" fmla="*/ 1014151 w 1337374"/>
              <a:gd name="connsiteY7" fmla="*/ 703199 h 1078433"/>
              <a:gd name="connsiteX8" fmla="*/ 1014151 w 1337374"/>
              <a:gd name="connsiteY8" fmla="*/ 580931 h 1078433"/>
              <a:gd name="connsiteX9" fmla="*/ 632290 w 1337374"/>
              <a:gd name="connsiteY9" fmla="*/ 199070 h 1078433"/>
              <a:gd name="connsiteX10" fmla="*/ 580931 w 1337374"/>
              <a:gd name="connsiteY10" fmla="*/ 199070 h 1078433"/>
              <a:gd name="connsiteX11" fmla="*/ 199070 w 1337374"/>
              <a:gd name="connsiteY11" fmla="*/ 580931 h 1078433"/>
              <a:gd name="connsiteX12" fmla="*/ 199070 w 1337374"/>
              <a:gd name="connsiteY12" fmla="*/ 1078156 h 1078433"/>
              <a:gd name="connsiteX13" fmla="*/ 0 w 1337374"/>
              <a:gd name="connsiteY13" fmla="*/ 1078156 h 1078433"/>
              <a:gd name="connsiteX14" fmla="*/ 0 w 1337374"/>
              <a:gd name="connsiteY14" fmla="*/ 580931 h 1078433"/>
              <a:gd name="connsiteX15" fmla="*/ 580931 w 1337374"/>
              <a:gd name="connsiteY15"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13686 w 1337374"/>
              <a:gd name="connsiteY5" fmla="*/ 1078433 h 1078433"/>
              <a:gd name="connsiteX6" fmla="*/ 1070688 w 1337374"/>
              <a:gd name="connsiteY6" fmla="*/ 995622 h 1078433"/>
              <a:gd name="connsiteX7" fmla="*/ 889997 w 1337374"/>
              <a:gd name="connsiteY7" fmla="*/ 703199 h 1078433"/>
              <a:gd name="connsiteX8" fmla="*/ 1014151 w 1337374"/>
              <a:gd name="connsiteY8" fmla="*/ 703199 h 1078433"/>
              <a:gd name="connsiteX9" fmla="*/ 1014151 w 1337374"/>
              <a:gd name="connsiteY9" fmla="*/ 580931 h 1078433"/>
              <a:gd name="connsiteX10" fmla="*/ 632290 w 1337374"/>
              <a:gd name="connsiteY10" fmla="*/ 199070 h 1078433"/>
              <a:gd name="connsiteX11" fmla="*/ 580931 w 1337374"/>
              <a:gd name="connsiteY11" fmla="*/ 199070 h 1078433"/>
              <a:gd name="connsiteX12" fmla="*/ 199070 w 1337374"/>
              <a:gd name="connsiteY12" fmla="*/ 580931 h 1078433"/>
              <a:gd name="connsiteX13" fmla="*/ 199070 w 1337374"/>
              <a:gd name="connsiteY13" fmla="*/ 1078156 h 1078433"/>
              <a:gd name="connsiteX14" fmla="*/ 0 w 1337374"/>
              <a:gd name="connsiteY14" fmla="*/ 1078156 h 1078433"/>
              <a:gd name="connsiteX15" fmla="*/ 0 w 1337374"/>
              <a:gd name="connsiteY15" fmla="*/ 580931 h 1078433"/>
              <a:gd name="connsiteX16" fmla="*/ 580931 w 1337374"/>
              <a:gd name="connsiteY16"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54713 w 1337374"/>
              <a:gd name="connsiteY5" fmla="*/ 1004958 h 1078433"/>
              <a:gd name="connsiteX6" fmla="*/ 1113686 w 1337374"/>
              <a:gd name="connsiteY6" fmla="*/ 1078433 h 1078433"/>
              <a:gd name="connsiteX7" fmla="*/ 1070688 w 1337374"/>
              <a:gd name="connsiteY7" fmla="*/ 995622 h 1078433"/>
              <a:gd name="connsiteX8" fmla="*/ 889997 w 1337374"/>
              <a:gd name="connsiteY8" fmla="*/ 703199 h 1078433"/>
              <a:gd name="connsiteX9" fmla="*/ 1014151 w 1337374"/>
              <a:gd name="connsiteY9" fmla="*/ 703199 h 1078433"/>
              <a:gd name="connsiteX10" fmla="*/ 1014151 w 1337374"/>
              <a:gd name="connsiteY10" fmla="*/ 580931 h 1078433"/>
              <a:gd name="connsiteX11" fmla="*/ 632290 w 1337374"/>
              <a:gd name="connsiteY11" fmla="*/ 199070 h 1078433"/>
              <a:gd name="connsiteX12" fmla="*/ 580931 w 1337374"/>
              <a:gd name="connsiteY12" fmla="*/ 199070 h 1078433"/>
              <a:gd name="connsiteX13" fmla="*/ 199070 w 1337374"/>
              <a:gd name="connsiteY13" fmla="*/ 580931 h 1078433"/>
              <a:gd name="connsiteX14" fmla="*/ 199070 w 1337374"/>
              <a:gd name="connsiteY14" fmla="*/ 1078156 h 1078433"/>
              <a:gd name="connsiteX15" fmla="*/ 0 w 1337374"/>
              <a:gd name="connsiteY15" fmla="*/ 1078156 h 1078433"/>
              <a:gd name="connsiteX16" fmla="*/ 0 w 1337374"/>
              <a:gd name="connsiteY16" fmla="*/ 580931 h 1078433"/>
              <a:gd name="connsiteX17" fmla="*/ 580931 w 1337374"/>
              <a:gd name="connsiteY17"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57825 w 1337374"/>
              <a:gd name="connsiteY5" fmla="*/ 995621 h 1078433"/>
              <a:gd name="connsiteX6" fmla="*/ 1113686 w 1337374"/>
              <a:gd name="connsiteY6" fmla="*/ 1078433 h 1078433"/>
              <a:gd name="connsiteX7" fmla="*/ 1070688 w 1337374"/>
              <a:gd name="connsiteY7" fmla="*/ 995622 h 1078433"/>
              <a:gd name="connsiteX8" fmla="*/ 889997 w 1337374"/>
              <a:gd name="connsiteY8" fmla="*/ 703199 h 1078433"/>
              <a:gd name="connsiteX9" fmla="*/ 1014151 w 1337374"/>
              <a:gd name="connsiteY9" fmla="*/ 703199 h 1078433"/>
              <a:gd name="connsiteX10" fmla="*/ 1014151 w 1337374"/>
              <a:gd name="connsiteY10" fmla="*/ 580931 h 1078433"/>
              <a:gd name="connsiteX11" fmla="*/ 632290 w 1337374"/>
              <a:gd name="connsiteY11" fmla="*/ 199070 h 1078433"/>
              <a:gd name="connsiteX12" fmla="*/ 580931 w 1337374"/>
              <a:gd name="connsiteY12" fmla="*/ 199070 h 1078433"/>
              <a:gd name="connsiteX13" fmla="*/ 199070 w 1337374"/>
              <a:gd name="connsiteY13" fmla="*/ 580931 h 1078433"/>
              <a:gd name="connsiteX14" fmla="*/ 199070 w 1337374"/>
              <a:gd name="connsiteY14" fmla="*/ 1078156 h 1078433"/>
              <a:gd name="connsiteX15" fmla="*/ 0 w 1337374"/>
              <a:gd name="connsiteY15" fmla="*/ 1078156 h 1078433"/>
              <a:gd name="connsiteX16" fmla="*/ 0 w 1337374"/>
              <a:gd name="connsiteY16" fmla="*/ 580931 h 1078433"/>
              <a:gd name="connsiteX17" fmla="*/ 580931 w 1337374"/>
              <a:gd name="connsiteY17" fmla="*/ 0 h 1078433"/>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825 w 1337374"/>
              <a:gd name="connsiteY5" fmla="*/ 995621 h 1078156"/>
              <a:gd name="connsiteX6" fmla="*/ 1070688 w 1337374"/>
              <a:gd name="connsiteY6" fmla="*/ 995622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825 w 1337374"/>
              <a:gd name="connsiteY5" fmla="*/ 995621 h 1078156"/>
              <a:gd name="connsiteX6" fmla="*/ 1070688 w 1337374"/>
              <a:gd name="connsiteY6" fmla="*/ 995622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825 w 1337374"/>
              <a:gd name="connsiteY5" fmla="*/ 995621 h 1078156"/>
              <a:gd name="connsiteX6" fmla="*/ 1070688 w 1337374"/>
              <a:gd name="connsiteY6" fmla="*/ 995622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825 w 1337374"/>
              <a:gd name="connsiteY5" fmla="*/ 995621 h 1078156"/>
              <a:gd name="connsiteX6" fmla="*/ 1070688 w 1337374"/>
              <a:gd name="connsiteY6" fmla="*/ 995622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275047 w 1337374"/>
              <a:gd name="connsiteY5" fmla="*/ 804747 h 1078156"/>
              <a:gd name="connsiteX6" fmla="*/ 1157825 w 1337374"/>
              <a:gd name="connsiteY6" fmla="*/ 995621 h 1078156"/>
              <a:gd name="connsiteX7" fmla="*/ 1070688 w 1337374"/>
              <a:gd name="connsiteY7" fmla="*/ 995622 h 1078156"/>
              <a:gd name="connsiteX8" fmla="*/ 889997 w 1337374"/>
              <a:gd name="connsiteY8" fmla="*/ 703199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254300 w 1337374"/>
              <a:gd name="connsiteY4" fmla="*/ 709310 h 1078156"/>
              <a:gd name="connsiteX5" fmla="*/ 1337374 w 1337374"/>
              <a:gd name="connsiteY5" fmla="*/ 703199 h 1078156"/>
              <a:gd name="connsiteX6" fmla="*/ 1275047 w 1337374"/>
              <a:gd name="connsiteY6" fmla="*/ 804747 h 1078156"/>
              <a:gd name="connsiteX7" fmla="*/ 1157825 w 1337374"/>
              <a:gd name="connsiteY7" fmla="*/ 995621 h 1078156"/>
              <a:gd name="connsiteX8" fmla="*/ 1070688 w 1337374"/>
              <a:gd name="connsiteY8" fmla="*/ 995622 h 1078156"/>
              <a:gd name="connsiteX9" fmla="*/ 889997 w 1337374"/>
              <a:gd name="connsiteY9" fmla="*/ 703199 h 1078156"/>
              <a:gd name="connsiteX10" fmla="*/ 1014151 w 1337374"/>
              <a:gd name="connsiteY10" fmla="*/ 703199 h 1078156"/>
              <a:gd name="connsiteX11" fmla="*/ 1014151 w 1337374"/>
              <a:gd name="connsiteY11" fmla="*/ 580931 h 1078156"/>
              <a:gd name="connsiteX12" fmla="*/ 632290 w 1337374"/>
              <a:gd name="connsiteY12" fmla="*/ 199070 h 1078156"/>
              <a:gd name="connsiteX13" fmla="*/ 580931 w 1337374"/>
              <a:gd name="connsiteY13" fmla="*/ 199070 h 1078156"/>
              <a:gd name="connsiteX14" fmla="*/ 199070 w 1337374"/>
              <a:gd name="connsiteY14" fmla="*/ 580931 h 1078156"/>
              <a:gd name="connsiteX15" fmla="*/ 199070 w 1337374"/>
              <a:gd name="connsiteY15" fmla="*/ 1078156 h 1078156"/>
              <a:gd name="connsiteX16" fmla="*/ 0 w 1337374"/>
              <a:gd name="connsiteY16" fmla="*/ 1078156 h 1078156"/>
              <a:gd name="connsiteX17" fmla="*/ 0 w 1337374"/>
              <a:gd name="connsiteY17" fmla="*/ 580931 h 1078156"/>
              <a:gd name="connsiteX18" fmla="*/ 580931 w 1337374"/>
              <a:gd name="connsiteY18" fmla="*/ 0 h 1078156"/>
              <a:gd name="connsiteX0" fmla="*/ 580931 w 1275047"/>
              <a:gd name="connsiteY0" fmla="*/ 0 h 1078156"/>
              <a:gd name="connsiteX1" fmla="*/ 632290 w 1275047"/>
              <a:gd name="connsiteY1" fmla="*/ 0 h 1078156"/>
              <a:gd name="connsiteX2" fmla="*/ 1213221 w 1275047"/>
              <a:gd name="connsiteY2" fmla="*/ 580931 h 1078156"/>
              <a:gd name="connsiteX3" fmla="*/ 1213221 w 1275047"/>
              <a:gd name="connsiteY3" fmla="*/ 703199 h 1078156"/>
              <a:gd name="connsiteX4" fmla="*/ 1254300 w 1275047"/>
              <a:gd name="connsiteY4" fmla="*/ 709310 h 1078156"/>
              <a:gd name="connsiteX5" fmla="*/ 1275047 w 1275047"/>
              <a:gd name="connsiteY5" fmla="*/ 804747 h 1078156"/>
              <a:gd name="connsiteX6" fmla="*/ 1157825 w 1275047"/>
              <a:gd name="connsiteY6" fmla="*/ 995621 h 1078156"/>
              <a:gd name="connsiteX7" fmla="*/ 1070688 w 1275047"/>
              <a:gd name="connsiteY7" fmla="*/ 995622 h 1078156"/>
              <a:gd name="connsiteX8" fmla="*/ 889997 w 1275047"/>
              <a:gd name="connsiteY8" fmla="*/ 703199 h 1078156"/>
              <a:gd name="connsiteX9" fmla="*/ 1014151 w 1275047"/>
              <a:gd name="connsiteY9" fmla="*/ 703199 h 1078156"/>
              <a:gd name="connsiteX10" fmla="*/ 1014151 w 1275047"/>
              <a:gd name="connsiteY10" fmla="*/ 580931 h 1078156"/>
              <a:gd name="connsiteX11" fmla="*/ 632290 w 1275047"/>
              <a:gd name="connsiteY11" fmla="*/ 199070 h 1078156"/>
              <a:gd name="connsiteX12" fmla="*/ 580931 w 1275047"/>
              <a:gd name="connsiteY12" fmla="*/ 199070 h 1078156"/>
              <a:gd name="connsiteX13" fmla="*/ 199070 w 1275047"/>
              <a:gd name="connsiteY13" fmla="*/ 580931 h 1078156"/>
              <a:gd name="connsiteX14" fmla="*/ 199070 w 1275047"/>
              <a:gd name="connsiteY14" fmla="*/ 1078156 h 1078156"/>
              <a:gd name="connsiteX15" fmla="*/ 0 w 1275047"/>
              <a:gd name="connsiteY15" fmla="*/ 1078156 h 1078156"/>
              <a:gd name="connsiteX16" fmla="*/ 0 w 1275047"/>
              <a:gd name="connsiteY16" fmla="*/ 580931 h 1078156"/>
              <a:gd name="connsiteX17" fmla="*/ 580931 w 1275047"/>
              <a:gd name="connsiteY17" fmla="*/ 0 h 1078156"/>
              <a:gd name="connsiteX0" fmla="*/ 580931 w 1298551"/>
              <a:gd name="connsiteY0" fmla="*/ 0 h 1078156"/>
              <a:gd name="connsiteX1" fmla="*/ 632290 w 1298551"/>
              <a:gd name="connsiteY1" fmla="*/ 0 h 1078156"/>
              <a:gd name="connsiteX2" fmla="*/ 1213221 w 1298551"/>
              <a:gd name="connsiteY2" fmla="*/ 580931 h 1078156"/>
              <a:gd name="connsiteX3" fmla="*/ 1213221 w 1298551"/>
              <a:gd name="connsiteY3" fmla="*/ 703199 h 1078156"/>
              <a:gd name="connsiteX4" fmla="*/ 1254300 w 1298551"/>
              <a:gd name="connsiteY4" fmla="*/ 709310 h 1078156"/>
              <a:gd name="connsiteX5" fmla="*/ 1275047 w 1298551"/>
              <a:gd name="connsiteY5" fmla="*/ 804747 h 1078156"/>
              <a:gd name="connsiteX6" fmla="*/ 1157825 w 1298551"/>
              <a:gd name="connsiteY6" fmla="*/ 995621 h 1078156"/>
              <a:gd name="connsiteX7" fmla="*/ 1070688 w 1298551"/>
              <a:gd name="connsiteY7" fmla="*/ 995622 h 1078156"/>
              <a:gd name="connsiteX8" fmla="*/ 889997 w 1298551"/>
              <a:gd name="connsiteY8" fmla="*/ 703199 h 1078156"/>
              <a:gd name="connsiteX9" fmla="*/ 1014151 w 1298551"/>
              <a:gd name="connsiteY9" fmla="*/ 703199 h 1078156"/>
              <a:gd name="connsiteX10" fmla="*/ 1014151 w 1298551"/>
              <a:gd name="connsiteY10" fmla="*/ 580931 h 1078156"/>
              <a:gd name="connsiteX11" fmla="*/ 632290 w 1298551"/>
              <a:gd name="connsiteY11" fmla="*/ 199070 h 1078156"/>
              <a:gd name="connsiteX12" fmla="*/ 580931 w 1298551"/>
              <a:gd name="connsiteY12" fmla="*/ 199070 h 1078156"/>
              <a:gd name="connsiteX13" fmla="*/ 199070 w 1298551"/>
              <a:gd name="connsiteY13" fmla="*/ 580931 h 1078156"/>
              <a:gd name="connsiteX14" fmla="*/ 199070 w 1298551"/>
              <a:gd name="connsiteY14" fmla="*/ 1078156 h 1078156"/>
              <a:gd name="connsiteX15" fmla="*/ 0 w 1298551"/>
              <a:gd name="connsiteY15" fmla="*/ 1078156 h 1078156"/>
              <a:gd name="connsiteX16" fmla="*/ 0 w 1298551"/>
              <a:gd name="connsiteY16" fmla="*/ 580931 h 1078156"/>
              <a:gd name="connsiteX17" fmla="*/ 580931 w 1298551"/>
              <a:gd name="connsiteY17" fmla="*/ 0 h 1078156"/>
              <a:gd name="connsiteX0" fmla="*/ 580931 w 1312978"/>
              <a:gd name="connsiteY0" fmla="*/ 0 h 1078156"/>
              <a:gd name="connsiteX1" fmla="*/ 632290 w 1312978"/>
              <a:gd name="connsiteY1" fmla="*/ 0 h 1078156"/>
              <a:gd name="connsiteX2" fmla="*/ 1213221 w 1312978"/>
              <a:gd name="connsiteY2" fmla="*/ 580931 h 1078156"/>
              <a:gd name="connsiteX3" fmla="*/ 1213221 w 1312978"/>
              <a:gd name="connsiteY3" fmla="*/ 703199 h 1078156"/>
              <a:gd name="connsiteX4" fmla="*/ 1254300 w 1312978"/>
              <a:gd name="connsiteY4" fmla="*/ 709310 h 1078156"/>
              <a:gd name="connsiteX5" fmla="*/ 1275047 w 1312978"/>
              <a:gd name="connsiteY5" fmla="*/ 804747 h 1078156"/>
              <a:gd name="connsiteX6" fmla="*/ 1157825 w 1312978"/>
              <a:gd name="connsiteY6" fmla="*/ 995621 h 1078156"/>
              <a:gd name="connsiteX7" fmla="*/ 1070688 w 1312978"/>
              <a:gd name="connsiteY7" fmla="*/ 995622 h 1078156"/>
              <a:gd name="connsiteX8" fmla="*/ 889997 w 1312978"/>
              <a:gd name="connsiteY8" fmla="*/ 703199 h 1078156"/>
              <a:gd name="connsiteX9" fmla="*/ 1014151 w 1312978"/>
              <a:gd name="connsiteY9" fmla="*/ 703199 h 1078156"/>
              <a:gd name="connsiteX10" fmla="*/ 1014151 w 1312978"/>
              <a:gd name="connsiteY10" fmla="*/ 580931 h 1078156"/>
              <a:gd name="connsiteX11" fmla="*/ 632290 w 1312978"/>
              <a:gd name="connsiteY11" fmla="*/ 199070 h 1078156"/>
              <a:gd name="connsiteX12" fmla="*/ 580931 w 1312978"/>
              <a:gd name="connsiteY12" fmla="*/ 199070 h 1078156"/>
              <a:gd name="connsiteX13" fmla="*/ 199070 w 1312978"/>
              <a:gd name="connsiteY13" fmla="*/ 580931 h 1078156"/>
              <a:gd name="connsiteX14" fmla="*/ 199070 w 1312978"/>
              <a:gd name="connsiteY14" fmla="*/ 1078156 h 1078156"/>
              <a:gd name="connsiteX15" fmla="*/ 0 w 1312978"/>
              <a:gd name="connsiteY15" fmla="*/ 1078156 h 1078156"/>
              <a:gd name="connsiteX16" fmla="*/ 0 w 1312978"/>
              <a:gd name="connsiteY16" fmla="*/ 580931 h 1078156"/>
              <a:gd name="connsiteX17" fmla="*/ 580931 w 1312978"/>
              <a:gd name="connsiteY17" fmla="*/ 0 h 1078156"/>
              <a:gd name="connsiteX0" fmla="*/ 580931 w 1317896"/>
              <a:gd name="connsiteY0" fmla="*/ 0 h 1078156"/>
              <a:gd name="connsiteX1" fmla="*/ 632290 w 1317896"/>
              <a:gd name="connsiteY1" fmla="*/ 0 h 1078156"/>
              <a:gd name="connsiteX2" fmla="*/ 1213221 w 1317896"/>
              <a:gd name="connsiteY2" fmla="*/ 580931 h 1078156"/>
              <a:gd name="connsiteX3" fmla="*/ 1213221 w 1317896"/>
              <a:gd name="connsiteY3" fmla="*/ 703199 h 1078156"/>
              <a:gd name="connsiteX4" fmla="*/ 1254300 w 1317896"/>
              <a:gd name="connsiteY4" fmla="*/ 709310 h 1078156"/>
              <a:gd name="connsiteX5" fmla="*/ 1275047 w 1317896"/>
              <a:gd name="connsiteY5" fmla="*/ 804747 h 1078156"/>
              <a:gd name="connsiteX6" fmla="*/ 1157825 w 1317896"/>
              <a:gd name="connsiteY6" fmla="*/ 995621 h 1078156"/>
              <a:gd name="connsiteX7" fmla="*/ 1070688 w 1317896"/>
              <a:gd name="connsiteY7" fmla="*/ 995622 h 1078156"/>
              <a:gd name="connsiteX8" fmla="*/ 889997 w 1317896"/>
              <a:gd name="connsiteY8" fmla="*/ 703199 h 1078156"/>
              <a:gd name="connsiteX9" fmla="*/ 1014151 w 1317896"/>
              <a:gd name="connsiteY9" fmla="*/ 703199 h 1078156"/>
              <a:gd name="connsiteX10" fmla="*/ 1014151 w 1317896"/>
              <a:gd name="connsiteY10" fmla="*/ 580931 h 1078156"/>
              <a:gd name="connsiteX11" fmla="*/ 632290 w 1317896"/>
              <a:gd name="connsiteY11" fmla="*/ 199070 h 1078156"/>
              <a:gd name="connsiteX12" fmla="*/ 580931 w 1317896"/>
              <a:gd name="connsiteY12" fmla="*/ 199070 h 1078156"/>
              <a:gd name="connsiteX13" fmla="*/ 199070 w 1317896"/>
              <a:gd name="connsiteY13" fmla="*/ 580931 h 1078156"/>
              <a:gd name="connsiteX14" fmla="*/ 199070 w 1317896"/>
              <a:gd name="connsiteY14" fmla="*/ 1078156 h 1078156"/>
              <a:gd name="connsiteX15" fmla="*/ 0 w 1317896"/>
              <a:gd name="connsiteY15" fmla="*/ 1078156 h 1078156"/>
              <a:gd name="connsiteX16" fmla="*/ 0 w 1317896"/>
              <a:gd name="connsiteY16" fmla="*/ 580931 h 1078156"/>
              <a:gd name="connsiteX17" fmla="*/ 580931 w 1317896"/>
              <a:gd name="connsiteY17" fmla="*/ 0 h 1078156"/>
              <a:gd name="connsiteX0" fmla="*/ 580931 w 1317896"/>
              <a:gd name="connsiteY0" fmla="*/ 0 h 1078156"/>
              <a:gd name="connsiteX1" fmla="*/ 632290 w 1317896"/>
              <a:gd name="connsiteY1" fmla="*/ 0 h 1078156"/>
              <a:gd name="connsiteX2" fmla="*/ 1213221 w 1317896"/>
              <a:gd name="connsiteY2" fmla="*/ 580931 h 1078156"/>
              <a:gd name="connsiteX3" fmla="*/ 1213221 w 1317896"/>
              <a:gd name="connsiteY3" fmla="*/ 703199 h 1078156"/>
              <a:gd name="connsiteX4" fmla="*/ 1254300 w 1317896"/>
              <a:gd name="connsiteY4" fmla="*/ 709310 h 1078156"/>
              <a:gd name="connsiteX5" fmla="*/ 1275047 w 1317896"/>
              <a:gd name="connsiteY5" fmla="*/ 804747 h 1078156"/>
              <a:gd name="connsiteX6" fmla="*/ 1157825 w 1317896"/>
              <a:gd name="connsiteY6" fmla="*/ 995621 h 1078156"/>
              <a:gd name="connsiteX7" fmla="*/ 1070688 w 1317896"/>
              <a:gd name="connsiteY7" fmla="*/ 995622 h 1078156"/>
              <a:gd name="connsiteX8" fmla="*/ 889997 w 1317896"/>
              <a:gd name="connsiteY8" fmla="*/ 703199 h 1078156"/>
              <a:gd name="connsiteX9" fmla="*/ 1014151 w 1317896"/>
              <a:gd name="connsiteY9" fmla="*/ 703199 h 1078156"/>
              <a:gd name="connsiteX10" fmla="*/ 1014151 w 1317896"/>
              <a:gd name="connsiteY10" fmla="*/ 580931 h 1078156"/>
              <a:gd name="connsiteX11" fmla="*/ 632290 w 1317896"/>
              <a:gd name="connsiteY11" fmla="*/ 199070 h 1078156"/>
              <a:gd name="connsiteX12" fmla="*/ 580931 w 1317896"/>
              <a:gd name="connsiteY12" fmla="*/ 199070 h 1078156"/>
              <a:gd name="connsiteX13" fmla="*/ 199070 w 1317896"/>
              <a:gd name="connsiteY13" fmla="*/ 580931 h 1078156"/>
              <a:gd name="connsiteX14" fmla="*/ 199070 w 1317896"/>
              <a:gd name="connsiteY14" fmla="*/ 1078156 h 1078156"/>
              <a:gd name="connsiteX15" fmla="*/ 0 w 1317896"/>
              <a:gd name="connsiteY15" fmla="*/ 1078156 h 1078156"/>
              <a:gd name="connsiteX16" fmla="*/ 0 w 1317896"/>
              <a:gd name="connsiteY16" fmla="*/ 580931 h 1078156"/>
              <a:gd name="connsiteX17" fmla="*/ 580931 w 1317896"/>
              <a:gd name="connsiteY17" fmla="*/ 0 h 1078156"/>
              <a:gd name="connsiteX0" fmla="*/ 580931 w 1316239"/>
              <a:gd name="connsiteY0" fmla="*/ 0 h 1078156"/>
              <a:gd name="connsiteX1" fmla="*/ 632290 w 1316239"/>
              <a:gd name="connsiteY1" fmla="*/ 0 h 1078156"/>
              <a:gd name="connsiteX2" fmla="*/ 1213221 w 1316239"/>
              <a:gd name="connsiteY2" fmla="*/ 580931 h 1078156"/>
              <a:gd name="connsiteX3" fmla="*/ 1213221 w 1316239"/>
              <a:gd name="connsiteY3" fmla="*/ 703199 h 1078156"/>
              <a:gd name="connsiteX4" fmla="*/ 1254300 w 1316239"/>
              <a:gd name="connsiteY4" fmla="*/ 709310 h 1078156"/>
              <a:gd name="connsiteX5" fmla="*/ 1275047 w 1316239"/>
              <a:gd name="connsiteY5" fmla="*/ 804747 h 1078156"/>
              <a:gd name="connsiteX6" fmla="*/ 1157825 w 1316239"/>
              <a:gd name="connsiteY6" fmla="*/ 995621 h 1078156"/>
              <a:gd name="connsiteX7" fmla="*/ 1070688 w 1316239"/>
              <a:gd name="connsiteY7" fmla="*/ 995622 h 1078156"/>
              <a:gd name="connsiteX8" fmla="*/ 889997 w 1316239"/>
              <a:gd name="connsiteY8" fmla="*/ 703199 h 1078156"/>
              <a:gd name="connsiteX9" fmla="*/ 1014151 w 1316239"/>
              <a:gd name="connsiteY9" fmla="*/ 703199 h 1078156"/>
              <a:gd name="connsiteX10" fmla="*/ 1014151 w 1316239"/>
              <a:gd name="connsiteY10" fmla="*/ 580931 h 1078156"/>
              <a:gd name="connsiteX11" fmla="*/ 632290 w 1316239"/>
              <a:gd name="connsiteY11" fmla="*/ 199070 h 1078156"/>
              <a:gd name="connsiteX12" fmla="*/ 580931 w 1316239"/>
              <a:gd name="connsiteY12" fmla="*/ 199070 h 1078156"/>
              <a:gd name="connsiteX13" fmla="*/ 199070 w 1316239"/>
              <a:gd name="connsiteY13" fmla="*/ 580931 h 1078156"/>
              <a:gd name="connsiteX14" fmla="*/ 199070 w 1316239"/>
              <a:gd name="connsiteY14" fmla="*/ 1078156 h 1078156"/>
              <a:gd name="connsiteX15" fmla="*/ 0 w 1316239"/>
              <a:gd name="connsiteY15" fmla="*/ 1078156 h 1078156"/>
              <a:gd name="connsiteX16" fmla="*/ 0 w 1316239"/>
              <a:gd name="connsiteY16" fmla="*/ 580931 h 1078156"/>
              <a:gd name="connsiteX17" fmla="*/ 580931 w 1316239"/>
              <a:gd name="connsiteY17" fmla="*/ 0 h 1078156"/>
              <a:gd name="connsiteX0" fmla="*/ 580931 w 1320710"/>
              <a:gd name="connsiteY0" fmla="*/ 0 h 1078156"/>
              <a:gd name="connsiteX1" fmla="*/ 632290 w 1320710"/>
              <a:gd name="connsiteY1" fmla="*/ 0 h 1078156"/>
              <a:gd name="connsiteX2" fmla="*/ 1213221 w 1320710"/>
              <a:gd name="connsiteY2" fmla="*/ 580931 h 1078156"/>
              <a:gd name="connsiteX3" fmla="*/ 1213221 w 1320710"/>
              <a:gd name="connsiteY3" fmla="*/ 703199 h 1078156"/>
              <a:gd name="connsiteX4" fmla="*/ 1254300 w 1320710"/>
              <a:gd name="connsiteY4" fmla="*/ 709310 h 1078156"/>
              <a:gd name="connsiteX5" fmla="*/ 1275047 w 1320710"/>
              <a:gd name="connsiteY5" fmla="*/ 804747 h 1078156"/>
              <a:gd name="connsiteX6" fmla="*/ 1157825 w 1320710"/>
              <a:gd name="connsiteY6" fmla="*/ 995621 h 1078156"/>
              <a:gd name="connsiteX7" fmla="*/ 1070688 w 1320710"/>
              <a:gd name="connsiteY7" fmla="*/ 995622 h 1078156"/>
              <a:gd name="connsiteX8" fmla="*/ 889997 w 1320710"/>
              <a:gd name="connsiteY8" fmla="*/ 703199 h 1078156"/>
              <a:gd name="connsiteX9" fmla="*/ 1014151 w 1320710"/>
              <a:gd name="connsiteY9" fmla="*/ 703199 h 1078156"/>
              <a:gd name="connsiteX10" fmla="*/ 1014151 w 1320710"/>
              <a:gd name="connsiteY10" fmla="*/ 580931 h 1078156"/>
              <a:gd name="connsiteX11" fmla="*/ 632290 w 1320710"/>
              <a:gd name="connsiteY11" fmla="*/ 199070 h 1078156"/>
              <a:gd name="connsiteX12" fmla="*/ 580931 w 1320710"/>
              <a:gd name="connsiteY12" fmla="*/ 199070 h 1078156"/>
              <a:gd name="connsiteX13" fmla="*/ 199070 w 1320710"/>
              <a:gd name="connsiteY13" fmla="*/ 580931 h 1078156"/>
              <a:gd name="connsiteX14" fmla="*/ 199070 w 1320710"/>
              <a:gd name="connsiteY14" fmla="*/ 1078156 h 1078156"/>
              <a:gd name="connsiteX15" fmla="*/ 0 w 1320710"/>
              <a:gd name="connsiteY15" fmla="*/ 1078156 h 1078156"/>
              <a:gd name="connsiteX16" fmla="*/ 0 w 1320710"/>
              <a:gd name="connsiteY16" fmla="*/ 580931 h 1078156"/>
              <a:gd name="connsiteX17" fmla="*/ 580931 w 1320710"/>
              <a:gd name="connsiteY17" fmla="*/ 0 h 1078156"/>
              <a:gd name="connsiteX0" fmla="*/ 580931 w 1322884"/>
              <a:gd name="connsiteY0" fmla="*/ 0 h 1078156"/>
              <a:gd name="connsiteX1" fmla="*/ 632290 w 1322884"/>
              <a:gd name="connsiteY1" fmla="*/ 0 h 1078156"/>
              <a:gd name="connsiteX2" fmla="*/ 1213221 w 1322884"/>
              <a:gd name="connsiteY2" fmla="*/ 580931 h 1078156"/>
              <a:gd name="connsiteX3" fmla="*/ 1213221 w 1322884"/>
              <a:gd name="connsiteY3" fmla="*/ 703199 h 1078156"/>
              <a:gd name="connsiteX4" fmla="*/ 1258449 w 1322884"/>
              <a:gd name="connsiteY4" fmla="*/ 705160 h 1078156"/>
              <a:gd name="connsiteX5" fmla="*/ 1275047 w 1322884"/>
              <a:gd name="connsiteY5" fmla="*/ 804747 h 1078156"/>
              <a:gd name="connsiteX6" fmla="*/ 1157825 w 1322884"/>
              <a:gd name="connsiteY6" fmla="*/ 995621 h 1078156"/>
              <a:gd name="connsiteX7" fmla="*/ 1070688 w 1322884"/>
              <a:gd name="connsiteY7" fmla="*/ 995622 h 1078156"/>
              <a:gd name="connsiteX8" fmla="*/ 889997 w 1322884"/>
              <a:gd name="connsiteY8" fmla="*/ 703199 h 1078156"/>
              <a:gd name="connsiteX9" fmla="*/ 1014151 w 1322884"/>
              <a:gd name="connsiteY9" fmla="*/ 703199 h 1078156"/>
              <a:gd name="connsiteX10" fmla="*/ 1014151 w 1322884"/>
              <a:gd name="connsiteY10" fmla="*/ 580931 h 1078156"/>
              <a:gd name="connsiteX11" fmla="*/ 632290 w 1322884"/>
              <a:gd name="connsiteY11" fmla="*/ 199070 h 1078156"/>
              <a:gd name="connsiteX12" fmla="*/ 580931 w 1322884"/>
              <a:gd name="connsiteY12" fmla="*/ 199070 h 1078156"/>
              <a:gd name="connsiteX13" fmla="*/ 199070 w 1322884"/>
              <a:gd name="connsiteY13" fmla="*/ 580931 h 1078156"/>
              <a:gd name="connsiteX14" fmla="*/ 199070 w 1322884"/>
              <a:gd name="connsiteY14" fmla="*/ 1078156 h 1078156"/>
              <a:gd name="connsiteX15" fmla="*/ 0 w 1322884"/>
              <a:gd name="connsiteY15" fmla="*/ 1078156 h 1078156"/>
              <a:gd name="connsiteX16" fmla="*/ 0 w 1322884"/>
              <a:gd name="connsiteY16" fmla="*/ 580931 h 1078156"/>
              <a:gd name="connsiteX17" fmla="*/ 580931 w 1322884"/>
              <a:gd name="connsiteY17" fmla="*/ 0 h 1078156"/>
              <a:gd name="connsiteX0" fmla="*/ 580931 w 1319673"/>
              <a:gd name="connsiteY0" fmla="*/ 0 h 1078156"/>
              <a:gd name="connsiteX1" fmla="*/ 632290 w 1319673"/>
              <a:gd name="connsiteY1" fmla="*/ 0 h 1078156"/>
              <a:gd name="connsiteX2" fmla="*/ 1213221 w 1319673"/>
              <a:gd name="connsiteY2" fmla="*/ 580931 h 1078156"/>
              <a:gd name="connsiteX3" fmla="*/ 1213221 w 1319673"/>
              <a:gd name="connsiteY3" fmla="*/ 703199 h 1078156"/>
              <a:gd name="connsiteX4" fmla="*/ 1258449 w 1319673"/>
              <a:gd name="connsiteY4" fmla="*/ 705160 h 1078156"/>
              <a:gd name="connsiteX5" fmla="*/ 1275047 w 1319673"/>
              <a:gd name="connsiteY5" fmla="*/ 804747 h 1078156"/>
              <a:gd name="connsiteX6" fmla="*/ 1157825 w 1319673"/>
              <a:gd name="connsiteY6" fmla="*/ 995621 h 1078156"/>
              <a:gd name="connsiteX7" fmla="*/ 1070688 w 1319673"/>
              <a:gd name="connsiteY7" fmla="*/ 995622 h 1078156"/>
              <a:gd name="connsiteX8" fmla="*/ 889997 w 1319673"/>
              <a:gd name="connsiteY8" fmla="*/ 703199 h 1078156"/>
              <a:gd name="connsiteX9" fmla="*/ 1014151 w 1319673"/>
              <a:gd name="connsiteY9" fmla="*/ 703199 h 1078156"/>
              <a:gd name="connsiteX10" fmla="*/ 1014151 w 1319673"/>
              <a:gd name="connsiteY10" fmla="*/ 580931 h 1078156"/>
              <a:gd name="connsiteX11" fmla="*/ 632290 w 1319673"/>
              <a:gd name="connsiteY11" fmla="*/ 199070 h 1078156"/>
              <a:gd name="connsiteX12" fmla="*/ 580931 w 1319673"/>
              <a:gd name="connsiteY12" fmla="*/ 199070 h 1078156"/>
              <a:gd name="connsiteX13" fmla="*/ 199070 w 1319673"/>
              <a:gd name="connsiteY13" fmla="*/ 580931 h 1078156"/>
              <a:gd name="connsiteX14" fmla="*/ 199070 w 1319673"/>
              <a:gd name="connsiteY14" fmla="*/ 1078156 h 1078156"/>
              <a:gd name="connsiteX15" fmla="*/ 0 w 1319673"/>
              <a:gd name="connsiteY15" fmla="*/ 1078156 h 1078156"/>
              <a:gd name="connsiteX16" fmla="*/ 0 w 1319673"/>
              <a:gd name="connsiteY16" fmla="*/ 580931 h 1078156"/>
              <a:gd name="connsiteX17" fmla="*/ 580931 w 1319673"/>
              <a:gd name="connsiteY17" fmla="*/ 0 h 1078156"/>
              <a:gd name="connsiteX0" fmla="*/ 580931 w 1322884"/>
              <a:gd name="connsiteY0" fmla="*/ 0 h 1078156"/>
              <a:gd name="connsiteX1" fmla="*/ 632290 w 1322884"/>
              <a:gd name="connsiteY1" fmla="*/ 0 h 1078156"/>
              <a:gd name="connsiteX2" fmla="*/ 1213221 w 1322884"/>
              <a:gd name="connsiteY2" fmla="*/ 580931 h 1078156"/>
              <a:gd name="connsiteX3" fmla="*/ 1213221 w 1322884"/>
              <a:gd name="connsiteY3" fmla="*/ 703199 h 1078156"/>
              <a:gd name="connsiteX4" fmla="*/ 1258449 w 1322884"/>
              <a:gd name="connsiteY4" fmla="*/ 705160 h 1078156"/>
              <a:gd name="connsiteX5" fmla="*/ 1275047 w 1322884"/>
              <a:gd name="connsiteY5" fmla="*/ 804747 h 1078156"/>
              <a:gd name="connsiteX6" fmla="*/ 1157825 w 1322884"/>
              <a:gd name="connsiteY6" fmla="*/ 995621 h 1078156"/>
              <a:gd name="connsiteX7" fmla="*/ 1070688 w 1322884"/>
              <a:gd name="connsiteY7" fmla="*/ 995622 h 1078156"/>
              <a:gd name="connsiteX8" fmla="*/ 889997 w 1322884"/>
              <a:gd name="connsiteY8" fmla="*/ 703199 h 1078156"/>
              <a:gd name="connsiteX9" fmla="*/ 1014151 w 1322884"/>
              <a:gd name="connsiteY9" fmla="*/ 703199 h 1078156"/>
              <a:gd name="connsiteX10" fmla="*/ 1014151 w 1322884"/>
              <a:gd name="connsiteY10" fmla="*/ 580931 h 1078156"/>
              <a:gd name="connsiteX11" fmla="*/ 632290 w 1322884"/>
              <a:gd name="connsiteY11" fmla="*/ 199070 h 1078156"/>
              <a:gd name="connsiteX12" fmla="*/ 580931 w 1322884"/>
              <a:gd name="connsiteY12" fmla="*/ 199070 h 1078156"/>
              <a:gd name="connsiteX13" fmla="*/ 199070 w 1322884"/>
              <a:gd name="connsiteY13" fmla="*/ 580931 h 1078156"/>
              <a:gd name="connsiteX14" fmla="*/ 199070 w 1322884"/>
              <a:gd name="connsiteY14" fmla="*/ 1078156 h 1078156"/>
              <a:gd name="connsiteX15" fmla="*/ 0 w 1322884"/>
              <a:gd name="connsiteY15" fmla="*/ 1078156 h 1078156"/>
              <a:gd name="connsiteX16" fmla="*/ 0 w 1322884"/>
              <a:gd name="connsiteY16" fmla="*/ 580931 h 1078156"/>
              <a:gd name="connsiteX17" fmla="*/ 580931 w 1322884"/>
              <a:gd name="connsiteY17" fmla="*/ 0 h 1078156"/>
              <a:gd name="connsiteX0" fmla="*/ 580931 w 1326163"/>
              <a:gd name="connsiteY0" fmla="*/ 0 h 1078156"/>
              <a:gd name="connsiteX1" fmla="*/ 632290 w 1326163"/>
              <a:gd name="connsiteY1" fmla="*/ 0 h 1078156"/>
              <a:gd name="connsiteX2" fmla="*/ 1213221 w 1326163"/>
              <a:gd name="connsiteY2" fmla="*/ 580931 h 1078156"/>
              <a:gd name="connsiteX3" fmla="*/ 1213221 w 1326163"/>
              <a:gd name="connsiteY3" fmla="*/ 703199 h 1078156"/>
              <a:gd name="connsiteX4" fmla="*/ 1258449 w 1326163"/>
              <a:gd name="connsiteY4" fmla="*/ 705160 h 1078156"/>
              <a:gd name="connsiteX5" fmla="*/ 1275047 w 1326163"/>
              <a:gd name="connsiteY5" fmla="*/ 804747 h 1078156"/>
              <a:gd name="connsiteX6" fmla="*/ 1157825 w 1326163"/>
              <a:gd name="connsiteY6" fmla="*/ 995621 h 1078156"/>
              <a:gd name="connsiteX7" fmla="*/ 1070688 w 1326163"/>
              <a:gd name="connsiteY7" fmla="*/ 995622 h 1078156"/>
              <a:gd name="connsiteX8" fmla="*/ 889997 w 1326163"/>
              <a:gd name="connsiteY8" fmla="*/ 703199 h 1078156"/>
              <a:gd name="connsiteX9" fmla="*/ 1014151 w 1326163"/>
              <a:gd name="connsiteY9" fmla="*/ 703199 h 1078156"/>
              <a:gd name="connsiteX10" fmla="*/ 1014151 w 1326163"/>
              <a:gd name="connsiteY10" fmla="*/ 580931 h 1078156"/>
              <a:gd name="connsiteX11" fmla="*/ 632290 w 1326163"/>
              <a:gd name="connsiteY11" fmla="*/ 199070 h 1078156"/>
              <a:gd name="connsiteX12" fmla="*/ 580931 w 1326163"/>
              <a:gd name="connsiteY12" fmla="*/ 199070 h 1078156"/>
              <a:gd name="connsiteX13" fmla="*/ 199070 w 1326163"/>
              <a:gd name="connsiteY13" fmla="*/ 580931 h 1078156"/>
              <a:gd name="connsiteX14" fmla="*/ 199070 w 1326163"/>
              <a:gd name="connsiteY14" fmla="*/ 1078156 h 1078156"/>
              <a:gd name="connsiteX15" fmla="*/ 0 w 1326163"/>
              <a:gd name="connsiteY15" fmla="*/ 1078156 h 1078156"/>
              <a:gd name="connsiteX16" fmla="*/ 0 w 1326163"/>
              <a:gd name="connsiteY16" fmla="*/ 580931 h 1078156"/>
              <a:gd name="connsiteX17" fmla="*/ 580931 w 1326163"/>
              <a:gd name="connsiteY17" fmla="*/ 0 h 1078156"/>
              <a:gd name="connsiteX0" fmla="*/ 580931 w 1326163"/>
              <a:gd name="connsiteY0" fmla="*/ 0 h 1078156"/>
              <a:gd name="connsiteX1" fmla="*/ 632290 w 1326163"/>
              <a:gd name="connsiteY1" fmla="*/ 0 h 1078156"/>
              <a:gd name="connsiteX2" fmla="*/ 1213221 w 1326163"/>
              <a:gd name="connsiteY2" fmla="*/ 580931 h 1078156"/>
              <a:gd name="connsiteX3" fmla="*/ 1213221 w 1326163"/>
              <a:gd name="connsiteY3" fmla="*/ 703199 h 1078156"/>
              <a:gd name="connsiteX4" fmla="*/ 1258449 w 1326163"/>
              <a:gd name="connsiteY4" fmla="*/ 705160 h 1078156"/>
              <a:gd name="connsiteX5" fmla="*/ 1275047 w 1326163"/>
              <a:gd name="connsiteY5" fmla="*/ 804747 h 1078156"/>
              <a:gd name="connsiteX6" fmla="*/ 1157825 w 1326163"/>
              <a:gd name="connsiteY6" fmla="*/ 995621 h 1078156"/>
              <a:gd name="connsiteX7" fmla="*/ 1070688 w 1326163"/>
              <a:gd name="connsiteY7" fmla="*/ 995622 h 1078156"/>
              <a:gd name="connsiteX8" fmla="*/ 943091 w 1326163"/>
              <a:gd name="connsiteY8" fmla="*/ 796448 h 1078156"/>
              <a:gd name="connsiteX9" fmla="*/ 889997 w 1326163"/>
              <a:gd name="connsiteY9" fmla="*/ 703199 h 1078156"/>
              <a:gd name="connsiteX10" fmla="*/ 1014151 w 1326163"/>
              <a:gd name="connsiteY10" fmla="*/ 703199 h 1078156"/>
              <a:gd name="connsiteX11" fmla="*/ 1014151 w 1326163"/>
              <a:gd name="connsiteY11" fmla="*/ 580931 h 1078156"/>
              <a:gd name="connsiteX12" fmla="*/ 632290 w 1326163"/>
              <a:gd name="connsiteY12" fmla="*/ 199070 h 1078156"/>
              <a:gd name="connsiteX13" fmla="*/ 580931 w 1326163"/>
              <a:gd name="connsiteY13" fmla="*/ 199070 h 1078156"/>
              <a:gd name="connsiteX14" fmla="*/ 199070 w 1326163"/>
              <a:gd name="connsiteY14" fmla="*/ 580931 h 1078156"/>
              <a:gd name="connsiteX15" fmla="*/ 199070 w 1326163"/>
              <a:gd name="connsiteY15" fmla="*/ 1078156 h 1078156"/>
              <a:gd name="connsiteX16" fmla="*/ 0 w 1326163"/>
              <a:gd name="connsiteY16" fmla="*/ 1078156 h 1078156"/>
              <a:gd name="connsiteX17" fmla="*/ 0 w 1326163"/>
              <a:gd name="connsiteY17" fmla="*/ 580931 h 1078156"/>
              <a:gd name="connsiteX18" fmla="*/ 580931 w 1326163"/>
              <a:gd name="connsiteY18" fmla="*/ 0 h 1078156"/>
              <a:gd name="connsiteX0" fmla="*/ 580931 w 1326163"/>
              <a:gd name="connsiteY0" fmla="*/ 0 h 1078156"/>
              <a:gd name="connsiteX1" fmla="*/ 632290 w 1326163"/>
              <a:gd name="connsiteY1" fmla="*/ 0 h 1078156"/>
              <a:gd name="connsiteX2" fmla="*/ 1213221 w 1326163"/>
              <a:gd name="connsiteY2" fmla="*/ 580931 h 1078156"/>
              <a:gd name="connsiteX3" fmla="*/ 1213221 w 1326163"/>
              <a:gd name="connsiteY3" fmla="*/ 703199 h 1078156"/>
              <a:gd name="connsiteX4" fmla="*/ 1258449 w 1326163"/>
              <a:gd name="connsiteY4" fmla="*/ 705160 h 1078156"/>
              <a:gd name="connsiteX5" fmla="*/ 1275047 w 1326163"/>
              <a:gd name="connsiteY5" fmla="*/ 804747 h 1078156"/>
              <a:gd name="connsiteX6" fmla="*/ 1157825 w 1326163"/>
              <a:gd name="connsiteY6" fmla="*/ 995621 h 1078156"/>
              <a:gd name="connsiteX7" fmla="*/ 1070688 w 1326163"/>
              <a:gd name="connsiteY7" fmla="*/ 995622 h 1078156"/>
              <a:gd name="connsiteX8" fmla="*/ 943091 w 1326163"/>
              <a:gd name="connsiteY8" fmla="*/ 796448 h 1078156"/>
              <a:gd name="connsiteX9" fmla="*/ 889997 w 1326163"/>
              <a:gd name="connsiteY9" fmla="*/ 703199 h 1078156"/>
              <a:gd name="connsiteX10" fmla="*/ 959689 w 1326163"/>
              <a:gd name="connsiteY10" fmla="*/ 705160 h 1078156"/>
              <a:gd name="connsiteX11" fmla="*/ 1014151 w 1326163"/>
              <a:gd name="connsiteY11" fmla="*/ 703199 h 1078156"/>
              <a:gd name="connsiteX12" fmla="*/ 1014151 w 1326163"/>
              <a:gd name="connsiteY12" fmla="*/ 580931 h 1078156"/>
              <a:gd name="connsiteX13" fmla="*/ 632290 w 1326163"/>
              <a:gd name="connsiteY13" fmla="*/ 199070 h 1078156"/>
              <a:gd name="connsiteX14" fmla="*/ 580931 w 1326163"/>
              <a:gd name="connsiteY14" fmla="*/ 199070 h 1078156"/>
              <a:gd name="connsiteX15" fmla="*/ 199070 w 1326163"/>
              <a:gd name="connsiteY15" fmla="*/ 580931 h 1078156"/>
              <a:gd name="connsiteX16" fmla="*/ 199070 w 1326163"/>
              <a:gd name="connsiteY16" fmla="*/ 1078156 h 1078156"/>
              <a:gd name="connsiteX17" fmla="*/ 0 w 1326163"/>
              <a:gd name="connsiteY17" fmla="*/ 1078156 h 1078156"/>
              <a:gd name="connsiteX18" fmla="*/ 0 w 1326163"/>
              <a:gd name="connsiteY18" fmla="*/ 580931 h 1078156"/>
              <a:gd name="connsiteX19" fmla="*/ 580931 w 1326163"/>
              <a:gd name="connsiteY19" fmla="*/ 0 h 1078156"/>
              <a:gd name="connsiteX0" fmla="*/ 580931 w 1326163"/>
              <a:gd name="connsiteY0" fmla="*/ 0 h 1078156"/>
              <a:gd name="connsiteX1" fmla="*/ 632290 w 1326163"/>
              <a:gd name="connsiteY1" fmla="*/ 0 h 1078156"/>
              <a:gd name="connsiteX2" fmla="*/ 1213221 w 1326163"/>
              <a:gd name="connsiteY2" fmla="*/ 580931 h 1078156"/>
              <a:gd name="connsiteX3" fmla="*/ 1213221 w 1326163"/>
              <a:gd name="connsiteY3" fmla="*/ 703199 h 1078156"/>
              <a:gd name="connsiteX4" fmla="*/ 1258449 w 1326163"/>
              <a:gd name="connsiteY4" fmla="*/ 705160 h 1078156"/>
              <a:gd name="connsiteX5" fmla="*/ 1275047 w 1326163"/>
              <a:gd name="connsiteY5" fmla="*/ 804747 h 1078156"/>
              <a:gd name="connsiteX6" fmla="*/ 1157825 w 1326163"/>
              <a:gd name="connsiteY6" fmla="*/ 995621 h 1078156"/>
              <a:gd name="connsiteX7" fmla="*/ 1070688 w 1326163"/>
              <a:gd name="connsiteY7" fmla="*/ 995622 h 1078156"/>
              <a:gd name="connsiteX8" fmla="*/ 943091 w 1326163"/>
              <a:gd name="connsiteY8" fmla="*/ 796448 h 1078156"/>
              <a:gd name="connsiteX9" fmla="*/ 959689 w 1326163"/>
              <a:gd name="connsiteY9" fmla="*/ 705160 h 1078156"/>
              <a:gd name="connsiteX10" fmla="*/ 1014151 w 1326163"/>
              <a:gd name="connsiteY10" fmla="*/ 703199 h 1078156"/>
              <a:gd name="connsiteX11" fmla="*/ 1014151 w 1326163"/>
              <a:gd name="connsiteY11" fmla="*/ 580931 h 1078156"/>
              <a:gd name="connsiteX12" fmla="*/ 632290 w 1326163"/>
              <a:gd name="connsiteY12" fmla="*/ 199070 h 1078156"/>
              <a:gd name="connsiteX13" fmla="*/ 580931 w 1326163"/>
              <a:gd name="connsiteY13" fmla="*/ 199070 h 1078156"/>
              <a:gd name="connsiteX14" fmla="*/ 199070 w 1326163"/>
              <a:gd name="connsiteY14" fmla="*/ 580931 h 1078156"/>
              <a:gd name="connsiteX15" fmla="*/ 199070 w 1326163"/>
              <a:gd name="connsiteY15" fmla="*/ 1078156 h 1078156"/>
              <a:gd name="connsiteX16" fmla="*/ 0 w 1326163"/>
              <a:gd name="connsiteY16" fmla="*/ 1078156 h 1078156"/>
              <a:gd name="connsiteX17" fmla="*/ 0 w 1326163"/>
              <a:gd name="connsiteY17" fmla="*/ 580931 h 1078156"/>
              <a:gd name="connsiteX18" fmla="*/ 580931 w 1326163"/>
              <a:gd name="connsiteY18" fmla="*/ 0 h 1078156"/>
              <a:gd name="connsiteX0" fmla="*/ 580931 w 1326163"/>
              <a:gd name="connsiteY0" fmla="*/ 0 h 1078156"/>
              <a:gd name="connsiteX1" fmla="*/ 632290 w 1326163"/>
              <a:gd name="connsiteY1" fmla="*/ 0 h 1078156"/>
              <a:gd name="connsiteX2" fmla="*/ 1213221 w 1326163"/>
              <a:gd name="connsiteY2" fmla="*/ 580931 h 1078156"/>
              <a:gd name="connsiteX3" fmla="*/ 1213221 w 1326163"/>
              <a:gd name="connsiteY3" fmla="*/ 703199 h 1078156"/>
              <a:gd name="connsiteX4" fmla="*/ 1258449 w 1326163"/>
              <a:gd name="connsiteY4" fmla="*/ 705160 h 1078156"/>
              <a:gd name="connsiteX5" fmla="*/ 1275047 w 1326163"/>
              <a:gd name="connsiteY5" fmla="*/ 804747 h 1078156"/>
              <a:gd name="connsiteX6" fmla="*/ 1157825 w 1326163"/>
              <a:gd name="connsiteY6" fmla="*/ 995621 h 1078156"/>
              <a:gd name="connsiteX7" fmla="*/ 1070688 w 1326163"/>
              <a:gd name="connsiteY7" fmla="*/ 995622 h 1078156"/>
              <a:gd name="connsiteX8" fmla="*/ 943091 w 1326163"/>
              <a:gd name="connsiteY8" fmla="*/ 796448 h 1078156"/>
              <a:gd name="connsiteX9" fmla="*/ 959689 w 1326163"/>
              <a:gd name="connsiteY9" fmla="*/ 705160 h 1078156"/>
              <a:gd name="connsiteX10" fmla="*/ 1014151 w 1326163"/>
              <a:gd name="connsiteY10" fmla="*/ 703199 h 1078156"/>
              <a:gd name="connsiteX11" fmla="*/ 1014151 w 1326163"/>
              <a:gd name="connsiteY11" fmla="*/ 580931 h 1078156"/>
              <a:gd name="connsiteX12" fmla="*/ 632290 w 1326163"/>
              <a:gd name="connsiteY12" fmla="*/ 199070 h 1078156"/>
              <a:gd name="connsiteX13" fmla="*/ 580931 w 1326163"/>
              <a:gd name="connsiteY13" fmla="*/ 199070 h 1078156"/>
              <a:gd name="connsiteX14" fmla="*/ 199070 w 1326163"/>
              <a:gd name="connsiteY14" fmla="*/ 580931 h 1078156"/>
              <a:gd name="connsiteX15" fmla="*/ 199070 w 1326163"/>
              <a:gd name="connsiteY15" fmla="*/ 1078156 h 1078156"/>
              <a:gd name="connsiteX16" fmla="*/ 0 w 1326163"/>
              <a:gd name="connsiteY16" fmla="*/ 1078156 h 1078156"/>
              <a:gd name="connsiteX17" fmla="*/ 0 w 1326163"/>
              <a:gd name="connsiteY17" fmla="*/ 580931 h 1078156"/>
              <a:gd name="connsiteX18" fmla="*/ 580931 w 1326163"/>
              <a:gd name="connsiteY18" fmla="*/ 0 h 1078156"/>
              <a:gd name="connsiteX0" fmla="*/ 580931 w 1326163"/>
              <a:gd name="connsiteY0" fmla="*/ 0 h 1078156"/>
              <a:gd name="connsiteX1" fmla="*/ 632290 w 1326163"/>
              <a:gd name="connsiteY1" fmla="*/ 0 h 1078156"/>
              <a:gd name="connsiteX2" fmla="*/ 1213221 w 1326163"/>
              <a:gd name="connsiteY2" fmla="*/ 580931 h 1078156"/>
              <a:gd name="connsiteX3" fmla="*/ 1213221 w 1326163"/>
              <a:gd name="connsiteY3" fmla="*/ 703199 h 1078156"/>
              <a:gd name="connsiteX4" fmla="*/ 1258449 w 1326163"/>
              <a:gd name="connsiteY4" fmla="*/ 705160 h 1078156"/>
              <a:gd name="connsiteX5" fmla="*/ 1275047 w 1326163"/>
              <a:gd name="connsiteY5" fmla="*/ 804747 h 1078156"/>
              <a:gd name="connsiteX6" fmla="*/ 1157825 w 1326163"/>
              <a:gd name="connsiteY6" fmla="*/ 995621 h 1078156"/>
              <a:gd name="connsiteX7" fmla="*/ 1070688 w 1326163"/>
              <a:gd name="connsiteY7" fmla="*/ 995622 h 1078156"/>
              <a:gd name="connsiteX8" fmla="*/ 943091 w 1326163"/>
              <a:gd name="connsiteY8" fmla="*/ 796448 h 1078156"/>
              <a:gd name="connsiteX9" fmla="*/ 959689 w 1326163"/>
              <a:gd name="connsiteY9" fmla="*/ 705160 h 1078156"/>
              <a:gd name="connsiteX10" fmla="*/ 1014151 w 1326163"/>
              <a:gd name="connsiteY10" fmla="*/ 703199 h 1078156"/>
              <a:gd name="connsiteX11" fmla="*/ 1014151 w 1326163"/>
              <a:gd name="connsiteY11" fmla="*/ 580931 h 1078156"/>
              <a:gd name="connsiteX12" fmla="*/ 632290 w 1326163"/>
              <a:gd name="connsiteY12" fmla="*/ 199070 h 1078156"/>
              <a:gd name="connsiteX13" fmla="*/ 580931 w 1326163"/>
              <a:gd name="connsiteY13" fmla="*/ 199070 h 1078156"/>
              <a:gd name="connsiteX14" fmla="*/ 199070 w 1326163"/>
              <a:gd name="connsiteY14" fmla="*/ 580931 h 1078156"/>
              <a:gd name="connsiteX15" fmla="*/ 199070 w 1326163"/>
              <a:gd name="connsiteY15" fmla="*/ 1078156 h 1078156"/>
              <a:gd name="connsiteX16" fmla="*/ 0 w 1326163"/>
              <a:gd name="connsiteY16" fmla="*/ 1078156 h 1078156"/>
              <a:gd name="connsiteX17" fmla="*/ 0 w 1326163"/>
              <a:gd name="connsiteY17" fmla="*/ 580931 h 1078156"/>
              <a:gd name="connsiteX18" fmla="*/ 580931 w 1326163"/>
              <a:gd name="connsiteY18" fmla="*/ 0 h 1078156"/>
              <a:gd name="connsiteX0" fmla="*/ 580931 w 1326163"/>
              <a:gd name="connsiteY0" fmla="*/ 0 h 1078156"/>
              <a:gd name="connsiteX1" fmla="*/ 632290 w 1326163"/>
              <a:gd name="connsiteY1" fmla="*/ 0 h 1078156"/>
              <a:gd name="connsiteX2" fmla="*/ 1213221 w 1326163"/>
              <a:gd name="connsiteY2" fmla="*/ 580931 h 1078156"/>
              <a:gd name="connsiteX3" fmla="*/ 1213221 w 1326163"/>
              <a:gd name="connsiteY3" fmla="*/ 703199 h 1078156"/>
              <a:gd name="connsiteX4" fmla="*/ 1258449 w 1326163"/>
              <a:gd name="connsiteY4" fmla="*/ 705160 h 1078156"/>
              <a:gd name="connsiteX5" fmla="*/ 1275047 w 1326163"/>
              <a:gd name="connsiteY5" fmla="*/ 804747 h 1078156"/>
              <a:gd name="connsiteX6" fmla="*/ 1157825 w 1326163"/>
              <a:gd name="connsiteY6" fmla="*/ 995621 h 1078156"/>
              <a:gd name="connsiteX7" fmla="*/ 1070688 w 1326163"/>
              <a:gd name="connsiteY7" fmla="*/ 995622 h 1078156"/>
              <a:gd name="connsiteX8" fmla="*/ 930643 w 1326163"/>
              <a:gd name="connsiteY8" fmla="*/ 775701 h 1078156"/>
              <a:gd name="connsiteX9" fmla="*/ 959689 w 1326163"/>
              <a:gd name="connsiteY9" fmla="*/ 705160 h 1078156"/>
              <a:gd name="connsiteX10" fmla="*/ 1014151 w 1326163"/>
              <a:gd name="connsiteY10" fmla="*/ 703199 h 1078156"/>
              <a:gd name="connsiteX11" fmla="*/ 1014151 w 1326163"/>
              <a:gd name="connsiteY11" fmla="*/ 580931 h 1078156"/>
              <a:gd name="connsiteX12" fmla="*/ 632290 w 1326163"/>
              <a:gd name="connsiteY12" fmla="*/ 199070 h 1078156"/>
              <a:gd name="connsiteX13" fmla="*/ 580931 w 1326163"/>
              <a:gd name="connsiteY13" fmla="*/ 199070 h 1078156"/>
              <a:gd name="connsiteX14" fmla="*/ 199070 w 1326163"/>
              <a:gd name="connsiteY14" fmla="*/ 580931 h 1078156"/>
              <a:gd name="connsiteX15" fmla="*/ 199070 w 1326163"/>
              <a:gd name="connsiteY15" fmla="*/ 1078156 h 1078156"/>
              <a:gd name="connsiteX16" fmla="*/ 0 w 1326163"/>
              <a:gd name="connsiteY16" fmla="*/ 1078156 h 1078156"/>
              <a:gd name="connsiteX17" fmla="*/ 0 w 1326163"/>
              <a:gd name="connsiteY17" fmla="*/ 580931 h 1078156"/>
              <a:gd name="connsiteX18" fmla="*/ 580931 w 1326163"/>
              <a:gd name="connsiteY18" fmla="*/ 0 h 1078156"/>
              <a:gd name="connsiteX0" fmla="*/ 580931 w 1326163"/>
              <a:gd name="connsiteY0" fmla="*/ 0 h 1078156"/>
              <a:gd name="connsiteX1" fmla="*/ 632290 w 1326163"/>
              <a:gd name="connsiteY1" fmla="*/ 0 h 1078156"/>
              <a:gd name="connsiteX2" fmla="*/ 1213221 w 1326163"/>
              <a:gd name="connsiteY2" fmla="*/ 580931 h 1078156"/>
              <a:gd name="connsiteX3" fmla="*/ 1213221 w 1326163"/>
              <a:gd name="connsiteY3" fmla="*/ 703199 h 1078156"/>
              <a:gd name="connsiteX4" fmla="*/ 1258449 w 1326163"/>
              <a:gd name="connsiteY4" fmla="*/ 705160 h 1078156"/>
              <a:gd name="connsiteX5" fmla="*/ 1275047 w 1326163"/>
              <a:gd name="connsiteY5" fmla="*/ 804747 h 1078156"/>
              <a:gd name="connsiteX6" fmla="*/ 1157825 w 1326163"/>
              <a:gd name="connsiteY6" fmla="*/ 995621 h 1078156"/>
              <a:gd name="connsiteX7" fmla="*/ 1070688 w 1326163"/>
              <a:gd name="connsiteY7" fmla="*/ 995622 h 1078156"/>
              <a:gd name="connsiteX8" fmla="*/ 930643 w 1326163"/>
              <a:gd name="connsiteY8" fmla="*/ 775701 h 1078156"/>
              <a:gd name="connsiteX9" fmla="*/ 959689 w 1326163"/>
              <a:gd name="connsiteY9" fmla="*/ 705160 h 1078156"/>
              <a:gd name="connsiteX10" fmla="*/ 1014151 w 1326163"/>
              <a:gd name="connsiteY10" fmla="*/ 703199 h 1078156"/>
              <a:gd name="connsiteX11" fmla="*/ 1014151 w 1326163"/>
              <a:gd name="connsiteY11" fmla="*/ 580931 h 1078156"/>
              <a:gd name="connsiteX12" fmla="*/ 632290 w 1326163"/>
              <a:gd name="connsiteY12" fmla="*/ 199070 h 1078156"/>
              <a:gd name="connsiteX13" fmla="*/ 580931 w 1326163"/>
              <a:gd name="connsiteY13" fmla="*/ 199070 h 1078156"/>
              <a:gd name="connsiteX14" fmla="*/ 199070 w 1326163"/>
              <a:gd name="connsiteY14" fmla="*/ 580931 h 1078156"/>
              <a:gd name="connsiteX15" fmla="*/ 199070 w 1326163"/>
              <a:gd name="connsiteY15" fmla="*/ 1078156 h 1078156"/>
              <a:gd name="connsiteX16" fmla="*/ 0 w 1326163"/>
              <a:gd name="connsiteY16" fmla="*/ 1078156 h 1078156"/>
              <a:gd name="connsiteX17" fmla="*/ 0 w 1326163"/>
              <a:gd name="connsiteY17" fmla="*/ 580931 h 1078156"/>
              <a:gd name="connsiteX18" fmla="*/ 580931 w 1326163"/>
              <a:gd name="connsiteY18" fmla="*/ 0 h 107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26163" h="1078156">
                <a:moveTo>
                  <a:pt x="580931" y="0"/>
                </a:moveTo>
                <a:lnTo>
                  <a:pt x="632290" y="0"/>
                </a:lnTo>
                <a:cubicBezTo>
                  <a:pt x="953129" y="0"/>
                  <a:pt x="1213221" y="260092"/>
                  <a:pt x="1213221" y="580931"/>
                </a:cubicBezTo>
                <a:lnTo>
                  <a:pt x="1213221" y="703199"/>
                </a:lnTo>
                <a:lnTo>
                  <a:pt x="1258449" y="705160"/>
                </a:lnTo>
                <a:cubicBezTo>
                  <a:pt x="1364952" y="699628"/>
                  <a:pt x="1326223" y="718993"/>
                  <a:pt x="1275047" y="804747"/>
                </a:cubicBezTo>
                <a:lnTo>
                  <a:pt x="1157825" y="995621"/>
                </a:lnTo>
                <a:cubicBezTo>
                  <a:pt x="1128779" y="1032966"/>
                  <a:pt x="1109071" y="1060976"/>
                  <a:pt x="1070688" y="995622"/>
                </a:cubicBezTo>
                <a:lnTo>
                  <a:pt x="930643" y="775701"/>
                </a:lnTo>
                <a:cubicBezTo>
                  <a:pt x="886383" y="712076"/>
                  <a:pt x="900214" y="706543"/>
                  <a:pt x="959689" y="705160"/>
                </a:cubicBezTo>
                <a:lnTo>
                  <a:pt x="1014151" y="703199"/>
                </a:lnTo>
                <a:lnTo>
                  <a:pt x="1014151" y="580931"/>
                </a:lnTo>
                <a:cubicBezTo>
                  <a:pt x="1014151" y="370035"/>
                  <a:pt x="843186" y="199070"/>
                  <a:pt x="632290" y="199070"/>
                </a:cubicBezTo>
                <a:lnTo>
                  <a:pt x="580931" y="199070"/>
                </a:lnTo>
                <a:cubicBezTo>
                  <a:pt x="370035" y="199070"/>
                  <a:pt x="199070" y="370035"/>
                  <a:pt x="199070" y="580931"/>
                </a:cubicBezTo>
                <a:lnTo>
                  <a:pt x="199070" y="1078156"/>
                </a:lnTo>
                <a:lnTo>
                  <a:pt x="0" y="1078156"/>
                </a:lnTo>
                <a:lnTo>
                  <a:pt x="0" y="580931"/>
                </a:lnTo>
                <a:cubicBezTo>
                  <a:pt x="0" y="260092"/>
                  <a:pt x="260092" y="0"/>
                  <a:pt x="580931" y="0"/>
                </a:cubicBezTo>
                <a:close/>
              </a:path>
            </a:pathLst>
          </a:custGeom>
          <a:solidFill>
            <a:schemeClr val="accent5"/>
          </a:solidFill>
          <a:ln w="1714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sp>
        <p:nvSpPr>
          <p:cNvPr id="25" name="Freeform: Shape 24">
            <a:extLst>
              <a:ext uri="{FF2B5EF4-FFF2-40B4-BE49-F238E27FC236}">
                <a16:creationId xmlns:a16="http://schemas.microsoft.com/office/drawing/2014/main" id="{BD79DACE-0E2F-4FBC-9028-0A098DEC7F68}"/>
              </a:ext>
            </a:extLst>
          </p:cNvPr>
          <p:cNvSpPr/>
          <p:nvPr/>
        </p:nvSpPr>
        <p:spPr>
          <a:xfrm>
            <a:off x="1192964" y="2128418"/>
            <a:ext cx="2416646" cy="1972963"/>
          </a:xfrm>
          <a:custGeom>
            <a:avLst/>
            <a:gdLst>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13686 w 1337374"/>
              <a:gd name="connsiteY5" fmla="*/ 1078433 h 1078433"/>
              <a:gd name="connsiteX6" fmla="*/ 889997 w 1337374"/>
              <a:gd name="connsiteY6" fmla="*/ 703199 h 1078433"/>
              <a:gd name="connsiteX7" fmla="*/ 1014151 w 1337374"/>
              <a:gd name="connsiteY7" fmla="*/ 703199 h 1078433"/>
              <a:gd name="connsiteX8" fmla="*/ 1014151 w 1337374"/>
              <a:gd name="connsiteY8" fmla="*/ 580931 h 1078433"/>
              <a:gd name="connsiteX9" fmla="*/ 632290 w 1337374"/>
              <a:gd name="connsiteY9" fmla="*/ 199070 h 1078433"/>
              <a:gd name="connsiteX10" fmla="*/ 580931 w 1337374"/>
              <a:gd name="connsiteY10" fmla="*/ 199070 h 1078433"/>
              <a:gd name="connsiteX11" fmla="*/ 199070 w 1337374"/>
              <a:gd name="connsiteY11" fmla="*/ 580931 h 1078433"/>
              <a:gd name="connsiteX12" fmla="*/ 199070 w 1337374"/>
              <a:gd name="connsiteY12" fmla="*/ 1078156 h 1078433"/>
              <a:gd name="connsiteX13" fmla="*/ 0 w 1337374"/>
              <a:gd name="connsiteY13" fmla="*/ 1078156 h 1078433"/>
              <a:gd name="connsiteX14" fmla="*/ 0 w 1337374"/>
              <a:gd name="connsiteY14" fmla="*/ 580931 h 1078433"/>
              <a:gd name="connsiteX15" fmla="*/ 580931 w 1337374"/>
              <a:gd name="connsiteY15"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13686 w 1337374"/>
              <a:gd name="connsiteY5" fmla="*/ 1078433 h 1078433"/>
              <a:gd name="connsiteX6" fmla="*/ 1068706 w 1337374"/>
              <a:gd name="connsiteY6" fmla="*/ 1002567 h 1078433"/>
              <a:gd name="connsiteX7" fmla="*/ 889997 w 1337374"/>
              <a:gd name="connsiteY7" fmla="*/ 703199 h 1078433"/>
              <a:gd name="connsiteX8" fmla="*/ 1014151 w 1337374"/>
              <a:gd name="connsiteY8" fmla="*/ 703199 h 1078433"/>
              <a:gd name="connsiteX9" fmla="*/ 1014151 w 1337374"/>
              <a:gd name="connsiteY9" fmla="*/ 580931 h 1078433"/>
              <a:gd name="connsiteX10" fmla="*/ 632290 w 1337374"/>
              <a:gd name="connsiteY10" fmla="*/ 199070 h 1078433"/>
              <a:gd name="connsiteX11" fmla="*/ 580931 w 1337374"/>
              <a:gd name="connsiteY11" fmla="*/ 199070 h 1078433"/>
              <a:gd name="connsiteX12" fmla="*/ 199070 w 1337374"/>
              <a:gd name="connsiteY12" fmla="*/ 580931 h 1078433"/>
              <a:gd name="connsiteX13" fmla="*/ 199070 w 1337374"/>
              <a:gd name="connsiteY13" fmla="*/ 1078156 h 1078433"/>
              <a:gd name="connsiteX14" fmla="*/ 0 w 1337374"/>
              <a:gd name="connsiteY14" fmla="*/ 1078156 h 1078433"/>
              <a:gd name="connsiteX15" fmla="*/ 0 w 1337374"/>
              <a:gd name="connsiteY15" fmla="*/ 580931 h 1078433"/>
              <a:gd name="connsiteX16" fmla="*/ 580931 w 1337374"/>
              <a:gd name="connsiteY16" fmla="*/ 0 h 1078433"/>
              <a:gd name="connsiteX0" fmla="*/ 580931 w 1337374"/>
              <a:gd name="connsiteY0" fmla="*/ 0 h 1078433"/>
              <a:gd name="connsiteX1" fmla="*/ 632290 w 1337374"/>
              <a:gd name="connsiteY1" fmla="*/ 0 h 1078433"/>
              <a:gd name="connsiteX2" fmla="*/ 1213221 w 1337374"/>
              <a:gd name="connsiteY2" fmla="*/ 580931 h 1078433"/>
              <a:gd name="connsiteX3" fmla="*/ 1213221 w 1337374"/>
              <a:gd name="connsiteY3" fmla="*/ 703199 h 1078433"/>
              <a:gd name="connsiteX4" fmla="*/ 1337374 w 1337374"/>
              <a:gd name="connsiteY4" fmla="*/ 703199 h 1078433"/>
              <a:gd name="connsiteX5" fmla="*/ 1157919 w 1337374"/>
              <a:gd name="connsiteY5" fmla="*/ 1006717 h 1078433"/>
              <a:gd name="connsiteX6" fmla="*/ 1113686 w 1337374"/>
              <a:gd name="connsiteY6" fmla="*/ 1078433 h 1078433"/>
              <a:gd name="connsiteX7" fmla="*/ 1068706 w 1337374"/>
              <a:gd name="connsiteY7" fmla="*/ 1002567 h 1078433"/>
              <a:gd name="connsiteX8" fmla="*/ 889997 w 1337374"/>
              <a:gd name="connsiteY8" fmla="*/ 703199 h 1078433"/>
              <a:gd name="connsiteX9" fmla="*/ 1014151 w 1337374"/>
              <a:gd name="connsiteY9" fmla="*/ 703199 h 1078433"/>
              <a:gd name="connsiteX10" fmla="*/ 1014151 w 1337374"/>
              <a:gd name="connsiteY10" fmla="*/ 580931 h 1078433"/>
              <a:gd name="connsiteX11" fmla="*/ 632290 w 1337374"/>
              <a:gd name="connsiteY11" fmla="*/ 199070 h 1078433"/>
              <a:gd name="connsiteX12" fmla="*/ 580931 w 1337374"/>
              <a:gd name="connsiteY12" fmla="*/ 199070 h 1078433"/>
              <a:gd name="connsiteX13" fmla="*/ 199070 w 1337374"/>
              <a:gd name="connsiteY13" fmla="*/ 580931 h 1078433"/>
              <a:gd name="connsiteX14" fmla="*/ 199070 w 1337374"/>
              <a:gd name="connsiteY14" fmla="*/ 1078156 h 1078433"/>
              <a:gd name="connsiteX15" fmla="*/ 0 w 1337374"/>
              <a:gd name="connsiteY15" fmla="*/ 1078156 h 1078433"/>
              <a:gd name="connsiteX16" fmla="*/ 0 w 1337374"/>
              <a:gd name="connsiteY16" fmla="*/ 580931 h 1078433"/>
              <a:gd name="connsiteX17" fmla="*/ 580931 w 1337374"/>
              <a:gd name="connsiteY17" fmla="*/ 0 h 1078433"/>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889997 w 1337374"/>
              <a:gd name="connsiteY7" fmla="*/ 703199 h 1078156"/>
              <a:gd name="connsiteX8" fmla="*/ 1014151 w 1337374"/>
              <a:gd name="connsiteY8" fmla="*/ 703199 h 1078156"/>
              <a:gd name="connsiteX9" fmla="*/ 1014151 w 1337374"/>
              <a:gd name="connsiteY9" fmla="*/ 580931 h 1078156"/>
              <a:gd name="connsiteX10" fmla="*/ 632290 w 1337374"/>
              <a:gd name="connsiteY10" fmla="*/ 199070 h 1078156"/>
              <a:gd name="connsiteX11" fmla="*/ 580931 w 1337374"/>
              <a:gd name="connsiteY11" fmla="*/ 199070 h 1078156"/>
              <a:gd name="connsiteX12" fmla="*/ 199070 w 1337374"/>
              <a:gd name="connsiteY12" fmla="*/ 580931 h 1078156"/>
              <a:gd name="connsiteX13" fmla="*/ 199070 w 1337374"/>
              <a:gd name="connsiteY13" fmla="*/ 1078156 h 1078156"/>
              <a:gd name="connsiteX14" fmla="*/ 0 w 1337374"/>
              <a:gd name="connsiteY14" fmla="*/ 1078156 h 1078156"/>
              <a:gd name="connsiteX15" fmla="*/ 0 w 1337374"/>
              <a:gd name="connsiteY15" fmla="*/ 580931 h 1078156"/>
              <a:gd name="connsiteX16" fmla="*/ 580931 w 1337374"/>
              <a:gd name="connsiteY16"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889997 w 1337374"/>
              <a:gd name="connsiteY7" fmla="*/ 703199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889997 w 1337374"/>
              <a:gd name="connsiteY8" fmla="*/ 703199 h 1078156"/>
              <a:gd name="connsiteX9" fmla="*/ 932812 w 1337374"/>
              <a:gd name="connsiteY9" fmla="*/ 702251 h 1078156"/>
              <a:gd name="connsiteX10" fmla="*/ 1014151 w 1337374"/>
              <a:gd name="connsiteY10" fmla="*/ 703199 h 1078156"/>
              <a:gd name="connsiteX11" fmla="*/ 1014151 w 1337374"/>
              <a:gd name="connsiteY11" fmla="*/ 580931 h 1078156"/>
              <a:gd name="connsiteX12" fmla="*/ 632290 w 1337374"/>
              <a:gd name="connsiteY12" fmla="*/ 199070 h 1078156"/>
              <a:gd name="connsiteX13" fmla="*/ 580931 w 1337374"/>
              <a:gd name="connsiteY13" fmla="*/ 199070 h 1078156"/>
              <a:gd name="connsiteX14" fmla="*/ 199070 w 1337374"/>
              <a:gd name="connsiteY14" fmla="*/ 580931 h 1078156"/>
              <a:gd name="connsiteX15" fmla="*/ 199070 w 1337374"/>
              <a:gd name="connsiteY15" fmla="*/ 1078156 h 1078156"/>
              <a:gd name="connsiteX16" fmla="*/ 0 w 1337374"/>
              <a:gd name="connsiteY16" fmla="*/ 1078156 h 1078156"/>
              <a:gd name="connsiteX17" fmla="*/ 0 w 1337374"/>
              <a:gd name="connsiteY17" fmla="*/ 580931 h 1078156"/>
              <a:gd name="connsiteX18" fmla="*/ 580931 w 1337374"/>
              <a:gd name="connsiteY18"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37374 w 1337374"/>
              <a:gd name="connsiteY4" fmla="*/ 703199 h 1078156"/>
              <a:gd name="connsiteX5" fmla="*/ 1157919 w 1337374"/>
              <a:gd name="connsiteY5" fmla="*/ 1006717 h 1078156"/>
              <a:gd name="connsiteX6" fmla="*/ 1068706 w 1337374"/>
              <a:gd name="connsiteY6" fmla="*/ 1002567 h 1078156"/>
              <a:gd name="connsiteX7" fmla="*/ 911027 w 1337374"/>
              <a:gd name="connsiteY7" fmla="*/ 733372 h 1078156"/>
              <a:gd name="connsiteX8" fmla="*/ 932812 w 1337374"/>
              <a:gd name="connsiteY8" fmla="*/ 702251 h 1078156"/>
              <a:gd name="connsiteX9" fmla="*/ 1014151 w 1337374"/>
              <a:gd name="connsiteY9" fmla="*/ 703199 h 1078156"/>
              <a:gd name="connsiteX10" fmla="*/ 1014151 w 1337374"/>
              <a:gd name="connsiteY10" fmla="*/ 580931 h 1078156"/>
              <a:gd name="connsiteX11" fmla="*/ 632290 w 1337374"/>
              <a:gd name="connsiteY11" fmla="*/ 199070 h 1078156"/>
              <a:gd name="connsiteX12" fmla="*/ 580931 w 1337374"/>
              <a:gd name="connsiteY12" fmla="*/ 199070 h 1078156"/>
              <a:gd name="connsiteX13" fmla="*/ 199070 w 1337374"/>
              <a:gd name="connsiteY13" fmla="*/ 580931 h 1078156"/>
              <a:gd name="connsiteX14" fmla="*/ 199070 w 1337374"/>
              <a:gd name="connsiteY14" fmla="*/ 1078156 h 1078156"/>
              <a:gd name="connsiteX15" fmla="*/ 0 w 1337374"/>
              <a:gd name="connsiteY15" fmla="*/ 1078156 h 1078156"/>
              <a:gd name="connsiteX16" fmla="*/ 0 w 1337374"/>
              <a:gd name="connsiteY16" fmla="*/ 580931 h 1078156"/>
              <a:gd name="connsiteX17" fmla="*/ 580931 w 1337374"/>
              <a:gd name="connsiteY17"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07818 w 1337374"/>
              <a:gd name="connsiteY4" fmla="*/ 702251 h 1078156"/>
              <a:gd name="connsiteX5" fmla="*/ 1337374 w 1337374"/>
              <a:gd name="connsiteY5" fmla="*/ 703199 h 1078156"/>
              <a:gd name="connsiteX6" fmla="*/ 1157919 w 1337374"/>
              <a:gd name="connsiteY6" fmla="*/ 1006717 h 1078156"/>
              <a:gd name="connsiteX7" fmla="*/ 1068706 w 1337374"/>
              <a:gd name="connsiteY7" fmla="*/ 1002567 h 1078156"/>
              <a:gd name="connsiteX8" fmla="*/ 911027 w 1337374"/>
              <a:gd name="connsiteY8" fmla="*/ 733372 h 1078156"/>
              <a:gd name="connsiteX9" fmla="*/ 932812 w 1337374"/>
              <a:gd name="connsiteY9" fmla="*/ 702251 h 1078156"/>
              <a:gd name="connsiteX10" fmla="*/ 1014151 w 1337374"/>
              <a:gd name="connsiteY10" fmla="*/ 703199 h 1078156"/>
              <a:gd name="connsiteX11" fmla="*/ 1014151 w 1337374"/>
              <a:gd name="connsiteY11" fmla="*/ 580931 h 1078156"/>
              <a:gd name="connsiteX12" fmla="*/ 632290 w 1337374"/>
              <a:gd name="connsiteY12" fmla="*/ 199070 h 1078156"/>
              <a:gd name="connsiteX13" fmla="*/ 580931 w 1337374"/>
              <a:gd name="connsiteY13" fmla="*/ 199070 h 1078156"/>
              <a:gd name="connsiteX14" fmla="*/ 199070 w 1337374"/>
              <a:gd name="connsiteY14" fmla="*/ 580931 h 1078156"/>
              <a:gd name="connsiteX15" fmla="*/ 199070 w 1337374"/>
              <a:gd name="connsiteY15" fmla="*/ 1078156 h 1078156"/>
              <a:gd name="connsiteX16" fmla="*/ 0 w 1337374"/>
              <a:gd name="connsiteY16" fmla="*/ 1078156 h 1078156"/>
              <a:gd name="connsiteX17" fmla="*/ 0 w 1337374"/>
              <a:gd name="connsiteY17" fmla="*/ 580931 h 1078156"/>
              <a:gd name="connsiteX18" fmla="*/ 580931 w 1337374"/>
              <a:gd name="connsiteY18" fmla="*/ 0 h 1078156"/>
              <a:gd name="connsiteX0" fmla="*/ 580931 w 1337374"/>
              <a:gd name="connsiteY0" fmla="*/ 0 h 1078156"/>
              <a:gd name="connsiteX1" fmla="*/ 632290 w 1337374"/>
              <a:gd name="connsiteY1" fmla="*/ 0 h 1078156"/>
              <a:gd name="connsiteX2" fmla="*/ 1213221 w 1337374"/>
              <a:gd name="connsiteY2" fmla="*/ 580931 h 1078156"/>
              <a:gd name="connsiteX3" fmla="*/ 1213221 w 1337374"/>
              <a:gd name="connsiteY3" fmla="*/ 703199 h 1078156"/>
              <a:gd name="connsiteX4" fmla="*/ 1307818 w 1337374"/>
              <a:gd name="connsiteY4" fmla="*/ 702251 h 1078156"/>
              <a:gd name="connsiteX5" fmla="*/ 1337374 w 1337374"/>
              <a:gd name="connsiteY5" fmla="*/ 703199 h 1078156"/>
              <a:gd name="connsiteX6" fmla="*/ 1324934 w 1337374"/>
              <a:gd name="connsiteY6" fmla="*/ 722480 h 1078156"/>
              <a:gd name="connsiteX7" fmla="*/ 1157919 w 1337374"/>
              <a:gd name="connsiteY7" fmla="*/ 1006717 h 1078156"/>
              <a:gd name="connsiteX8" fmla="*/ 1068706 w 1337374"/>
              <a:gd name="connsiteY8" fmla="*/ 1002567 h 1078156"/>
              <a:gd name="connsiteX9" fmla="*/ 911027 w 1337374"/>
              <a:gd name="connsiteY9" fmla="*/ 733372 h 1078156"/>
              <a:gd name="connsiteX10" fmla="*/ 932812 w 1337374"/>
              <a:gd name="connsiteY10" fmla="*/ 702251 h 1078156"/>
              <a:gd name="connsiteX11" fmla="*/ 1014151 w 1337374"/>
              <a:gd name="connsiteY11" fmla="*/ 703199 h 1078156"/>
              <a:gd name="connsiteX12" fmla="*/ 1014151 w 1337374"/>
              <a:gd name="connsiteY12" fmla="*/ 580931 h 1078156"/>
              <a:gd name="connsiteX13" fmla="*/ 632290 w 1337374"/>
              <a:gd name="connsiteY13" fmla="*/ 199070 h 1078156"/>
              <a:gd name="connsiteX14" fmla="*/ 580931 w 1337374"/>
              <a:gd name="connsiteY14" fmla="*/ 199070 h 1078156"/>
              <a:gd name="connsiteX15" fmla="*/ 199070 w 1337374"/>
              <a:gd name="connsiteY15" fmla="*/ 580931 h 1078156"/>
              <a:gd name="connsiteX16" fmla="*/ 199070 w 1337374"/>
              <a:gd name="connsiteY16" fmla="*/ 1078156 h 1078156"/>
              <a:gd name="connsiteX17" fmla="*/ 0 w 1337374"/>
              <a:gd name="connsiteY17" fmla="*/ 1078156 h 1078156"/>
              <a:gd name="connsiteX18" fmla="*/ 0 w 1337374"/>
              <a:gd name="connsiteY18" fmla="*/ 580931 h 1078156"/>
              <a:gd name="connsiteX19" fmla="*/ 580931 w 1337374"/>
              <a:gd name="connsiteY19" fmla="*/ 0 h 1078156"/>
              <a:gd name="connsiteX0" fmla="*/ 580931 w 1324934"/>
              <a:gd name="connsiteY0" fmla="*/ 0 h 1078156"/>
              <a:gd name="connsiteX1" fmla="*/ 632290 w 1324934"/>
              <a:gd name="connsiteY1" fmla="*/ 0 h 1078156"/>
              <a:gd name="connsiteX2" fmla="*/ 1213221 w 1324934"/>
              <a:gd name="connsiteY2" fmla="*/ 580931 h 1078156"/>
              <a:gd name="connsiteX3" fmla="*/ 1213221 w 1324934"/>
              <a:gd name="connsiteY3" fmla="*/ 703199 h 1078156"/>
              <a:gd name="connsiteX4" fmla="*/ 1307818 w 1324934"/>
              <a:gd name="connsiteY4" fmla="*/ 702251 h 1078156"/>
              <a:gd name="connsiteX5" fmla="*/ 1324934 w 1324934"/>
              <a:gd name="connsiteY5" fmla="*/ 722480 h 1078156"/>
              <a:gd name="connsiteX6" fmla="*/ 1157919 w 1324934"/>
              <a:gd name="connsiteY6" fmla="*/ 1006717 h 1078156"/>
              <a:gd name="connsiteX7" fmla="*/ 1068706 w 1324934"/>
              <a:gd name="connsiteY7" fmla="*/ 1002567 h 1078156"/>
              <a:gd name="connsiteX8" fmla="*/ 911027 w 1324934"/>
              <a:gd name="connsiteY8" fmla="*/ 733372 h 1078156"/>
              <a:gd name="connsiteX9" fmla="*/ 932812 w 1324934"/>
              <a:gd name="connsiteY9" fmla="*/ 702251 h 1078156"/>
              <a:gd name="connsiteX10" fmla="*/ 1014151 w 1324934"/>
              <a:gd name="connsiteY10" fmla="*/ 703199 h 1078156"/>
              <a:gd name="connsiteX11" fmla="*/ 1014151 w 1324934"/>
              <a:gd name="connsiteY11" fmla="*/ 580931 h 1078156"/>
              <a:gd name="connsiteX12" fmla="*/ 632290 w 1324934"/>
              <a:gd name="connsiteY12" fmla="*/ 199070 h 1078156"/>
              <a:gd name="connsiteX13" fmla="*/ 580931 w 1324934"/>
              <a:gd name="connsiteY13" fmla="*/ 199070 h 1078156"/>
              <a:gd name="connsiteX14" fmla="*/ 199070 w 1324934"/>
              <a:gd name="connsiteY14" fmla="*/ 580931 h 1078156"/>
              <a:gd name="connsiteX15" fmla="*/ 199070 w 1324934"/>
              <a:gd name="connsiteY15" fmla="*/ 1078156 h 1078156"/>
              <a:gd name="connsiteX16" fmla="*/ 0 w 1324934"/>
              <a:gd name="connsiteY16" fmla="*/ 1078156 h 1078156"/>
              <a:gd name="connsiteX17" fmla="*/ 0 w 1324934"/>
              <a:gd name="connsiteY17" fmla="*/ 580931 h 1078156"/>
              <a:gd name="connsiteX18" fmla="*/ 580931 w 1324934"/>
              <a:gd name="connsiteY18" fmla="*/ 0 h 1078156"/>
              <a:gd name="connsiteX0" fmla="*/ 580931 w 1324934"/>
              <a:gd name="connsiteY0" fmla="*/ 0 h 1078156"/>
              <a:gd name="connsiteX1" fmla="*/ 632290 w 1324934"/>
              <a:gd name="connsiteY1" fmla="*/ 0 h 1078156"/>
              <a:gd name="connsiteX2" fmla="*/ 1213221 w 1324934"/>
              <a:gd name="connsiteY2" fmla="*/ 580931 h 1078156"/>
              <a:gd name="connsiteX3" fmla="*/ 1213221 w 1324934"/>
              <a:gd name="connsiteY3" fmla="*/ 703199 h 1078156"/>
              <a:gd name="connsiteX4" fmla="*/ 1307818 w 1324934"/>
              <a:gd name="connsiteY4" fmla="*/ 702251 h 1078156"/>
              <a:gd name="connsiteX5" fmla="*/ 1324934 w 1324934"/>
              <a:gd name="connsiteY5" fmla="*/ 722480 h 1078156"/>
              <a:gd name="connsiteX6" fmla="*/ 1157919 w 1324934"/>
              <a:gd name="connsiteY6" fmla="*/ 1006717 h 1078156"/>
              <a:gd name="connsiteX7" fmla="*/ 1068706 w 1324934"/>
              <a:gd name="connsiteY7" fmla="*/ 1002567 h 1078156"/>
              <a:gd name="connsiteX8" fmla="*/ 911027 w 1324934"/>
              <a:gd name="connsiteY8" fmla="*/ 733372 h 1078156"/>
              <a:gd name="connsiteX9" fmla="*/ 932812 w 1324934"/>
              <a:gd name="connsiteY9" fmla="*/ 702251 h 1078156"/>
              <a:gd name="connsiteX10" fmla="*/ 1014151 w 1324934"/>
              <a:gd name="connsiteY10" fmla="*/ 703199 h 1078156"/>
              <a:gd name="connsiteX11" fmla="*/ 1014151 w 1324934"/>
              <a:gd name="connsiteY11" fmla="*/ 580931 h 1078156"/>
              <a:gd name="connsiteX12" fmla="*/ 632290 w 1324934"/>
              <a:gd name="connsiteY12" fmla="*/ 199070 h 1078156"/>
              <a:gd name="connsiteX13" fmla="*/ 580931 w 1324934"/>
              <a:gd name="connsiteY13" fmla="*/ 199070 h 1078156"/>
              <a:gd name="connsiteX14" fmla="*/ 199070 w 1324934"/>
              <a:gd name="connsiteY14" fmla="*/ 580931 h 1078156"/>
              <a:gd name="connsiteX15" fmla="*/ 199070 w 1324934"/>
              <a:gd name="connsiteY15" fmla="*/ 1078156 h 1078156"/>
              <a:gd name="connsiteX16" fmla="*/ 0 w 1324934"/>
              <a:gd name="connsiteY16" fmla="*/ 1078156 h 1078156"/>
              <a:gd name="connsiteX17" fmla="*/ 0 w 1324934"/>
              <a:gd name="connsiteY17" fmla="*/ 580931 h 1078156"/>
              <a:gd name="connsiteX18" fmla="*/ 580931 w 1324934"/>
              <a:gd name="connsiteY18" fmla="*/ 0 h 1078156"/>
              <a:gd name="connsiteX0" fmla="*/ 580931 w 1327257"/>
              <a:gd name="connsiteY0" fmla="*/ 0 h 1078156"/>
              <a:gd name="connsiteX1" fmla="*/ 632290 w 1327257"/>
              <a:gd name="connsiteY1" fmla="*/ 0 h 1078156"/>
              <a:gd name="connsiteX2" fmla="*/ 1213221 w 1327257"/>
              <a:gd name="connsiteY2" fmla="*/ 580931 h 1078156"/>
              <a:gd name="connsiteX3" fmla="*/ 1213221 w 1327257"/>
              <a:gd name="connsiteY3" fmla="*/ 703199 h 1078156"/>
              <a:gd name="connsiteX4" fmla="*/ 1307818 w 1327257"/>
              <a:gd name="connsiteY4" fmla="*/ 702251 h 1078156"/>
              <a:gd name="connsiteX5" fmla="*/ 1324934 w 1327257"/>
              <a:gd name="connsiteY5" fmla="*/ 722480 h 1078156"/>
              <a:gd name="connsiteX6" fmla="*/ 1157919 w 1327257"/>
              <a:gd name="connsiteY6" fmla="*/ 1006717 h 1078156"/>
              <a:gd name="connsiteX7" fmla="*/ 1068706 w 1327257"/>
              <a:gd name="connsiteY7" fmla="*/ 1002567 h 1078156"/>
              <a:gd name="connsiteX8" fmla="*/ 911027 w 1327257"/>
              <a:gd name="connsiteY8" fmla="*/ 733372 h 1078156"/>
              <a:gd name="connsiteX9" fmla="*/ 932812 w 1327257"/>
              <a:gd name="connsiteY9" fmla="*/ 702251 h 1078156"/>
              <a:gd name="connsiteX10" fmla="*/ 1014151 w 1327257"/>
              <a:gd name="connsiteY10" fmla="*/ 703199 h 1078156"/>
              <a:gd name="connsiteX11" fmla="*/ 1014151 w 1327257"/>
              <a:gd name="connsiteY11" fmla="*/ 580931 h 1078156"/>
              <a:gd name="connsiteX12" fmla="*/ 632290 w 1327257"/>
              <a:gd name="connsiteY12" fmla="*/ 199070 h 1078156"/>
              <a:gd name="connsiteX13" fmla="*/ 580931 w 1327257"/>
              <a:gd name="connsiteY13" fmla="*/ 199070 h 1078156"/>
              <a:gd name="connsiteX14" fmla="*/ 199070 w 1327257"/>
              <a:gd name="connsiteY14" fmla="*/ 580931 h 1078156"/>
              <a:gd name="connsiteX15" fmla="*/ 199070 w 1327257"/>
              <a:gd name="connsiteY15" fmla="*/ 1078156 h 1078156"/>
              <a:gd name="connsiteX16" fmla="*/ 0 w 1327257"/>
              <a:gd name="connsiteY16" fmla="*/ 1078156 h 1078156"/>
              <a:gd name="connsiteX17" fmla="*/ 0 w 1327257"/>
              <a:gd name="connsiteY17" fmla="*/ 580931 h 1078156"/>
              <a:gd name="connsiteX18" fmla="*/ 580931 w 1327257"/>
              <a:gd name="connsiteY18" fmla="*/ 0 h 1078156"/>
              <a:gd name="connsiteX0" fmla="*/ 580931 w 1324886"/>
              <a:gd name="connsiteY0" fmla="*/ 0 h 1078156"/>
              <a:gd name="connsiteX1" fmla="*/ 632290 w 1324886"/>
              <a:gd name="connsiteY1" fmla="*/ 0 h 1078156"/>
              <a:gd name="connsiteX2" fmla="*/ 1213221 w 1324886"/>
              <a:gd name="connsiteY2" fmla="*/ 580931 h 1078156"/>
              <a:gd name="connsiteX3" fmla="*/ 1213221 w 1324886"/>
              <a:gd name="connsiteY3" fmla="*/ 703199 h 1078156"/>
              <a:gd name="connsiteX4" fmla="*/ 1307818 w 1324886"/>
              <a:gd name="connsiteY4" fmla="*/ 702251 h 1078156"/>
              <a:gd name="connsiteX5" fmla="*/ 1321822 w 1324886"/>
              <a:gd name="connsiteY5" fmla="*/ 728705 h 1078156"/>
              <a:gd name="connsiteX6" fmla="*/ 1157919 w 1324886"/>
              <a:gd name="connsiteY6" fmla="*/ 1006717 h 1078156"/>
              <a:gd name="connsiteX7" fmla="*/ 1068706 w 1324886"/>
              <a:gd name="connsiteY7" fmla="*/ 1002567 h 1078156"/>
              <a:gd name="connsiteX8" fmla="*/ 911027 w 1324886"/>
              <a:gd name="connsiteY8" fmla="*/ 733372 h 1078156"/>
              <a:gd name="connsiteX9" fmla="*/ 932812 w 1324886"/>
              <a:gd name="connsiteY9" fmla="*/ 702251 h 1078156"/>
              <a:gd name="connsiteX10" fmla="*/ 1014151 w 1324886"/>
              <a:gd name="connsiteY10" fmla="*/ 703199 h 1078156"/>
              <a:gd name="connsiteX11" fmla="*/ 1014151 w 1324886"/>
              <a:gd name="connsiteY11" fmla="*/ 580931 h 1078156"/>
              <a:gd name="connsiteX12" fmla="*/ 632290 w 1324886"/>
              <a:gd name="connsiteY12" fmla="*/ 199070 h 1078156"/>
              <a:gd name="connsiteX13" fmla="*/ 580931 w 1324886"/>
              <a:gd name="connsiteY13" fmla="*/ 199070 h 1078156"/>
              <a:gd name="connsiteX14" fmla="*/ 199070 w 1324886"/>
              <a:gd name="connsiteY14" fmla="*/ 580931 h 1078156"/>
              <a:gd name="connsiteX15" fmla="*/ 199070 w 1324886"/>
              <a:gd name="connsiteY15" fmla="*/ 1078156 h 1078156"/>
              <a:gd name="connsiteX16" fmla="*/ 0 w 1324886"/>
              <a:gd name="connsiteY16" fmla="*/ 1078156 h 1078156"/>
              <a:gd name="connsiteX17" fmla="*/ 0 w 1324886"/>
              <a:gd name="connsiteY17" fmla="*/ 580931 h 1078156"/>
              <a:gd name="connsiteX18" fmla="*/ 580931 w 1324886"/>
              <a:gd name="connsiteY18" fmla="*/ 0 h 1078156"/>
              <a:gd name="connsiteX0" fmla="*/ 580931 w 1329031"/>
              <a:gd name="connsiteY0" fmla="*/ 0 h 1078156"/>
              <a:gd name="connsiteX1" fmla="*/ 632290 w 1329031"/>
              <a:gd name="connsiteY1" fmla="*/ 0 h 1078156"/>
              <a:gd name="connsiteX2" fmla="*/ 1213221 w 1329031"/>
              <a:gd name="connsiteY2" fmla="*/ 580931 h 1078156"/>
              <a:gd name="connsiteX3" fmla="*/ 1213221 w 1329031"/>
              <a:gd name="connsiteY3" fmla="*/ 703199 h 1078156"/>
              <a:gd name="connsiteX4" fmla="*/ 1307818 w 1329031"/>
              <a:gd name="connsiteY4" fmla="*/ 702251 h 1078156"/>
              <a:gd name="connsiteX5" fmla="*/ 1321822 w 1329031"/>
              <a:gd name="connsiteY5" fmla="*/ 728705 h 1078156"/>
              <a:gd name="connsiteX6" fmla="*/ 1157919 w 1329031"/>
              <a:gd name="connsiteY6" fmla="*/ 1006717 h 1078156"/>
              <a:gd name="connsiteX7" fmla="*/ 1068706 w 1329031"/>
              <a:gd name="connsiteY7" fmla="*/ 1002567 h 1078156"/>
              <a:gd name="connsiteX8" fmla="*/ 911027 w 1329031"/>
              <a:gd name="connsiteY8" fmla="*/ 733372 h 1078156"/>
              <a:gd name="connsiteX9" fmla="*/ 932812 w 1329031"/>
              <a:gd name="connsiteY9" fmla="*/ 702251 h 1078156"/>
              <a:gd name="connsiteX10" fmla="*/ 1014151 w 1329031"/>
              <a:gd name="connsiteY10" fmla="*/ 703199 h 1078156"/>
              <a:gd name="connsiteX11" fmla="*/ 1014151 w 1329031"/>
              <a:gd name="connsiteY11" fmla="*/ 580931 h 1078156"/>
              <a:gd name="connsiteX12" fmla="*/ 632290 w 1329031"/>
              <a:gd name="connsiteY12" fmla="*/ 199070 h 1078156"/>
              <a:gd name="connsiteX13" fmla="*/ 580931 w 1329031"/>
              <a:gd name="connsiteY13" fmla="*/ 199070 h 1078156"/>
              <a:gd name="connsiteX14" fmla="*/ 199070 w 1329031"/>
              <a:gd name="connsiteY14" fmla="*/ 580931 h 1078156"/>
              <a:gd name="connsiteX15" fmla="*/ 199070 w 1329031"/>
              <a:gd name="connsiteY15" fmla="*/ 1078156 h 1078156"/>
              <a:gd name="connsiteX16" fmla="*/ 0 w 1329031"/>
              <a:gd name="connsiteY16" fmla="*/ 1078156 h 1078156"/>
              <a:gd name="connsiteX17" fmla="*/ 0 w 1329031"/>
              <a:gd name="connsiteY17" fmla="*/ 580931 h 1078156"/>
              <a:gd name="connsiteX18" fmla="*/ 580931 w 1329031"/>
              <a:gd name="connsiteY18" fmla="*/ 0 h 1078156"/>
              <a:gd name="connsiteX0" fmla="*/ 580931 w 1330637"/>
              <a:gd name="connsiteY0" fmla="*/ 0 h 1078156"/>
              <a:gd name="connsiteX1" fmla="*/ 632290 w 1330637"/>
              <a:gd name="connsiteY1" fmla="*/ 0 h 1078156"/>
              <a:gd name="connsiteX2" fmla="*/ 1213221 w 1330637"/>
              <a:gd name="connsiteY2" fmla="*/ 580931 h 1078156"/>
              <a:gd name="connsiteX3" fmla="*/ 1213221 w 1330637"/>
              <a:gd name="connsiteY3" fmla="*/ 703199 h 1078156"/>
              <a:gd name="connsiteX4" fmla="*/ 1307818 w 1330637"/>
              <a:gd name="connsiteY4" fmla="*/ 702251 h 1078156"/>
              <a:gd name="connsiteX5" fmla="*/ 1321822 w 1330637"/>
              <a:gd name="connsiteY5" fmla="*/ 728705 h 1078156"/>
              <a:gd name="connsiteX6" fmla="*/ 1157919 w 1330637"/>
              <a:gd name="connsiteY6" fmla="*/ 1006717 h 1078156"/>
              <a:gd name="connsiteX7" fmla="*/ 1068706 w 1330637"/>
              <a:gd name="connsiteY7" fmla="*/ 1002567 h 1078156"/>
              <a:gd name="connsiteX8" fmla="*/ 911027 w 1330637"/>
              <a:gd name="connsiteY8" fmla="*/ 733372 h 1078156"/>
              <a:gd name="connsiteX9" fmla="*/ 932812 w 1330637"/>
              <a:gd name="connsiteY9" fmla="*/ 702251 h 1078156"/>
              <a:gd name="connsiteX10" fmla="*/ 1014151 w 1330637"/>
              <a:gd name="connsiteY10" fmla="*/ 703199 h 1078156"/>
              <a:gd name="connsiteX11" fmla="*/ 1014151 w 1330637"/>
              <a:gd name="connsiteY11" fmla="*/ 580931 h 1078156"/>
              <a:gd name="connsiteX12" fmla="*/ 632290 w 1330637"/>
              <a:gd name="connsiteY12" fmla="*/ 199070 h 1078156"/>
              <a:gd name="connsiteX13" fmla="*/ 580931 w 1330637"/>
              <a:gd name="connsiteY13" fmla="*/ 199070 h 1078156"/>
              <a:gd name="connsiteX14" fmla="*/ 199070 w 1330637"/>
              <a:gd name="connsiteY14" fmla="*/ 580931 h 1078156"/>
              <a:gd name="connsiteX15" fmla="*/ 199070 w 1330637"/>
              <a:gd name="connsiteY15" fmla="*/ 1078156 h 1078156"/>
              <a:gd name="connsiteX16" fmla="*/ 0 w 1330637"/>
              <a:gd name="connsiteY16" fmla="*/ 1078156 h 1078156"/>
              <a:gd name="connsiteX17" fmla="*/ 0 w 1330637"/>
              <a:gd name="connsiteY17" fmla="*/ 580931 h 1078156"/>
              <a:gd name="connsiteX18" fmla="*/ 580931 w 1330637"/>
              <a:gd name="connsiteY18" fmla="*/ 0 h 1078156"/>
              <a:gd name="connsiteX0" fmla="*/ 580931 w 1330637"/>
              <a:gd name="connsiteY0" fmla="*/ 0 h 1078156"/>
              <a:gd name="connsiteX1" fmla="*/ 632290 w 1330637"/>
              <a:gd name="connsiteY1" fmla="*/ 0 h 1078156"/>
              <a:gd name="connsiteX2" fmla="*/ 1213221 w 1330637"/>
              <a:gd name="connsiteY2" fmla="*/ 580931 h 1078156"/>
              <a:gd name="connsiteX3" fmla="*/ 1213221 w 1330637"/>
              <a:gd name="connsiteY3" fmla="*/ 703199 h 1078156"/>
              <a:gd name="connsiteX4" fmla="*/ 1307818 w 1330637"/>
              <a:gd name="connsiteY4" fmla="*/ 702251 h 1078156"/>
              <a:gd name="connsiteX5" fmla="*/ 1321822 w 1330637"/>
              <a:gd name="connsiteY5" fmla="*/ 728705 h 1078156"/>
              <a:gd name="connsiteX6" fmla="*/ 1157919 w 1330637"/>
              <a:gd name="connsiteY6" fmla="*/ 1006717 h 1078156"/>
              <a:gd name="connsiteX7" fmla="*/ 1068706 w 1330637"/>
              <a:gd name="connsiteY7" fmla="*/ 1002567 h 1078156"/>
              <a:gd name="connsiteX8" fmla="*/ 911027 w 1330637"/>
              <a:gd name="connsiteY8" fmla="*/ 733372 h 1078156"/>
              <a:gd name="connsiteX9" fmla="*/ 932812 w 1330637"/>
              <a:gd name="connsiteY9" fmla="*/ 702251 h 1078156"/>
              <a:gd name="connsiteX10" fmla="*/ 1014151 w 1330637"/>
              <a:gd name="connsiteY10" fmla="*/ 703199 h 1078156"/>
              <a:gd name="connsiteX11" fmla="*/ 1014151 w 1330637"/>
              <a:gd name="connsiteY11" fmla="*/ 580931 h 1078156"/>
              <a:gd name="connsiteX12" fmla="*/ 632290 w 1330637"/>
              <a:gd name="connsiteY12" fmla="*/ 199070 h 1078156"/>
              <a:gd name="connsiteX13" fmla="*/ 580931 w 1330637"/>
              <a:gd name="connsiteY13" fmla="*/ 199070 h 1078156"/>
              <a:gd name="connsiteX14" fmla="*/ 199070 w 1330637"/>
              <a:gd name="connsiteY14" fmla="*/ 580931 h 1078156"/>
              <a:gd name="connsiteX15" fmla="*/ 199070 w 1330637"/>
              <a:gd name="connsiteY15" fmla="*/ 1078156 h 1078156"/>
              <a:gd name="connsiteX16" fmla="*/ 0 w 1330637"/>
              <a:gd name="connsiteY16" fmla="*/ 1078156 h 1078156"/>
              <a:gd name="connsiteX17" fmla="*/ 0 w 1330637"/>
              <a:gd name="connsiteY17" fmla="*/ 580931 h 1078156"/>
              <a:gd name="connsiteX18" fmla="*/ 580931 w 1330637"/>
              <a:gd name="connsiteY18" fmla="*/ 0 h 1078156"/>
              <a:gd name="connsiteX0" fmla="*/ 580931 w 1328078"/>
              <a:gd name="connsiteY0" fmla="*/ 0 h 1078156"/>
              <a:gd name="connsiteX1" fmla="*/ 632290 w 1328078"/>
              <a:gd name="connsiteY1" fmla="*/ 0 h 1078156"/>
              <a:gd name="connsiteX2" fmla="*/ 1213221 w 1328078"/>
              <a:gd name="connsiteY2" fmla="*/ 580931 h 1078156"/>
              <a:gd name="connsiteX3" fmla="*/ 1213221 w 1328078"/>
              <a:gd name="connsiteY3" fmla="*/ 703199 h 1078156"/>
              <a:gd name="connsiteX4" fmla="*/ 1307818 w 1328078"/>
              <a:gd name="connsiteY4" fmla="*/ 702251 h 1078156"/>
              <a:gd name="connsiteX5" fmla="*/ 1317672 w 1328078"/>
              <a:gd name="connsiteY5" fmla="*/ 739079 h 1078156"/>
              <a:gd name="connsiteX6" fmla="*/ 1157919 w 1328078"/>
              <a:gd name="connsiteY6" fmla="*/ 1006717 h 1078156"/>
              <a:gd name="connsiteX7" fmla="*/ 1068706 w 1328078"/>
              <a:gd name="connsiteY7" fmla="*/ 1002567 h 1078156"/>
              <a:gd name="connsiteX8" fmla="*/ 911027 w 1328078"/>
              <a:gd name="connsiteY8" fmla="*/ 733372 h 1078156"/>
              <a:gd name="connsiteX9" fmla="*/ 932812 w 1328078"/>
              <a:gd name="connsiteY9" fmla="*/ 702251 h 1078156"/>
              <a:gd name="connsiteX10" fmla="*/ 1014151 w 1328078"/>
              <a:gd name="connsiteY10" fmla="*/ 703199 h 1078156"/>
              <a:gd name="connsiteX11" fmla="*/ 1014151 w 1328078"/>
              <a:gd name="connsiteY11" fmla="*/ 580931 h 1078156"/>
              <a:gd name="connsiteX12" fmla="*/ 632290 w 1328078"/>
              <a:gd name="connsiteY12" fmla="*/ 199070 h 1078156"/>
              <a:gd name="connsiteX13" fmla="*/ 580931 w 1328078"/>
              <a:gd name="connsiteY13" fmla="*/ 199070 h 1078156"/>
              <a:gd name="connsiteX14" fmla="*/ 199070 w 1328078"/>
              <a:gd name="connsiteY14" fmla="*/ 580931 h 1078156"/>
              <a:gd name="connsiteX15" fmla="*/ 199070 w 1328078"/>
              <a:gd name="connsiteY15" fmla="*/ 1078156 h 1078156"/>
              <a:gd name="connsiteX16" fmla="*/ 0 w 1328078"/>
              <a:gd name="connsiteY16" fmla="*/ 1078156 h 1078156"/>
              <a:gd name="connsiteX17" fmla="*/ 0 w 1328078"/>
              <a:gd name="connsiteY17" fmla="*/ 580931 h 1078156"/>
              <a:gd name="connsiteX18" fmla="*/ 580931 w 1328078"/>
              <a:gd name="connsiteY18" fmla="*/ 0 h 1078156"/>
              <a:gd name="connsiteX0" fmla="*/ 580931 w 1328078"/>
              <a:gd name="connsiteY0" fmla="*/ 0 h 1078156"/>
              <a:gd name="connsiteX1" fmla="*/ 632290 w 1328078"/>
              <a:gd name="connsiteY1" fmla="*/ 0 h 1078156"/>
              <a:gd name="connsiteX2" fmla="*/ 1213221 w 1328078"/>
              <a:gd name="connsiteY2" fmla="*/ 580931 h 1078156"/>
              <a:gd name="connsiteX3" fmla="*/ 1213221 w 1328078"/>
              <a:gd name="connsiteY3" fmla="*/ 703199 h 1078156"/>
              <a:gd name="connsiteX4" fmla="*/ 1307818 w 1328078"/>
              <a:gd name="connsiteY4" fmla="*/ 702251 h 1078156"/>
              <a:gd name="connsiteX5" fmla="*/ 1317672 w 1328078"/>
              <a:gd name="connsiteY5" fmla="*/ 739079 h 1078156"/>
              <a:gd name="connsiteX6" fmla="*/ 1157919 w 1328078"/>
              <a:gd name="connsiteY6" fmla="*/ 1006717 h 1078156"/>
              <a:gd name="connsiteX7" fmla="*/ 1068706 w 1328078"/>
              <a:gd name="connsiteY7" fmla="*/ 1002567 h 1078156"/>
              <a:gd name="connsiteX8" fmla="*/ 911027 w 1328078"/>
              <a:gd name="connsiteY8" fmla="*/ 733372 h 1078156"/>
              <a:gd name="connsiteX9" fmla="*/ 932812 w 1328078"/>
              <a:gd name="connsiteY9" fmla="*/ 702251 h 1078156"/>
              <a:gd name="connsiteX10" fmla="*/ 1014151 w 1328078"/>
              <a:gd name="connsiteY10" fmla="*/ 703199 h 1078156"/>
              <a:gd name="connsiteX11" fmla="*/ 1014151 w 1328078"/>
              <a:gd name="connsiteY11" fmla="*/ 580931 h 1078156"/>
              <a:gd name="connsiteX12" fmla="*/ 632290 w 1328078"/>
              <a:gd name="connsiteY12" fmla="*/ 199070 h 1078156"/>
              <a:gd name="connsiteX13" fmla="*/ 580931 w 1328078"/>
              <a:gd name="connsiteY13" fmla="*/ 199070 h 1078156"/>
              <a:gd name="connsiteX14" fmla="*/ 199070 w 1328078"/>
              <a:gd name="connsiteY14" fmla="*/ 580931 h 1078156"/>
              <a:gd name="connsiteX15" fmla="*/ 199070 w 1328078"/>
              <a:gd name="connsiteY15" fmla="*/ 1078156 h 1078156"/>
              <a:gd name="connsiteX16" fmla="*/ 0 w 1328078"/>
              <a:gd name="connsiteY16" fmla="*/ 1078156 h 1078156"/>
              <a:gd name="connsiteX17" fmla="*/ 0 w 1328078"/>
              <a:gd name="connsiteY17" fmla="*/ 580931 h 1078156"/>
              <a:gd name="connsiteX18" fmla="*/ 580931 w 1328078"/>
              <a:gd name="connsiteY18" fmla="*/ 0 h 1078156"/>
              <a:gd name="connsiteX0" fmla="*/ 580931 w 1330672"/>
              <a:gd name="connsiteY0" fmla="*/ 0 h 1078156"/>
              <a:gd name="connsiteX1" fmla="*/ 632290 w 1330672"/>
              <a:gd name="connsiteY1" fmla="*/ 0 h 1078156"/>
              <a:gd name="connsiteX2" fmla="*/ 1213221 w 1330672"/>
              <a:gd name="connsiteY2" fmla="*/ 580931 h 1078156"/>
              <a:gd name="connsiteX3" fmla="*/ 1213221 w 1330672"/>
              <a:gd name="connsiteY3" fmla="*/ 703199 h 1078156"/>
              <a:gd name="connsiteX4" fmla="*/ 1307818 w 1330672"/>
              <a:gd name="connsiteY4" fmla="*/ 702251 h 1078156"/>
              <a:gd name="connsiteX5" fmla="*/ 1317672 w 1330672"/>
              <a:gd name="connsiteY5" fmla="*/ 739079 h 1078156"/>
              <a:gd name="connsiteX6" fmla="*/ 1157919 w 1330672"/>
              <a:gd name="connsiteY6" fmla="*/ 1006717 h 1078156"/>
              <a:gd name="connsiteX7" fmla="*/ 1068706 w 1330672"/>
              <a:gd name="connsiteY7" fmla="*/ 1002567 h 1078156"/>
              <a:gd name="connsiteX8" fmla="*/ 911027 w 1330672"/>
              <a:gd name="connsiteY8" fmla="*/ 733372 h 1078156"/>
              <a:gd name="connsiteX9" fmla="*/ 932812 w 1330672"/>
              <a:gd name="connsiteY9" fmla="*/ 702251 h 1078156"/>
              <a:gd name="connsiteX10" fmla="*/ 1014151 w 1330672"/>
              <a:gd name="connsiteY10" fmla="*/ 703199 h 1078156"/>
              <a:gd name="connsiteX11" fmla="*/ 1014151 w 1330672"/>
              <a:gd name="connsiteY11" fmla="*/ 580931 h 1078156"/>
              <a:gd name="connsiteX12" fmla="*/ 632290 w 1330672"/>
              <a:gd name="connsiteY12" fmla="*/ 199070 h 1078156"/>
              <a:gd name="connsiteX13" fmla="*/ 580931 w 1330672"/>
              <a:gd name="connsiteY13" fmla="*/ 199070 h 1078156"/>
              <a:gd name="connsiteX14" fmla="*/ 199070 w 1330672"/>
              <a:gd name="connsiteY14" fmla="*/ 580931 h 1078156"/>
              <a:gd name="connsiteX15" fmla="*/ 199070 w 1330672"/>
              <a:gd name="connsiteY15" fmla="*/ 1078156 h 1078156"/>
              <a:gd name="connsiteX16" fmla="*/ 0 w 1330672"/>
              <a:gd name="connsiteY16" fmla="*/ 1078156 h 1078156"/>
              <a:gd name="connsiteX17" fmla="*/ 0 w 1330672"/>
              <a:gd name="connsiteY17" fmla="*/ 580931 h 1078156"/>
              <a:gd name="connsiteX18" fmla="*/ 580931 w 1330672"/>
              <a:gd name="connsiteY18" fmla="*/ 0 h 1078156"/>
              <a:gd name="connsiteX0" fmla="*/ 580931 w 1330043"/>
              <a:gd name="connsiteY0" fmla="*/ 0 h 1078156"/>
              <a:gd name="connsiteX1" fmla="*/ 632290 w 1330043"/>
              <a:gd name="connsiteY1" fmla="*/ 0 h 1078156"/>
              <a:gd name="connsiteX2" fmla="*/ 1213221 w 1330043"/>
              <a:gd name="connsiteY2" fmla="*/ 580931 h 1078156"/>
              <a:gd name="connsiteX3" fmla="*/ 1213221 w 1330043"/>
              <a:gd name="connsiteY3" fmla="*/ 703199 h 1078156"/>
              <a:gd name="connsiteX4" fmla="*/ 1307818 w 1330043"/>
              <a:gd name="connsiteY4" fmla="*/ 702251 h 1078156"/>
              <a:gd name="connsiteX5" fmla="*/ 1317672 w 1330043"/>
              <a:gd name="connsiteY5" fmla="*/ 739079 h 1078156"/>
              <a:gd name="connsiteX6" fmla="*/ 1157919 w 1330043"/>
              <a:gd name="connsiteY6" fmla="*/ 1006717 h 1078156"/>
              <a:gd name="connsiteX7" fmla="*/ 1068706 w 1330043"/>
              <a:gd name="connsiteY7" fmla="*/ 1002567 h 1078156"/>
              <a:gd name="connsiteX8" fmla="*/ 911027 w 1330043"/>
              <a:gd name="connsiteY8" fmla="*/ 733372 h 1078156"/>
              <a:gd name="connsiteX9" fmla="*/ 932812 w 1330043"/>
              <a:gd name="connsiteY9" fmla="*/ 702251 h 1078156"/>
              <a:gd name="connsiteX10" fmla="*/ 1014151 w 1330043"/>
              <a:gd name="connsiteY10" fmla="*/ 703199 h 1078156"/>
              <a:gd name="connsiteX11" fmla="*/ 1014151 w 1330043"/>
              <a:gd name="connsiteY11" fmla="*/ 580931 h 1078156"/>
              <a:gd name="connsiteX12" fmla="*/ 632290 w 1330043"/>
              <a:gd name="connsiteY12" fmla="*/ 199070 h 1078156"/>
              <a:gd name="connsiteX13" fmla="*/ 580931 w 1330043"/>
              <a:gd name="connsiteY13" fmla="*/ 199070 h 1078156"/>
              <a:gd name="connsiteX14" fmla="*/ 199070 w 1330043"/>
              <a:gd name="connsiteY14" fmla="*/ 580931 h 1078156"/>
              <a:gd name="connsiteX15" fmla="*/ 199070 w 1330043"/>
              <a:gd name="connsiteY15" fmla="*/ 1078156 h 1078156"/>
              <a:gd name="connsiteX16" fmla="*/ 0 w 1330043"/>
              <a:gd name="connsiteY16" fmla="*/ 1078156 h 1078156"/>
              <a:gd name="connsiteX17" fmla="*/ 0 w 1330043"/>
              <a:gd name="connsiteY17" fmla="*/ 580931 h 1078156"/>
              <a:gd name="connsiteX18" fmla="*/ 580931 w 1330043"/>
              <a:gd name="connsiteY18" fmla="*/ 0 h 1078156"/>
              <a:gd name="connsiteX0" fmla="*/ 580931 w 1330935"/>
              <a:gd name="connsiteY0" fmla="*/ 0 h 1078156"/>
              <a:gd name="connsiteX1" fmla="*/ 632290 w 1330935"/>
              <a:gd name="connsiteY1" fmla="*/ 0 h 1078156"/>
              <a:gd name="connsiteX2" fmla="*/ 1213221 w 1330935"/>
              <a:gd name="connsiteY2" fmla="*/ 580931 h 1078156"/>
              <a:gd name="connsiteX3" fmla="*/ 1213221 w 1330935"/>
              <a:gd name="connsiteY3" fmla="*/ 703199 h 1078156"/>
              <a:gd name="connsiteX4" fmla="*/ 1307818 w 1330935"/>
              <a:gd name="connsiteY4" fmla="*/ 702251 h 1078156"/>
              <a:gd name="connsiteX5" fmla="*/ 1317672 w 1330935"/>
              <a:gd name="connsiteY5" fmla="*/ 739079 h 1078156"/>
              <a:gd name="connsiteX6" fmla="*/ 1157919 w 1330935"/>
              <a:gd name="connsiteY6" fmla="*/ 1006717 h 1078156"/>
              <a:gd name="connsiteX7" fmla="*/ 1068706 w 1330935"/>
              <a:gd name="connsiteY7" fmla="*/ 1002567 h 1078156"/>
              <a:gd name="connsiteX8" fmla="*/ 911027 w 1330935"/>
              <a:gd name="connsiteY8" fmla="*/ 733372 h 1078156"/>
              <a:gd name="connsiteX9" fmla="*/ 932812 w 1330935"/>
              <a:gd name="connsiteY9" fmla="*/ 702251 h 1078156"/>
              <a:gd name="connsiteX10" fmla="*/ 1014151 w 1330935"/>
              <a:gd name="connsiteY10" fmla="*/ 703199 h 1078156"/>
              <a:gd name="connsiteX11" fmla="*/ 1014151 w 1330935"/>
              <a:gd name="connsiteY11" fmla="*/ 580931 h 1078156"/>
              <a:gd name="connsiteX12" fmla="*/ 632290 w 1330935"/>
              <a:gd name="connsiteY12" fmla="*/ 199070 h 1078156"/>
              <a:gd name="connsiteX13" fmla="*/ 580931 w 1330935"/>
              <a:gd name="connsiteY13" fmla="*/ 199070 h 1078156"/>
              <a:gd name="connsiteX14" fmla="*/ 199070 w 1330935"/>
              <a:gd name="connsiteY14" fmla="*/ 580931 h 1078156"/>
              <a:gd name="connsiteX15" fmla="*/ 199070 w 1330935"/>
              <a:gd name="connsiteY15" fmla="*/ 1078156 h 1078156"/>
              <a:gd name="connsiteX16" fmla="*/ 0 w 1330935"/>
              <a:gd name="connsiteY16" fmla="*/ 1078156 h 1078156"/>
              <a:gd name="connsiteX17" fmla="*/ 0 w 1330935"/>
              <a:gd name="connsiteY17" fmla="*/ 580931 h 1078156"/>
              <a:gd name="connsiteX18" fmla="*/ 580931 w 1330935"/>
              <a:gd name="connsiteY18" fmla="*/ 0 h 1078156"/>
              <a:gd name="connsiteX0" fmla="*/ 580931 w 1331606"/>
              <a:gd name="connsiteY0" fmla="*/ 0 h 1078156"/>
              <a:gd name="connsiteX1" fmla="*/ 632290 w 1331606"/>
              <a:gd name="connsiteY1" fmla="*/ 0 h 1078156"/>
              <a:gd name="connsiteX2" fmla="*/ 1213221 w 1331606"/>
              <a:gd name="connsiteY2" fmla="*/ 580931 h 1078156"/>
              <a:gd name="connsiteX3" fmla="*/ 1213221 w 1331606"/>
              <a:gd name="connsiteY3" fmla="*/ 703199 h 1078156"/>
              <a:gd name="connsiteX4" fmla="*/ 1307818 w 1331606"/>
              <a:gd name="connsiteY4" fmla="*/ 702251 h 1078156"/>
              <a:gd name="connsiteX5" fmla="*/ 1317672 w 1331606"/>
              <a:gd name="connsiteY5" fmla="*/ 739079 h 1078156"/>
              <a:gd name="connsiteX6" fmla="*/ 1157919 w 1331606"/>
              <a:gd name="connsiteY6" fmla="*/ 1006717 h 1078156"/>
              <a:gd name="connsiteX7" fmla="*/ 1068706 w 1331606"/>
              <a:gd name="connsiteY7" fmla="*/ 1002567 h 1078156"/>
              <a:gd name="connsiteX8" fmla="*/ 911027 w 1331606"/>
              <a:gd name="connsiteY8" fmla="*/ 733372 h 1078156"/>
              <a:gd name="connsiteX9" fmla="*/ 932812 w 1331606"/>
              <a:gd name="connsiteY9" fmla="*/ 702251 h 1078156"/>
              <a:gd name="connsiteX10" fmla="*/ 1014151 w 1331606"/>
              <a:gd name="connsiteY10" fmla="*/ 703199 h 1078156"/>
              <a:gd name="connsiteX11" fmla="*/ 1014151 w 1331606"/>
              <a:gd name="connsiteY11" fmla="*/ 580931 h 1078156"/>
              <a:gd name="connsiteX12" fmla="*/ 632290 w 1331606"/>
              <a:gd name="connsiteY12" fmla="*/ 199070 h 1078156"/>
              <a:gd name="connsiteX13" fmla="*/ 580931 w 1331606"/>
              <a:gd name="connsiteY13" fmla="*/ 199070 h 1078156"/>
              <a:gd name="connsiteX14" fmla="*/ 199070 w 1331606"/>
              <a:gd name="connsiteY14" fmla="*/ 580931 h 1078156"/>
              <a:gd name="connsiteX15" fmla="*/ 199070 w 1331606"/>
              <a:gd name="connsiteY15" fmla="*/ 1078156 h 1078156"/>
              <a:gd name="connsiteX16" fmla="*/ 0 w 1331606"/>
              <a:gd name="connsiteY16" fmla="*/ 1078156 h 1078156"/>
              <a:gd name="connsiteX17" fmla="*/ 0 w 1331606"/>
              <a:gd name="connsiteY17" fmla="*/ 580931 h 1078156"/>
              <a:gd name="connsiteX18" fmla="*/ 580931 w 1331606"/>
              <a:gd name="connsiteY18" fmla="*/ 0 h 1078156"/>
              <a:gd name="connsiteX0" fmla="*/ 580931 w 1331606"/>
              <a:gd name="connsiteY0" fmla="*/ 0 h 1078156"/>
              <a:gd name="connsiteX1" fmla="*/ 632290 w 1331606"/>
              <a:gd name="connsiteY1" fmla="*/ 0 h 1078156"/>
              <a:gd name="connsiteX2" fmla="*/ 1213221 w 1331606"/>
              <a:gd name="connsiteY2" fmla="*/ 580931 h 1078156"/>
              <a:gd name="connsiteX3" fmla="*/ 1213221 w 1331606"/>
              <a:gd name="connsiteY3" fmla="*/ 703199 h 1078156"/>
              <a:gd name="connsiteX4" fmla="*/ 1307818 w 1331606"/>
              <a:gd name="connsiteY4" fmla="*/ 702251 h 1078156"/>
              <a:gd name="connsiteX5" fmla="*/ 1317672 w 1331606"/>
              <a:gd name="connsiteY5" fmla="*/ 739079 h 1078156"/>
              <a:gd name="connsiteX6" fmla="*/ 1157919 w 1331606"/>
              <a:gd name="connsiteY6" fmla="*/ 1006717 h 1078156"/>
              <a:gd name="connsiteX7" fmla="*/ 1068706 w 1331606"/>
              <a:gd name="connsiteY7" fmla="*/ 1002567 h 1078156"/>
              <a:gd name="connsiteX8" fmla="*/ 911027 w 1331606"/>
              <a:gd name="connsiteY8" fmla="*/ 733372 h 1078156"/>
              <a:gd name="connsiteX9" fmla="*/ 932812 w 1331606"/>
              <a:gd name="connsiteY9" fmla="*/ 702251 h 1078156"/>
              <a:gd name="connsiteX10" fmla="*/ 1014151 w 1331606"/>
              <a:gd name="connsiteY10" fmla="*/ 703199 h 1078156"/>
              <a:gd name="connsiteX11" fmla="*/ 1014151 w 1331606"/>
              <a:gd name="connsiteY11" fmla="*/ 580931 h 1078156"/>
              <a:gd name="connsiteX12" fmla="*/ 632290 w 1331606"/>
              <a:gd name="connsiteY12" fmla="*/ 199070 h 1078156"/>
              <a:gd name="connsiteX13" fmla="*/ 580931 w 1331606"/>
              <a:gd name="connsiteY13" fmla="*/ 199070 h 1078156"/>
              <a:gd name="connsiteX14" fmla="*/ 199070 w 1331606"/>
              <a:gd name="connsiteY14" fmla="*/ 580931 h 1078156"/>
              <a:gd name="connsiteX15" fmla="*/ 199070 w 1331606"/>
              <a:gd name="connsiteY15" fmla="*/ 1078156 h 1078156"/>
              <a:gd name="connsiteX16" fmla="*/ 0 w 1331606"/>
              <a:gd name="connsiteY16" fmla="*/ 1078156 h 1078156"/>
              <a:gd name="connsiteX17" fmla="*/ 0 w 1331606"/>
              <a:gd name="connsiteY17" fmla="*/ 580931 h 1078156"/>
              <a:gd name="connsiteX18" fmla="*/ 580931 w 1331606"/>
              <a:gd name="connsiteY18" fmla="*/ 0 h 1078156"/>
              <a:gd name="connsiteX0" fmla="*/ 580931 w 1329599"/>
              <a:gd name="connsiteY0" fmla="*/ 0 h 1078156"/>
              <a:gd name="connsiteX1" fmla="*/ 632290 w 1329599"/>
              <a:gd name="connsiteY1" fmla="*/ 0 h 1078156"/>
              <a:gd name="connsiteX2" fmla="*/ 1213221 w 1329599"/>
              <a:gd name="connsiteY2" fmla="*/ 580931 h 1078156"/>
              <a:gd name="connsiteX3" fmla="*/ 1213221 w 1329599"/>
              <a:gd name="connsiteY3" fmla="*/ 703199 h 1078156"/>
              <a:gd name="connsiteX4" fmla="*/ 1307818 w 1329599"/>
              <a:gd name="connsiteY4" fmla="*/ 702251 h 1078156"/>
              <a:gd name="connsiteX5" fmla="*/ 1317672 w 1329599"/>
              <a:gd name="connsiteY5" fmla="*/ 739079 h 1078156"/>
              <a:gd name="connsiteX6" fmla="*/ 1157919 w 1329599"/>
              <a:gd name="connsiteY6" fmla="*/ 1006717 h 1078156"/>
              <a:gd name="connsiteX7" fmla="*/ 1068706 w 1329599"/>
              <a:gd name="connsiteY7" fmla="*/ 1002567 h 1078156"/>
              <a:gd name="connsiteX8" fmla="*/ 911027 w 1329599"/>
              <a:gd name="connsiteY8" fmla="*/ 733372 h 1078156"/>
              <a:gd name="connsiteX9" fmla="*/ 932812 w 1329599"/>
              <a:gd name="connsiteY9" fmla="*/ 702251 h 1078156"/>
              <a:gd name="connsiteX10" fmla="*/ 1014151 w 1329599"/>
              <a:gd name="connsiteY10" fmla="*/ 703199 h 1078156"/>
              <a:gd name="connsiteX11" fmla="*/ 1014151 w 1329599"/>
              <a:gd name="connsiteY11" fmla="*/ 580931 h 1078156"/>
              <a:gd name="connsiteX12" fmla="*/ 632290 w 1329599"/>
              <a:gd name="connsiteY12" fmla="*/ 199070 h 1078156"/>
              <a:gd name="connsiteX13" fmla="*/ 580931 w 1329599"/>
              <a:gd name="connsiteY13" fmla="*/ 199070 h 1078156"/>
              <a:gd name="connsiteX14" fmla="*/ 199070 w 1329599"/>
              <a:gd name="connsiteY14" fmla="*/ 580931 h 1078156"/>
              <a:gd name="connsiteX15" fmla="*/ 199070 w 1329599"/>
              <a:gd name="connsiteY15" fmla="*/ 1078156 h 1078156"/>
              <a:gd name="connsiteX16" fmla="*/ 0 w 1329599"/>
              <a:gd name="connsiteY16" fmla="*/ 1078156 h 1078156"/>
              <a:gd name="connsiteX17" fmla="*/ 0 w 1329599"/>
              <a:gd name="connsiteY17" fmla="*/ 580931 h 1078156"/>
              <a:gd name="connsiteX18" fmla="*/ 580931 w 1329599"/>
              <a:gd name="connsiteY18" fmla="*/ 0 h 1078156"/>
              <a:gd name="connsiteX0" fmla="*/ 580931 w 1330935"/>
              <a:gd name="connsiteY0" fmla="*/ 0 h 1078156"/>
              <a:gd name="connsiteX1" fmla="*/ 632290 w 1330935"/>
              <a:gd name="connsiteY1" fmla="*/ 0 h 1078156"/>
              <a:gd name="connsiteX2" fmla="*/ 1213221 w 1330935"/>
              <a:gd name="connsiteY2" fmla="*/ 580931 h 1078156"/>
              <a:gd name="connsiteX3" fmla="*/ 1213221 w 1330935"/>
              <a:gd name="connsiteY3" fmla="*/ 703199 h 1078156"/>
              <a:gd name="connsiteX4" fmla="*/ 1307818 w 1330935"/>
              <a:gd name="connsiteY4" fmla="*/ 702251 h 1078156"/>
              <a:gd name="connsiteX5" fmla="*/ 1317672 w 1330935"/>
              <a:gd name="connsiteY5" fmla="*/ 739079 h 1078156"/>
              <a:gd name="connsiteX6" fmla="*/ 1157919 w 1330935"/>
              <a:gd name="connsiteY6" fmla="*/ 1006717 h 1078156"/>
              <a:gd name="connsiteX7" fmla="*/ 1068706 w 1330935"/>
              <a:gd name="connsiteY7" fmla="*/ 1002567 h 1078156"/>
              <a:gd name="connsiteX8" fmla="*/ 911027 w 1330935"/>
              <a:gd name="connsiteY8" fmla="*/ 733372 h 1078156"/>
              <a:gd name="connsiteX9" fmla="*/ 932812 w 1330935"/>
              <a:gd name="connsiteY9" fmla="*/ 702251 h 1078156"/>
              <a:gd name="connsiteX10" fmla="*/ 1014151 w 1330935"/>
              <a:gd name="connsiteY10" fmla="*/ 703199 h 1078156"/>
              <a:gd name="connsiteX11" fmla="*/ 1014151 w 1330935"/>
              <a:gd name="connsiteY11" fmla="*/ 580931 h 1078156"/>
              <a:gd name="connsiteX12" fmla="*/ 632290 w 1330935"/>
              <a:gd name="connsiteY12" fmla="*/ 199070 h 1078156"/>
              <a:gd name="connsiteX13" fmla="*/ 580931 w 1330935"/>
              <a:gd name="connsiteY13" fmla="*/ 199070 h 1078156"/>
              <a:gd name="connsiteX14" fmla="*/ 199070 w 1330935"/>
              <a:gd name="connsiteY14" fmla="*/ 580931 h 1078156"/>
              <a:gd name="connsiteX15" fmla="*/ 199070 w 1330935"/>
              <a:gd name="connsiteY15" fmla="*/ 1078156 h 1078156"/>
              <a:gd name="connsiteX16" fmla="*/ 0 w 1330935"/>
              <a:gd name="connsiteY16" fmla="*/ 1078156 h 1078156"/>
              <a:gd name="connsiteX17" fmla="*/ 0 w 1330935"/>
              <a:gd name="connsiteY17" fmla="*/ 580931 h 1078156"/>
              <a:gd name="connsiteX18" fmla="*/ 580931 w 1330935"/>
              <a:gd name="connsiteY18" fmla="*/ 0 h 1078156"/>
              <a:gd name="connsiteX0" fmla="*/ 580931 w 1329599"/>
              <a:gd name="connsiteY0" fmla="*/ 0 h 1078156"/>
              <a:gd name="connsiteX1" fmla="*/ 632290 w 1329599"/>
              <a:gd name="connsiteY1" fmla="*/ 0 h 1078156"/>
              <a:gd name="connsiteX2" fmla="*/ 1213221 w 1329599"/>
              <a:gd name="connsiteY2" fmla="*/ 580931 h 1078156"/>
              <a:gd name="connsiteX3" fmla="*/ 1213221 w 1329599"/>
              <a:gd name="connsiteY3" fmla="*/ 703199 h 1078156"/>
              <a:gd name="connsiteX4" fmla="*/ 1307818 w 1329599"/>
              <a:gd name="connsiteY4" fmla="*/ 702251 h 1078156"/>
              <a:gd name="connsiteX5" fmla="*/ 1317672 w 1329599"/>
              <a:gd name="connsiteY5" fmla="*/ 739079 h 1078156"/>
              <a:gd name="connsiteX6" fmla="*/ 1157919 w 1329599"/>
              <a:gd name="connsiteY6" fmla="*/ 1006717 h 1078156"/>
              <a:gd name="connsiteX7" fmla="*/ 1068706 w 1329599"/>
              <a:gd name="connsiteY7" fmla="*/ 1002567 h 1078156"/>
              <a:gd name="connsiteX8" fmla="*/ 911027 w 1329599"/>
              <a:gd name="connsiteY8" fmla="*/ 733372 h 1078156"/>
              <a:gd name="connsiteX9" fmla="*/ 932812 w 1329599"/>
              <a:gd name="connsiteY9" fmla="*/ 702251 h 1078156"/>
              <a:gd name="connsiteX10" fmla="*/ 1014151 w 1329599"/>
              <a:gd name="connsiteY10" fmla="*/ 703199 h 1078156"/>
              <a:gd name="connsiteX11" fmla="*/ 1014151 w 1329599"/>
              <a:gd name="connsiteY11" fmla="*/ 580931 h 1078156"/>
              <a:gd name="connsiteX12" fmla="*/ 632290 w 1329599"/>
              <a:gd name="connsiteY12" fmla="*/ 199070 h 1078156"/>
              <a:gd name="connsiteX13" fmla="*/ 580931 w 1329599"/>
              <a:gd name="connsiteY13" fmla="*/ 199070 h 1078156"/>
              <a:gd name="connsiteX14" fmla="*/ 199070 w 1329599"/>
              <a:gd name="connsiteY14" fmla="*/ 580931 h 1078156"/>
              <a:gd name="connsiteX15" fmla="*/ 199070 w 1329599"/>
              <a:gd name="connsiteY15" fmla="*/ 1078156 h 1078156"/>
              <a:gd name="connsiteX16" fmla="*/ 0 w 1329599"/>
              <a:gd name="connsiteY16" fmla="*/ 1078156 h 1078156"/>
              <a:gd name="connsiteX17" fmla="*/ 0 w 1329599"/>
              <a:gd name="connsiteY17" fmla="*/ 580931 h 1078156"/>
              <a:gd name="connsiteX18" fmla="*/ 580931 w 1329599"/>
              <a:gd name="connsiteY18" fmla="*/ 0 h 1078156"/>
              <a:gd name="connsiteX0" fmla="*/ 580931 w 1328523"/>
              <a:gd name="connsiteY0" fmla="*/ 0 h 1078156"/>
              <a:gd name="connsiteX1" fmla="*/ 632290 w 1328523"/>
              <a:gd name="connsiteY1" fmla="*/ 0 h 1078156"/>
              <a:gd name="connsiteX2" fmla="*/ 1213221 w 1328523"/>
              <a:gd name="connsiteY2" fmla="*/ 580931 h 1078156"/>
              <a:gd name="connsiteX3" fmla="*/ 1213221 w 1328523"/>
              <a:gd name="connsiteY3" fmla="*/ 703199 h 1078156"/>
              <a:gd name="connsiteX4" fmla="*/ 1304706 w 1328523"/>
              <a:gd name="connsiteY4" fmla="*/ 702251 h 1078156"/>
              <a:gd name="connsiteX5" fmla="*/ 1317672 w 1328523"/>
              <a:gd name="connsiteY5" fmla="*/ 739079 h 1078156"/>
              <a:gd name="connsiteX6" fmla="*/ 1157919 w 1328523"/>
              <a:gd name="connsiteY6" fmla="*/ 1006717 h 1078156"/>
              <a:gd name="connsiteX7" fmla="*/ 1068706 w 1328523"/>
              <a:gd name="connsiteY7" fmla="*/ 1002567 h 1078156"/>
              <a:gd name="connsiteX8" fmla="*/ 911027 w 1328523"/>
              <a:gd name="connsiteY8" fmla="*/ 733372 h 1078156"/>
              <a:gd name="connsiteX9" fmla="*/ 932812 w 1328523"/>
              <a:gd name="connsiteY9" fmla="*/ 702251 h 1078156"/>
              <a:gd name="connsiteX10" fmla="*/ 1014151 w 1328523"/>
              <a:gd name="connsiteY10" fmla="*/ 703199 h 1078156"/>
              <a:gd name="connsiteX11" fmla="*/ 1014151 w 1328523"/>
              <a:gd name="connsiteY11" fmla="*/ 580931 h 1078156"/>
              <a:gd name="connsiteX12" fmla="*/ 632290 w 1328523"/>
              <a:gd name="connsiteY12" fmla="*/ 199070 h 1078156"/>
              <a:gd name="connsiteX13" fmla="*/ 580931 w 1328523"/>
              <a:gd name="connsiteY13" fmla="*/ 199070 h 1078156"/>
              <a:gd name="connsiteX14" fmla="*/ 199070 w 1328523"/>
              <a:gd name="connsiteY14" fmla="*/ 580931 h 1078156"/>
              <a:gd name="connsiteX15" fmla="*/ 199070 w 1328523"/>
              <a:gd name="connsiteY15" fmla="*/ 1078156 h 1078156"/>
              <a:gd name="connsiteX16" fmla="*/ 0 w 1328523"/>
              <a:gd name="connsiteY16" fmla="*/ 1078156 h 1078156"/>
              <a:gd name="connsiteX17" fmla="*/ 0 w 1328523"/>
              <a:gd name="connsiteY17" fmla="*/ 580931 h 1078156"/>
              <a:gd name="connsiteX18" fmla="*/ 580931 w 1328523"/>
              <a:gd name="connsiteY18" fmla="*/ 0 h 1078156"/>
              <a:gd name="connsiteX0" fmla="*/ 580931 w 1327487"/>
              <a:gd name="connsiteY0" fmla="*/ 0 h 1078156"/>
              <a:gd name="connsiteX1" fmla="*/ 632290 w 1327487"/>
              <a:gd name="connsiteY1" fmla="*/ 0 h 1078156"/>
              <a:gd name="connsiteX2" fmla="*/ 1213221 w 1327487"/>
              <a:gd name="connsiteY2" fmla="*/ 580931 h 1078156"/>
              <a:gd name="connsiteX3" fmla="*/ 1213221 w 1327487"/>
              <a:gd name="connsiteY3" fmla="*/ 703199 h 1078156"/>
              <a:gd name="connsiteX4" fmla="*/ 1304706 w 1327487"/>
              <a:gd name="connsiteY4" fmla="*/ 702251 h 1078156"/>
              <a:gd name="connsiteX5" fmla="*/ 1316116 w 1327487"/>
              <a:gd name="connsiteY5" fmla="*/ 739079 h 1078156"/>
              <a:gd name="connsiteX6" fmla="*/ 1157919 w 1327487"/>
              <a:gd name="connsiteY6" fmla="*/ 1006717 h 1078156"/>
              <a:gd name="connsiteX7" fmla="*/ 1068706 w 1327487"/>
              <a:gd name="connsiteY7" fmla="*/ 1002567 h 1078156"/>
              <a:gd name="connsiteX8" fmla="*/ 911027 w 1327487"/>
              <a:gd name="connsiteY8" fmla="*/ 733372 h 1078156"/>
              <a:gd name="connsiteX9" fmla="*/ 932812 w 1327487"/>
              <a:gd name="connsiteY9" fmla="*/ 702251 h 1078156"/>
              <a:gd name="connsiteX10" fmla="*/ 1014151 w 1327487"/>
              <a:gd name="connsiteY10" fmla="*/ 703199 h 1078156"/>
              <a:gd name="connsiteX11" fmla="*/ 1014151 w 1327487"/>
              <a:gd name="connsiteY11" fmla="*/ 580931 h 1078156"/>
              <a:gd name="connsiteX12" fmla="*/ 632290 w 1327487"/>
              <a:gd name="connsiteY12" fmla="*/ 199070 h 1078156"/>
              <a:gd name="connsiteX13" fmla="*/ 580931 w 1327487"/>
              <a:gd name="connsiteY13" fmla="*/ 199070 h 1078156"/>
              <a:gd name="connsiteX14" fmla="*/ 199070 w 1327487"/>
              <a:gd name="connsiteY14" fmla="*/ 580931 h 1078156"/>
              <a:gd name="connsiteX15" fmla="*/ 199070 w 1327487"/>
              <a:gd name="connsiteY15" fmla="*/ 1078156 h 1078156"/>
              <a:gd name="connsiteX16" fmla="*/ 0 w 1327487"/>
              <a:gd name="connsiteY16" fmla="*/ 1078156 h 1078156"/>
              <a:gd name="connsiteX17" fmla="*/ 0 w 1327487"/>
              <a:gd name="connsiteY17" fmla="*/ 580931 h 1078156"/>
              <a:gd name="connsiteX18" fmla="*/ 580931 w 1327487"/>
              <a:gd name="connsiteY18" fmla="*/ 0 h 1078156"/>
              <a:gd name="connsiteX0" fmla="*/ 580931 w 1326589"/>
              <a:gd name="connsiteY0" fmla="*/ 0 h 1078156"/>
              <a:gd name="connsiteX1" fmla="*/ 632290 w 1326589"/>
              <a:gd name="connsiteY1" fmla="*/ 0 h 1078156"/>
              <a:gd name="connsiteX2" fmla="*/ 1213221 w 1326589"/>
              <a:gd name="connsiteY2" fmla="*/ 580931 h 1078156"/>
              <a:gd name="connsiteX3" fmla="*/ 1213221 w 1326589"/>
              <a:gd name="connsiteY3" fmla="*/ 703199 h 1078156"/>
              <a:gd name="connsiteX4" fmla="*/ 1304706 w 1326589"/>
              <a:gd name="connsiteY4" fmla="*/ 702251 h 1078156"/>
              <a:gd name="connsiteX5" fmla="*/ 1316116 w 1326589"/>
              <a:gd name="connsiteY5" fmla="*/ 739079 h 1078156"/>
              <a:gd name="connsiteX6" fmla="*/ 1157919 w 1326589"/>
              <a:gd name="connsiteY6" fmla="*/ 1006717 h 1078156"/>
              <a:gd name="connsiteX7" fmla="*/ 1068706 w 1326589"/>
              <a:gd name="connsiteY7" fmla="*/ 1002567 h 1078156"/>
              <a:gd name="connsiteX8" fmla="*/ 911027 w 1326589"/>
              <a:gd name="connsiteY8" fmla="*/ 733372 h 1078156"/>
              <a:gd name="connsiteX9" fmla="*/ 932812 w 1326589"/>
              <a:gd name="connsiteY9" fmla="*/ 702251 h 1078156"/>
              <a:gd name="connsiteX10" fmla="*/ 1014151 w 1326589"/>
              <a:gd name="connsiteY10" fmla="*/ 703199 h 1078156"/>
              <a:gd name="connsiteX11" fmla="*/ 1014151 w 1326589"/>
              <a:gd name="connsiteY11" fmla="*/ 580931 h 1078156"/>
              <a:gd name="connsiteX12" fmla="*/ 632290 w 1326589"/>
              <a:gd name="connsiteY12" fmla="*/ 199070 h 1078156"/>
              <a:gd name="connsiteX13" fmla="*/ 580931 w 1326589"/>
              <a:gd name="connsiteY13" fmla="*/ 199070 h 1078156"/>
              <a:gd name="connsiteX14" fmla="*/ 199070 w 1326589"/>
              <a:gd name="connsiteY14" fmla="*/ 580931 h 1078156"/>
              <a:gd name="connsiteX15" fmla="*/ 199070 w 1326589"/>
              <a:gd name="connsiteY15" fmla="*/ 1078156 h 1078156"/>
              <a:gd name="connsiteX16" fmla="*/ 0 w 1326589"/>
              <a:gd name="connsiteY16" fmla="*/ 1078156 h 1078156"/>
              <a:gd name="connsiteX17" fmla="*/ 0 w 1326589"/>
              <a:gd name="connsiteY17" fmla="*/ 580931 h 1078156"/>
              <a:gd name="connsiteX18" fmla="*/ 580931 w 1326589"/>
              <a:gd name="connsiteY18" fmla="*/ 0 h 1078156"/>
              <a:gd name="connsiteX0" fmla="*/ 580931 w 1325455"/>
              <a:gd name="connsiteY0" fmla="*/ 0 h 1078156"/>
              <a:gd name="connsiteX1" fmla="*/ 632290 w 1325455"/>
              <a:gd name="connsiteY1" fmla="*/ 0 h 1078156"/>
              <a:gd name="connsiteX2" fmla="*/ 1213221 w 1325455"/>
              <a:gd name="connsiteY2" fmla="*/ 580931 h 1078156"/>
              <a:gd name="connsiteX3" fmla="*/ 1213221 w 1325455"/>
              <a:gd name="connsiteY3" fmla="*/ 703199 h 1078156"/>
              <a:gd name="connsiteX4" fmla="*/ 1304706 w 1325455"/>
              <a:gd name="connsiteY4" fmla="*/ 702251 h 1078156"/>
              <a:gd name="connsiteX5" fmla="*/ 1316116 w 1325455"/>
              <a:gd name="connsiteY5" fmla="*/ 739079 h 1078156"/>
              <a:gd name="connsiteX6" fmla="*/ 1157919 w 1325455"/>
              <a:gd name="connsiteY6" fmla="*/ 1006717 h 1078156"/>
              <a:gd name="connsiteX7" fmla="*/ 1068706 w 1325455"/>
              <a:gd name="connsiteY7" fmla="*/ 1002567 h 1078156"/>
              <a:gd name="connsiteX8" fmla="*/ 911027 w 1325455"/>
              <a:gd name="connsiteY8" fmla="*/ 733372 h 1078156"/>
              <a:gd name="connsiteX9" fmla="*/ 932812 w 1325455"/>
              <a:gd name="connsiteY9" fmla="*/ 702251 h 1078156"/>
              <a:gd name="connsiteX10" fmla="*/ 1014151 w 1325455"/>
              <a:gd name="connsiteY10" fmla="*/ 703199 h 1078156"/>
              <a:gd name="connsiteX11" fmla="*/ 1014151 w 1325455"/>
              <a:gd name="connsiteY11" fmla="*/ 580931 h 1078156"/>
              <a:gd name="connsiteX12" fmla="*/ 632290 w 1325455"/>
              <a:gd name="connsiteY12" fmla="*/ 199070 h 1078156"/>
              <a:gd name="connsiteX13" fmla="*/ 580931 w 1325455"/>
              <a:gd name="connsiteY13" fmla="*/ 199070 h 1078156"/>
              <a:gd name="connsiteX14" fmla="*/ 199070 w 1325455"/>
              <a:gd name="connsiteY14" fmla="*/ 580931 h 1078156"/>
              <a:gd name="connsiteX15" fmla="*/ 199070 w 1325455"/>
              <a:gd name="connsiteY15" fmla="*/ 1078156 h 1078156"/>
              <a:gd name="connsiteX16" fmla="*/ 0 w 1325455"/>
              <a:gd name="connsiteY16" fmla="*/ 1078156 h 1078156"/>
              <a:gd name="connsiteX17" fmla="*/ 0 w 1325455"/>
              <a:gd name="connsiteY17" fmla="*/ 580931 h 1078156"/>
              <a:gd name="connsiteX18" fmla="*/ 580931 w 1325455"/>
              <a:gd name="connsiteY18" fmla="*/ 0 h 1078156"/>
              <a:gd name="connsiteX0" fmla="*/ 580931 w 1326589"/>
              <a:gd name="connsiteY0" fmla="*/ 0 h 1078156"/>
              <a:gd name="connsiteX1" fmla="*/ 632290 w 1326589"/>
              <a:gd name="connsiteY1" fmla="*/ 0 h 1078156"/>
              <a:gd name="connsiteX2" fmla="*/ 1213221 w 1326589"/>
              <a:gd name="connsiteY2" fmla="*/ 580931 h 1078156"/>
              <a:gd name="connsiteX3" fmla="*/ 1213221 w 1326589"/>
              <a:gd name="connsiteY3" fmla="*/ 703199 h 1078156"/>
              <a:gd name="connsiteX4" fmla="*/ 1304706 w 1326589"/>
              <a:gd name="connsiteY4" fmla="*/ 702251 h 1078156"/>
              <a:gd name="connsiteX5" fmla="*/ 1316116 w 1326589"/>
              <a:gd name="connsiteY5" fmla="*/ 739079 h 1078156"/>
              <a:gd name="connsiteX6" fmla="*/ 1157919 w 1326589"/>
              <a:gd name="connsiteY6" fmla="*/ 1006717 h 1078156"/>
              <a:gd name="connsiteX7" fmla="*/ 1068706 w 1326589"/>
              <a:gd name="connsiteY7" fmla="*/ 1002567 h 1078156"/>
              <a:gd name="connsiteX8" fmla="*/ 911027 w 1326589"/>
              <a:gd name="connsiteY8" fmla="*/ 733372 h 1078156"/>
              <a:gd name="connsiteX9" fmla="*/ 932812 w 1326589"/>
              <a:gd name="connsiteY9" fmla="*/ 702251 h 1078156"/>
              <a:gd name="connsiteX10" fmla="*/ 1014151 w 1326589"/>
              <a:gd name="connsiteY10" fmla="*/ 703199 h 1078156"/>
              <a:gd name="connsiteX11" fmla="*/ 1014151 w 1326589"/>
              <a:gd name="connsiteY11" fmla="*/ 580931 h 1078156"/>
              <a:gd name="connsiteX12" fmla="*/ 632290 w 1326589"/>
              <a:gd name="connsiteY12" fmla="*/ 199070 h 1078156"/>
              <a:gd name="connsiteX13" fmla="*/ 580931 w 1326589"/>
              <a:gd name="connsiteY13" fmla="*/ 199070 h 1078156"/>
              <a:gd name="connsiteX14" fmla="*/ 199070 w 1326589"/>
              <a:gd name="connsiteY14" fmla="*/ 580931 h 1078156"/>
              <a:gd name="connsiteX15" fmla="*/ 199070 w 1326589"/>
              <a:gd name="connsiteY15" fmla="*/ 1078156 h 1078156"/>
              <a:gd name="connsiteX16" fmla="*/ 0 w 1326589"/>
              <a:gd name="connsiteY16" fmla="*/ 1078156 h 1078156"/>
              <a:gd name="connsiteX17" fmla="*/ 0 w 1326589"/>
              <a:gd name="connsiteY17" fmla="*/ 580931 h 1078156"/>
              <a:gd name="connsiteX18" fmla="*/ 580931 w 1326589"/>
              <a:gd name="connsiteY18" fmla="*/ 0 h 1078156"/>
              <a:gd name="connsiteX0" fmla="*/ 580931 w 1323929"/>
              <a:gd name="connsiteY0" fmla="*/ 0 h 1078156"/>
              <a:gd name="connsiteX1" fmla="*/ 632290 w 1323929"/>
              <a:gd name="connsiteY1" fmla="*/ 0 h 1078156"/>
              <a:gd name="connsiteX2" fmla="*/ 1213221 w 1323929"/>
              <a:gd name="connsiteY2" fmla="*/ 580931 h 1078156"/>
              <a:gd name="connsiteX3" fmla="*/ 1213221 w 1323929"/>
              <a:gd name="connsiteY3" fmla="*/ 703199 h 1078156"/>
              <a:gd name="connsiteX4" fmla="*/ 1304706 w 1323929"/>
              <a:gd name="connsiteY4" fmla="*/ 702251 h 1078156"/>
              <a:gd name="connsiteX5" fmla="*/ 1316116 w 1323929"/>
              <a:gd name="connsiteY5" fmla="*/ 739079 h 1078156"/>
              <a:gd name="connsiteX6" fmla="*/ 1157919 w 1323929"/>
              <a:gd name="connsiteY6" fmla="*/ 1006717 h 1078156"/>
              <a:gd name="connsiteX7" fmla="*/ 1068706 w 1323929"/>
              <a:gd name="connsiteY7" fmla="*/ 1002567 h 1078156"/>
              <a:gd name="connsiteX8" fmla="*/ 911027 w 1323929"/>
              <a:gd name="connsiteY8" fmla="*/ 733372 h 1078156"/>
              <a:gd name="connsiteX9" fmla="*/ 932812 w 1323929"/>
              <a:gd name="connsiteY9" fmla="*/ 702251 h 1078156"/>
              <a:gd name="connsiteX10" fmla="*/ 1014151 w 1323929"/>
              <a:gd name="connsiteY10" fmla="*/ 703199 h 1078156"/>
              <a:gd name="connsiteX11" fmla="*/ 1014151 w 1323929"/>
              <a:gd name="connsiteY11" fmla="*/ 580931 h 1078156"/>
              <a:gd name="connsiteX12" fmla="*/ 632290 w 1323929"/>
              <a:gd name="connsiteY12" fmla="*/ 199070 h 1078156"/>
              <a:gd name="connsiteX13" fmla="*/ 580931 w 1323929"/>
              <a:gd name="connsiteY13" fmla="*/ 199070 h 1078156"/>
              <a:gd name="connsiteX14" fmla="*/ 199070 w 1323929"/>
              <a:gd name="connsiteY14" fmla="*/ 580931 h 1078156"/>
              <a:gd name="connsiteX15" fmla="*/ 199070 w 1323929"/>
              <a:gd name="connsiteY15" fmla="*/ 1078156 h 1078156"/>
              <a:gd name="connsiteX16" fmla="*/ 0 w 1323929"/>
              <a:gd name="connsiteY16" fmla="*/ 1078156 h 1078156"/>
              <a:gd name="connsiteX17" fmla="*/ 0 w 1323929"/>
              <a:gd name="connsiteY17" fmla="*/ 580931 h 1078156"/>
              <a:gd name="connsiteX18" fmla="*/ 580931 w 1323929"/>
              <a:gd name="connsiteY18" fmla="*/ 0 h 1078156"/>
              <a:gd name="connsiteX0" fmla="*/ 580931 w 1326589"/>
              <a:gd name="connsiteY0" fmla="*/ 0 h 1078156"/>
              <a:gd name="connsiteX1" fmla="*/ 632290 w 1326589"/>
              <a:gd name="connsiteY1" fmla="*/ 0 h 1078156"/>
              <a:gd name="connsiteX2" fmla="*/ 1213221 w 1326589"/>
              <a:gd name="connsiteY2" fmla="*/ 580931 h 1078156"/>
              <a:gd name="connsiteX3" fmla="*/ 1213221 w 1326589"/>
              <a:gd name="connsiteY3" fmla="*/ 703199 h 1078156"/>
              <a:gd name="connsiteX4" fmla="*/ 1304706 w 1326589"/>
              <a:gd name="connsiteY4" fmla="*/ 702251 h 1078156"/>
              <a:gd name="connsiteX5" fmla="*/ 1316116 w 1326589"/>
              <a:gd name="connsiteY5" fmla="*/ 739079 h 1078156"/>
              <a:gd name="connsiteX6" fmla="*/ 1157919 w 1326589"/>
              <a:gd name="connsiteY6" fmla="*/ 1006717 h 1078156"/>
              <a:gd name="connsiteX7" fmla="*/ 1068706 w 1326589"/>
              <a:gd name="connsiteY7" fmla="*/ 1002567 h 1078156"/>
              <a:gd name="connsiteX8" fmla="*/ 911027 w 1326589"/>
              <a:gd name="connsiteY8" fmla="*/ 733372 h 1078156"/>
              <a:gd name="connsiteX9" fmla="*/ 932812 w 1326589"/>
              <a:gd name="connsiteY9" fmla="*/ 702251 h 1078156"/>
              <a:gd name="connsiteX10" fmla="*/ 1014151 w 1326589"/>
              <a:gd name="connsiteY10" fmla="*/ 703199 h 1078156"/>
              <a:gd name="connsiteX11" fmla="*/ 1014151 w 1326589"/>
              <a:gd name="connsiteY11" fmla="*/ 580931 h 1078156"/>
              <a:gd name="connsiteX12" fmla="*/ 632290 w 1326589"/>
              <a:gd name="connsiteY12" fmla="*/ 199070 h 1078156"/>
              <a:gd name="connsiteX13" fmla="*/ 580931 w 1326589"/>
              <a:gd name="connsiteY13" fmla="*/ 199070 h 1078156"/>
              <a:gd name="connsiteX14" fmla="*/ 199070 w 1326589"/>
              <a:gd name="connsiteY14" fmla="*/ 580931 h 1078156"/>
              <a:gd name="connsiteX15" fmla="*/ 199070 w 1326589"/>
              <a:gd name="connsiteY15" fmla="*/ 1078156 h 1078156"/>
              <a:gd name="connsiteX16" fmla="*/ 0 w 1326589"/>
              <a:gd name="connsiteY16" fmla="*/ 1078156 h 1078156"/>
              <a:gd name="connsiteX17" fmla="*/ 0 w 1326589"/>
              <a:gd name="connsiteY17" fmla="*/ 580931 h 1078156"/>
              <a:gd name="connsiteX18" fmla="*/ 580931 w 1326589"/>
              <a:gd name="connsiteY18" fmla="*/ 0 h 1078156"/>
              <a:gd name="connsiteX0" fmla="*/ 580931 w 1327204"/>
              <a:gd name="connsiteY0" fmla="*/ 0 h 1078156"/>
              <a:gd name="connsiteX1" fmla="*/ 632290 w 1327204"/>
              <a:gd name="connsiteY1" fmla="*/ 0 h 1078156"/>
              <a:gd name="connsiteX2" fmla="*/ 1213221 w 1327204"/>
              <a:gd name="connsiteY2" fmla="*/ 580931 h 1078156"/>
              <a:gd name="connsiteX3" fmla="*/ 1213221 w 1327204"/>
              <a:gd name="connsiteY3" fmla="*/ 703199 h 1078156"/>
              <a:gd name="connsiteX4" fmla="*/ 1304706 w 1327204"/>
              <a:gd name="connsiteY4" fmla="*/ 702251 h 1078156"/>
              <a:gd name="connsiteX5" fmla="*/ 1316116 w 1327204"/>
              <a:gd name="connsiteY5" fmla="*/ 739079 h 1078156"/>
              <a:gd name="connsiteX6" fmla="*/ 1157919 w 1327204"/>
              <a:gd name="connsiteY6" fmla="*/ 1006717 h 1078156"/>
              <a:gd name="connsiteX7" fmla="*/ 1068706 w 1327204"/>
              <a:gd name="connsiteY7" fmla="*/ 1002567 h 1078156"/>
              <a:gd name="connsiteX8" fmla="*/ 911027 w 1327204"/>
              <a:gd name="connsiteY8" fmla="*/ 733372 h 1078156"/>
              <a:gd name="connsiteX9" fmla="*/ 932812 w 1327204"/>
              <a:gd name="connsiteY9" fmla="*/ 702251 h 1078156"/>
              <a:gd name="connsiteX10" fmla="*/ 1014151 w 1327204"/>
              <a:gd name="connsiteY10" fmla="*/ 703199 h 1078156"/>
              <a:gd name="connsiteX11" fmla="*/ 1014151 w 1327204"/>
              <a:gd name="connsiteY11" fmla="*/ 580931 h 1078156"/>
              <a:gd name="connsiteX12" fmla="*/ 632290 w 1327204"/>
              <a:gd name="connsiteY12" fmla="*/ 199070 h 1078156"/>
              <a:gd name="connsiteX13" fmla="*/ 580931 w 1327204"/>
              <a:gd name="connsiteY13" fmla="*/ 199070 h 1078156"/>
              <a:gd name="connsiteX14" fmla="*/ 199070 w 1327204"/>
              <a:gd name="connsiteY14" fmla="*/ 580931 h 1078156"/>
              <a:gd name="connsiteX15" fmla="*/ 199070 w 1327204"/>
              <a:gd name="connsiteY15" fmla="*/ 1078156 h 1078156"/>
              <a:gd name="connsiteX16" fmla="*/ 0 w 1327204"/>
              <a:gd name="connsiteY16" fmla="*/ 1078156 h 1078156"/>
              <a:gd name="connsiteX17" fmla="*/ 0 w 1327204"/>
              <a:gd name="connsiteY17" fmla="*/ 580931 h 1078156"/>
              <a:gd name="connsiteX18" fmla="*/ 580931 w 1327204"/>
              <a:gd name="connsiteY18" fmla="*/ 0 h 1078156"/>
              <a:gd name="connsiteX0" fmla="*/ 580931 w 1325454"/>
              <a:gd name="connsiteY0" fmla="*/ 0 h 1078156"/>
              <a:gd name="connsiteX1" fmla="*/ 632290 w 1325454"/>
              <a:gd name="connsiteY1" fmla="*/ 0 h 1078156"/>
              <a:gd name="connsiteX2" fmla="*/ 1213221 w 1325454"/>
              <a:gd name="connsiteY2" fmla="*/ 580931 h 1078156"/>
              <a:gd name="connsiteX3" fmla="*/ 1213221 w 1325454"/>
              <a:gd name="connsiteY3" fmla="*/ 703199 h 1078156"/>
              <a:gd name="connsiteX4" fmla="*/ 1304706 w 1325454"/>
              <a:gd name="connsiteY4" fmla="*/ 702251 h 1078156"/>
              <a:gd name="connsiteX5" fmla="*/ 1316116 w 1325454"/>
              <a:gd name="connsiteY5" fmla="*/ 739079 h 1078156"/>
              <a:gd name="connsiteX6" fmla="*/ 1157919 w 1325454"/>
              <a:gd name="connsiteY6" fmla="*/ 1006717 h 1078156"/>
              <a:gd name="connsiteX7" fmla="*/ 1068706 w 1325454"/>
              <a:gd name="connsiteY7" fmla="*/ 1002567 h 1078156"/>
              <a:gd name="connsiteX8" fmla="*/ 911027 w 1325454"/>
              <a:gd name="connsiteY8" fmla="*/ 733372 h 1078156"/>
              <a:gd name="connsiteX9" fmla="*/ 932812 w 1325454"/>
              <a:gd name="connsiteY9" fmla="*/ 702251 h 1078156"/>
              <a:gd name="connsiteX10" fmla="*/ 1014151 w 1325454"/>
              <a:gd name="connsiteY10" fmla="*/ 703199 h 1078156"/>
              <a:gd name="connsiteX11" fmla="*/ 1014151 w 1325454"/>
              <a:gd name="connsiteY11" fmla="*/ 580931 h 1078156"/>
              <a:gd name="connsiteX12" fmla="*/ 632290 w 1325454"/>
              <a:gd name="connsiteY12" fmla="*/ 199070 h 1078156"/>
              <a:gd name="connsiteX13" fmla="*/ 580931 w 1325454"/>
              <a:gd name="connsiteY13" fmla="*/ 199070 h 1078156"/>
              <a:gd name="connsiteX14" fmla="*/ 199070 w 1325454"/>
              <a:gd name="connsiteY14" fmla="*/ 580931 h 1078156"/>
              <a:gd name="connsiteX15" fmla="*/ 199070 w 1325454"/>
              <a:gd name="connsiteY15" fmla="*/ 1078156 h 1078156"/>
              <a:gd name="connsiteX16" fmla="*/ 0 w 1325454"/>
              <a:gd name="connsiteY16" fmla="*/ 1078156 h 1078156"/>
              <a:gd name="connsiteX17" fmla="*/ 0 w 1325454"/>
              <a:gd name="connsiteY17" fmla="*/ 580931 h 1078156"/>
              <a:gd name="connsiteX18" fmla="*/ 580931 w 1325454"/>
              <a:gd name="connsiteY18" fmla="*/ 0 h 1078156"/>
              <a:gd name="connsiteX0" fmla="*/ 580931 w 1320764"/>
              <a:gd name="connsiteY0" fmla="*/ 0 h 1078156"/>
              <a:gd name="connsiteX1" fmla="*/ 632290 w 1320764"/>
              <a:gd name="connsiteY1" fmla="*/ 0 h 1078156"/>
              <a:gd name="connsiteX2" fmla="*/ 1213221 w 1320764"/>
              <a:gd name="connsiteY2" fmla="*/ 580931 h 1078156"/>
              <a:gd name="connsiteX3" fmla="*/ 1213221 w 1320764"/>
              <a:gd name="connsiteY3" fmla="*/ 703199 h 1078156"/>
              <a:gd name="connsiteX4" fmla="*/ 1286034 w 1320764"/>
              <a:gd name="connsiteY4" fmla="*/ 705363 h 1078156"/>
              <a:gd name="connsiteX5" fmla="*/ 1316116 w 1320764"/>
              <a:gd name="connsiteY5" fmla="*/ 739079 h 1078156"/>
              <a:gd name="connsiteX6" fmla="*/ 1157919 w 1320764"/>
              <a:gd name="connsiteY6" fmla="*/ 1006717 h 1078156"/>
              <a:gd name="connsiteX7" fmla="*/ 1068706 w 1320764"/>
              <a:gd name="connsiteY7" fmla="*/ 1002567 h 1078156"/>
              <a:gd name="connsiteX8" fmla="*/ 911027 w 1320764"/>
              <a:gd name="connsiteY8" fmla="*/ 733372 h 1078156"/>
              <a:gd name="connsiteX9" fmla="*/ 932812 w 1320764"/>
              <a:gd name="connsiteY9" fmla="*/ 702251 h 1078156"/>
              <a:gd name="connsiteX10" fmla="*/ 1014151 w 1320764"/>
              <a:gd name="connsiteY10" fmla="*/ 703199 h 1078156"/>
              <a:gd name="connsiteX11" fmla="*/ 1014151 w 1320764"/>
              <a:gd name="connsiteY11" fmla="*/ 580931 h 1078156"/>
              <a:gd name="connsiteX12" fmla="*/ 632290 w 1320764"/>
              <a:gd name="connsiteY12" fmla="*/ 199070 h 1078156"/>
              <a:gd name="connsiteX13" fmla="*/ 580931 w 1320764"/>
              <a:gd name="connsiteY13" fmla="*/ 199070 h 1078156"/>
              <a:gd name="connsiteX14" fmla="*/ 199070 w 1320764"/>
              <a:gd name="connsiteY14" fmla="*/ 580931 h 1078156"/>
              <a:gd name="connsiteX15" fmla="*/ 199070 w 1320764"/>
              <a:gd name="connsiteY15" fmla="*/ 1078156 h 1078156"/>
              <a:gd name="connsiteX16" fmla="*/ 0 w 1320764"/>
              <a:gd name="connsiteY16" fmla="*/ 1078156 h 1078156"/>
              <a:gd name="connsiteX17" fmla="*/ 0 w 1320764"/>
              <a:gd name="connsiteY17" fmla="*/ 580931 h 1078156"/>
              <a:gd name="connsiteX18" fmla="*/ 580931 w 1320764"/>
              <a:gd name="connsiteY18" fmla="*/ 0 h 1078156"/>
              <a:gd name="connsiteX0" fmla="*/ 580931 w 1320356"/>
              <a:gd name="connsiteY0" fmla="*/ 0 h 1078156"/>
              <a:gd name="connsiteX1" fmla="*/ 632290 w 1320356"/>
              <a:gd name="connsiteY1" fmla="*/ 0 h 1078156"/>
              <a:gd name="connsiteX2" fmla="*/ 1213221 w 1320356"/>
              <a:gd name="connsiteY2" fmla="*/ 580931 h 1078156"/>
              <a:gd name="connsiteX3" fmla="*/ 1213221 w 1320356"/>
              <a:gd name="connsiteY3" fmla="*/ 703199 h 1078156"/>
              <a:gd name="connsiteX4" fmla="*/ 1282922 w 1320356"/>
              <a:gd name="connsiteY4" fmla="*/ 703807 h 1078156"/>
              <a:gd name="connsiteX5" fmla="*/ 1316116 w 1320356"/>
              <a:gd name="connsiteY5" fmla="*/ 739079 h 1078156"/>
              <a:gd name="connsiteX6" fmla="*/ 1157919 w 1320356"/>
              <a:gd name="connsiteY6" fmla="*/ 1006717 h 1078156"/>
              <a:gd name="connsiteX7" fmla="*/ 1068706 w 1320356"/>
              <a:gd name="connsiteY7" fmla="*/ 1002567 h 1078156"/>
              <a:gd name="connsiteX8" fmla="*/ 911027 w 1320356"/>
              <a:gd name="connsiteY8" fmla="*/ 733372 h 1078156"/>
              <a:gd name="connsiteX9" fmla="*/ 932812 w 1320356"/>
              <a:gd name="connsiteY9" fmla="*/ 702251 h 1078156"/>
              <a:gd name="connsiteX10" fmla="*/ 1014151 w 1320356"/>
              <a:gd name="connsiteY10" fmla="*/ 703199 h 1078156"/>
              <a:gd name="connsiteX11" fmla="*/ 1014151 w 1320356"/>
              <a:gd name="connsiteY11" fmla="*/ 580931 h 1078156"/>
              <a:gd name="connsiteX12" fmla="*/ 632290 w 1320356"/>
              <a:gd name="connsiteY12" fmla="*/ 199070 h 1078156"/>
              <a:gd name="connsiteX13" fmla="*/ 580931 w 1320356"/>
              <a:gd name="connsiteY13" fmla="*/ 199070 h 1078156"/>
              <a:gd name="connsiteX14" fmla="*/ 199070 w 1320356"/>
              <a:gd name="connsiteY14" fmla="*/ 580931 h 1078156"/>
              <a:gd name="connsiteX15" fmla="*/ 199070 w 1320356"/>
              <a:gd name="connsiteY15" fmla="*/ 1078156 h 1078156"/>
              <a:gd name="connsiteX16" fmla="*/ 0 w 1320356"/>
              <a:gd name="connsiteY16" fmla="*/ 1078156 h 1078156"/>
              <a:gd name="connsiteX17" fmla="*/ 0 w 1320356"/>
              <a:gd name="connsiteY17" fmla="*/ 580931 h 1078156"/>
              <a:gd name="connsiteX18" fmla="*/ 580931 w 1320356"/>
              <a:gd name="connsiteY18" fmla="*/ 0 h 1078156"/>
              <a:gd name="connsiteX0" fmla="*/ 580931 w 1320356"/>
              <a:gd name="connsiteY0" fmla="*/ 0 h 1078156"/>
              <a:gd name="connsiteX1" fmla="*/ 632290 w 1320356"/>
              <a:gd name="connsiteY1" fmla="*/ 0 h 1078156"/>
              <a:gd name="connsiteX2" fmla="*/ 1213221 w 1320356"/>
              <a:gd name="connsiteY2" fmla="*/ 580931 h 1078156"/>
              <a:gd name="connsiteX3" fmla="*/ 1213221 w 1320356"/>
              <a:gd name="connsiteY3" fmla="*/ 703199 h 1078156"/>
              <a:gd name="connsiteX4" fmla="*/ 1282922 w 1320356"/>
              <a:gd name="connsiteY4" fmla="*/ 700695 h 1078156"/>
              <a:gd name="connsiteX5" fmla="*/ 1316116 w 1320356"/>
              <a:gd name="connsiteY5" fmla="*/ 739079 h 1078156"/>
              <a:gd name="connsiteX6" fmla="*/ 1157919 w 1320356"/>
              <a:gd name="connsiteY6" fmla="*/ 1006717 h 1078156"/>
              <a:gd name="connsiteX7" fmla="*/ 1068706 w 1320356"/>
              <a:gd name="connsiteY7" fmla="*/ 1002567 h 1078156"/>
              <a:gd name="connsiteX8" fmla="*/ 911027 w 1320356"/>
              <a:gd name="connsiteY8" fmla="*/ 733372 h 1078156"/>
              <a:gd name="connsiteX9" fmla="*/ 932812 w 1320356"/>
              <a:gd name="connsiteY9" fmla="*/ 702251 h 1078156"/>
              <a:gd name="connsiteX10" fmla="*/ 1014151 w 1320356"/>
              <a:gd name="connsiteY10" fmla="*/ 703199 h 1078156"/>
              <a:gd name="connsiteX11" fmla="*/ 1014151 w 1320356"/>
              <a:gd name="connsiteY11" fmla="*/ 580931 h 1078156"/>
              <a:gd name="connsiteX12" fmla="*/ 632290 w 1320356"/>
              <a:gd name="connsiteY12" fmla="*/ 199070 h 1078156"/>
              <a:gd name="connsiteX13" fmla="*/ 580931 w 1320356"/>
              <a:gd name="connsiteY13" fmla="*/ 199070 h 1078156"/>
              <a:gd name="connsiteX14" fmla="*/ 199070 w 1320356"/>
              <a:gd name="connsiteY14" fmla="*/ 580931 h 1078156"/>
              <a:gd name="connsiteX15" fmla="*/ 199070 w 1320356"/>
              <a:gd name="connsiteY15" fmla="*/ 1078156 h 1078156"/>
              <a:gd name="connsiteX16" fmla="*/ 0 w 1320356"/>
              <a:gd name="connsiteY16" fmla="*/ 1078156 h 1078156"/>
              <a:gd name="connsiteX17" fmla="*/ 0 w 1320356"/>
              <a:gd name="connsiteY17" fmla="*/ 580931 h 1078156"/>
              <a:gd name="connsiteX18" fmla="*/ 580931 w 1320356"/>
              <a:gd name="connsiteY18" fmla="*/ 0 h 1078156"/>
              <a:gd name="connsiteX0" fmla="*/ 580931 w 1315023"/>
              <a:gd name="connsiteY0" fmla="*/ 0 h 1078156"/>
              <a:gd name="connsiteX1" fmla="*/ 632290 w 1315023"/>
              <a:gd name="connsiteY1" fmla="*/ 0 h 1078156"/>
              <a:gd name="connsiteX2" fmla="*/ 1213221 w 1315023"/>
              <a:gd name="connsiteY2" fmla="*/ 580931 h 1078156"/>
              <a:gd name="connsiteX3" fmla="*/ 1213221 w 1315023"/>
              <a:gd name="connsiteY3" fmla="*/ 703199 h 1078156"/>
              <a:gd name="connsiteX4" fmla="*/ 1282922 w 1315023"/>
              <a:gd name="connsiteY4" fmla="*/ 700695 h 1078156"/>
              <a:gd name="connsiteX5" fmla="*/ 1309892 w 1315023"/>
              <a:gd name="connsiteY5" fmla="*/ 749971 h 1078156"/>
              <a:gd name="connsiteX6" fmla="*/ 1157919 w 1315023"/>
              <a:gd name="connsiteY6" fmla="*/ 1006717 h 1078156"/>
              <a:gd name="connsiteX7" fmla="*/ 1068706 w 1315023"/>
              <a:gd name="connsiteY7" fmla="*/ 1002567 h 1078156"/>
              <a:gd name="connsiteX8" fmla="*/ 911027 w 1315023"/>
              <a:gd name="connsiteY8" fmla="*/ 733372 h 1078156"/>
              <a:gd name="connsiteX9" fmla="*/ 932812 w 1315023"/>
              <a:gd name="connsiteY9" fmla="*/ 702251 h 1078156"/>
              <a:gd name="connsiteX10" fmla="*/ 1014151 w 1315023"/>
              <a:gd name="connsiteY10" fmla="*/ 703199 h 1078156"/>
              <a:gd name="connsiteX11" fmla="*/ 1014151 w 1315023"/>
              <a:gd name="connsiteY11" fmla="*/ 580931 h 1078156"/>
              <a:gd name="connsiteX12" fmla="*/ 632290 w 1315023"/>
              <a:gd name="connsiteY12" fmla="*/ 199070 h 1078156"/>
              <a:gd name="connsiteX13" fmla="*/ 580931 w 1315023"/>
              <a:gd name="connsiteY13" fmla="*/ 199070 h 1078156"/>
              <a:gd name="connsiteX14" fmla="*/ 199070 w 1315023"/>
              <a:gd name="connsiteY14" fmla="*/ 580931 h 1078156"/>
              <a:gd name="connsiteX15" fmla="*/ 199070 w 1315023"/>
              <a:gd name="connsiteY15" fmla="*/ 1078156 h 1078156"/>
              <a:gd name="connsiteX16" fmla="*/ 0 w 1315023"/>
              <a:gd name="connsiteY16" fmla="*/ 1078156 h 1078156"/>
              <a:gd name="connsiteX17" fmla="*/ 0 w 1315023"/>
              <a:gd name="connsiteY17" fmla="*/ 580931 h 1078156"/>
              <a:gd name="connsiteX18" fmla="*/ 580931 w 1315023"/>
              <a:gd name="connsiteY18" fmla="*/ 0 h 1078156"/>
              <a:gd name="connsiteX0" fmla="*/ 580931 w 1317708"/>
              <a:gd name="connsiteY0" fmla="*/ 0 h 1078156"/>
              <a:gd name="connsiteX1" fmla="*/ 632290 w 1317708"/>
              <a:gd name="connsiteY1" fmla="*/ 0 h 1078156"/>
              <a:gd name="connsiteX2" fmla="*/ 1213221 w 1317708"/>
              <a:gd name="connsiteY2" fmla="*/ 580931 h 1078156"/>
              <a:gd name="connsiteX3" fmla="*/ 1213221 w 1317708"/>
              <a:gd name="connsiteY3" fmla="*/ 703199 h 1078156"/>
              <a:gd name="connsiteX4" fmla="*/ 1282922 w 1317708"/>
              <a:gd name="connsiteY4" fmla="*/ 700695 h 1078156"/>
              <a:gd name="connsiteX5" fmla="*/ 1309892 w 1317708"/>
              <a:gd name="connsiteY5" fmla="*/ 749971 h 1078156"/>
              <a:gd name="connsiteX6" fmla="*/ 1157919 w 1317708"/>
              <a:gd name="connsiteY6" fmla="*/ 1006717 h 1078156"/>
              <a:gd name="connsiteX7" fmla="*/ 1068706 w 1317708"/>
              <a:gd name="connsiteY7" fmla="*/ 1002567 h 1078156"/>
              <a:gd name="connsiteX8" fmla="*/ 911027 w 1317708"/>
              <a:gd name="connsiteY8" fmla="*/ 733372 h 1078156"/>
              <a:gd name="connsiteX9" fmla="*/ 932812 w 1317708"/>
              <a:gd name="connsiteY9" fmla="*/ 702251 h 1078156"/>
              <a:gd name="connsiteX10" fmla="*/ 1014151 w 1317708"/>
              <a:gd name="connsiteY10" fmla="*/ 703199 h 1078156"/>
              <a:gd name="connsiteX11" fmla="*/ 1014151 w 1317708"/>
              <a:gd name="connsiteY11" fmla="*/ 580931 h 1078156"/>
              <a:gd name="connsiteX12" fmla="*/ 632290 w 1317708"/>
              <a:gd name="connsiteY12" fmla="*/ 199070 h 1078156"/>
              <a:gd name="connsiteX13" fmla="*/ 580931 w 1317708"/>
              <a:gd name="connsiteY13" fmla="*/ 199070 h 1078156"/>
              <a:gd name="connsiteX14" fmla="*/ 199070 w 1317708"/>
              <a:gd name="connsiteY14" fmla="*/ 580931 h 1078156"/>
              <a:gd name="connsiteX15" fmla="*/ 199070 w 1317708"/>
              <a:gd name="connsiteY15" fmla="*/ 1078156 h 1078156"/>
              <a:gd name="connsiteX16" fmla="*/ 0 w 1317708"/>
              <a:gd name="connsiteY16" fmla="*/ 1078156 h 1078156"/>
              <a:gd name="connsiteX17" fmla="*/ 0 w 1317708"/>
              <a:gd name="connsiteY17" fmla="*/ 580931 h 1078156"/>
              <a:gd name="connsiteX18" fmla="*/ 580931 w 1317708"/>
              <a:gd name="connsiteY18" fmla="*/ 0 h 1078156"/>
              <a:gd name="connsiteX0" fmla="*/ 580931 w 1318332"/>
              <a:gd name="connsiteY0" fmla="*/ 0 h 1078156"/>
              <a:gd name="connsiteX1" fmla="*/ 632290 w 1318332"/>
              <a:gd name="connsiteY1" fmla="*/ 0 h 1078156"/>
              <a:gd name="connsiteX2" fmla="*/ 1213221 w 1318332"/>
              <a:gd name="connsiteY2" fmla="*/ 580931 h 1078156"/>
              <a:gd name="connsiteX3" fmla="*/ 1213221 w 1318332"/>
              <a:gd name="connsiteY3" fmla="*/ 703199 h 1078156"/>
              <a:gd name="connsiteX4" fmla="*/ 1286034 w 1318332"/>
              <a:gd name="connsiteY4" fmla="*/ 705363 h 1078156"/>
              <a:gd name="connsiteX5" fmla="*/ 1309892 w 1318332"/>
              <a:gd name="connsiteY5" fmla="*/ 749971 h 1078156"/>
              <a:gd name="connsiteX6" fmla="*/ 1157919 w 1318332"/>
              <a:gd name="connsiteY6" fmla="*/ 1006717 h 1078156"/>
              <a:gd name="connsiteX7" fmla="*/ 1068706 w 1318332"/>
              <a:gd name="connsiteY7" fmla="*/ 1002567 h 1078156"/>
              <a:gd name="connsiteX8" fmla="*/ 911027 w 1318332"/>
              <a:gd name="connsiteY8" fmla="*/ 733372 h 1078156"/>
              <a:gd name="connsiteX9" fmla="*/ 932812 w 1318332"/>
              <a:gd name="connsiteY9" fmla="*/ 702251 h 1078156"/>
              <a:gd name="connsiteX10" fmla="*/ 1014151 w 1318332"/>
              <a:gd name="connsiteY10" fmla="*/ 703199 h 1078156"/>
              <a:gd name="connsiteX11" fmla="*/ 1014151 w 1318332"/>
              <a:gd name="connsiteY11" fmla="*/ 580931 h 1078156"/>
              <a:gd name="connsiteX12" fmla="*/ 632290 w 1318332"/>
              <a:gd name="connsiteY12" fmla="*/ 199070 h 1078156"/>
              <a:gd name="connsiteX13" fmla="*/ 580931 w 1318332"/>
              <a:gd name="connsiteY13" fmla="*/ 199070 h 1078156"/>
              <a:gd name="connsiteX14" fmla="*/ 199070 w 1318332"/>
              <a:gd name="connsiteY14" fmla="*/ 580931 h 1078156"/>
              <a:gd name="connsiteX15" fmla="*/ 199070 w 1318332"/>
              <a:gd name="connsiteY15" fmla="*/ 1078156 h 1078156"/>
              <a:gd name="connsiteX16" fmla="*/ 0 w 1318332"/>
              <a:gd name="connsiteY16" fmla="*/ 1078156 h 1078156"/>
              <a:gd name="connsiteX17" fmla="*/ 0 w 1318332"/>
              <a:gd name="connsiteY17" fmla="*/ 580931 h 1078156"/>
              <a:gd name="connsiteX18" fmla="*/ 580931 w 1318332"/>
              <a:gd name="connsiteY18" fmla="*/ 0 h 1078156"/>
              <a:gd name="connsiteX0" fmla="*/ 580931 w 1321966"/>
              <a:gd name="connsiteY0" fmla="*/ 0 h 1078156"/>
              <a:gd name="connsiteX1" fmla="*/ 632290 w 1321966"/>
              <a:gd name="connsiteY1" fmla="*/ 0 h 1078156"/>
              <a:gd name="connsiteX2" fmla="*/ 1213221 w 1321966"/>
              <a:gd name="connsiteY2" fmla="*/ 580931 h 1078156"/>
              <a:gd name="connsiteX3" fmla="*/ 1213221 w 1321966"/>
              <a:gd name="connsiteY3" fmla="*/ 703199 h 1078156"/>
              <a:gd name="connsiteX4" fmla="*/ 1286034 w 1321966"/>
              <a:gd name="connsiteY4" fmla="*/ 705363 h 1078156"/>
              <a:gd name="connsiteX5" fmla="*/ 1309892 w 1321966"/>
              <a:gd name="connsiteY5" fmla="*/ 749971 h 1078156"/>
              <a:gd name="connsiteX6" fmla="*/ 1157919 w 1321966"/>
              <a:gd name="connsiteY6" fmla="*/ 1006717 h 1078156"/>
              <a:gd name="connsiteX7" fmla="*/ 1068706 w 1321966"/>
              <a:gd name="connsiteY7" fmla="*/ 1002567 h 1078156"/>
              <a:gd name="connsiteX8" fmla="*/ 911027 w 1321966"/>
              <a:gd name="connsiteY8" fmla="*/ 733372 h 1078156"/>
              <a:gd name="connsiteX9" fmla="*/ 932812 w 1321966"/>
              <a:gd name="connsiteY9" fmla="*/ 702251 h 1078156"/>
              <a:gd name="connsiteX10" fmla="*/ 1014151 w 1321966"/>
              <a:gd name="connsiteY10" fmla="*/ 703199 h 1078156"/>
              <a:gd name="connsiteX11" fmla="*/ 1014151 w 1321966"/>
              <a:gd name="connsiteY11" fmla="*/ 580931 h 1078156"/>
              <a:gd name="connsiteX12" fmla="*/ 632290 w 1321966"/>
              <a:gd name="connsiteY12" fmla="*/ 199070 h 1078156"/>
              <a:gd name="connsiteX13" fmla="*/ 580931 w 1321966"/>
              <a:gd name="connsiteY13" fmla="*/ 199070 h 1078156"/>
              <a:gd name="connsiteX14" fmla="*/ 199070 w 1321966"/>
              <a:gd name="connsiteY14" fmla="*/ 580931 h 1078156"/>
              <a:gd name="connsiteX15" fmla="*/ 199070 w 1321966"/>
              <a:gd name="connsiteY15" fmla="*/ 1078156 h 1078156"/>
              <a:gd name="connsiteX16" fmla="*/ 0 w 1321966"/>
              <a:gd name="connsiteY16" fmla="*/ 1078156 h 1078156"/>
              <a:gd name="connsiteX17" fmla="*/ 0 w 1321966"/>
              <a:gd name="connsiteY17" fmla="*/ 580931 h 1078156"/>
              <a:gd name="connsiteX18" fmla="*/ 580931 w 1321966"/>
              <a:gd name="connsiteY18" fmla="*/ 0 h 1078156"/>
              <a:gd name="connsiteX0" fmla="*/ 580931 w 1320340"/>
              <a:gd name="connsiteY0" fmla="*/ 0 h 1078156"/>
              <a:gd name="connsiteX1" fmla="*/ 632290 w 1320340"/>
              <a:gd name="connsiteY1" fmla="*/ 0 h 1078156"/>
              <a:gd name="connsiteX2" fmla="*/ 1213221 w 1320340"/>
              <a:gd name="connsiteY2" fmla="*/ 580931 h 1078156"/>
              <a:gd name="connsiteX3" fmla="*/ 1213221 w 1320340"/>
              <a:gd name="connsiteY3" fmla="*/ 703199 h 1078156"/>
              <a:gd name="connsiteX4" fmla="*/ 1286034 w 1320340"/>
              <a:gd name="connsiteY4" fmla="*/ 705363 h 1078156"/>
              <a:gd name="connsiteX5" fmla="*/ 1309892 w 1320340"/>
              <a:gd name="connsiteY5" fmla="*/ 749971 h 1078156"/>
              <a:gd name="connsiteX6" fmla="*/ 1157919 w 1320340"/>
              <a:gd name="connsiteY6" fmla="*/ 1006717 h 1078156"/>
              <a:gd name="connsiteX7" fmla="*/ 1068706 w 1320340"/>
              <a:gd name="connsiteY7" fmla="*/ 1002567 h 1078156"/>
              <a:gd name="connsiteX8" fmla="*/ 911027 w 1320340"/>
              <a:gd name="connsiteY8" fmla="*/ 733372 h 1078156"/>
              <a:gd name="connsiteX9" fmla="*/ 932812 w 1320340"/>
              <a:gd name="connsiteY9" fmla="*/ 702251 h 1078156"/>
              <a:gd name="connsiteX10" fmla="*/ 1014151 w 1320340"/>
              <a:gd name="connsiteY10" fmla="*/ 703199 h 1078156"/>
              <a:gd name="connsiteX11" fmla="*/ 1014151 w 1320340"/>
              <a:gd name="connsiteY11" fmla="*/ 580931 h 1078156"/>
              <a:gd name="connsiteX12" fmla="*/ 632290 w 1320340"/>
              <a:gd name="connsiteY12" fmla="*/ 199070 h 1078156"/>
              <a:gd name="connsiteX13" fmla="*/ 580931 w 1320340"/>
              <a:gd name="connsiteY13" fmla="*/ 199070 h 1078156"/>
              <a:gd name="connsiteX14" fmla="*/ 199070 w 1320340"/>
              <a:gd name="connsiteY14" fmla="*/ 580931 h 1078156"/>
              <a:gd name="connsiteX15" fmla="*/ 199070 w 1320340"/>
              <a:gd name="connsiteY15" fmla="*/ 1078156 h 1078156"/>
              <a:gd name="connsiteX16" fmla="*/ 0 w 1320340"/>
              <a:gd name="connsiteY16" fmla="*/ 1078156 h 1078156"/>
              <a:gd name="connsiteX17" fmla="*/ 0 w 1320340"/>
              <a:gd name="connsiteY17" fmla="*/ 580931 h 1078156"/>
              <a:gd name="connsiteX18" fmla="*/ 580931 w 1320340"/>
              <a:gd name="connsiteY18" fmla="*/ 0 h 1078156"/>
              <a:gd name="connsiteX0" fmla="*/ 580931 w 1319651"/>
              <a:gd name="connsiteY0" fmla="*/ 0 h 1078156"/>
              <a:gd name="connsiteX1" fmla="*/ 632290 w 1319651"/>
              <a:gd name="connsiteY1" fmla="*/ 0 h 1078156"/>
              <a:gd name="connsiteX2" fmla="*/ 1213221 w 1319651"/>
              <a:gd name="connsiteY2" fmla="*/ 580931 h 1078156"/>
              <a:gd name="connsiteX3" fmla="*/ 1213221 w 1319651"/>
              <a:gd name="connsiteY3" fmla="*/ 703199 h 1078156"/>
              <a:gd name="connsiteX4" fmla="*/ 1286034 w 1319651"/>
              <a:gd name="connsiteY4" fmla="*/ 705363 h 1078156"/>
              <a:gd name="connsiteX5" fmla="*/ 1309892 w 1319651"/>
              <a:gd name="connsiteY5" fmla="*/ 749971 h 1078156"/>
              <a:gd name="connsiteX6" fmla="*/ 1157919 w 1319651"/>
              <a:gd name="connsiteY6" fmla="*/ 1006717 h 1078156"/>
              <a:gd name="connsiteX7" fmla="*/ 1068706 w 1319651"/>
              <a:gd name="connsiteY7" fmla="*/ 1002567 h 1078156"/>
              <a:gd name="connsiteX8" fmla="*/ 911027 w 1319651"/>
              <a:gd name="connsiteY8" fmla="*/ 733372 h 1078156"/>
              <a:gd name="connsiteX9" fmla="*/ 932812 w 1319651"/>
              <a:gd name="connsiteY9" fmla="*/ 702251 h 1078156"/>
              <a:gd name="connsiteX10" fmla="*/ 1014151 w 1319651"/>
              <a:gd name="connsiteY10" fmla="*/ 703199 h 1078156"/>
              <a:gd name="connsiteX11" fmla="*/ 1014151 w 1319651"/>
              <a:gd name="connsiteY11" fmla="*/ 580931 h 1078156"/>
              <a:gd name="connsiteX12" fmla="*/ 632290 w 1319651"/>
              <a:gd name="connsiteY12" fmla="*/ 199070 h 1078156"/>
              <a:gd name="connsiteX13" fmla="*/ 580931 w 1319651"/>
              <a:gd name="connsiteY13" fmla="*/ 199070 h 1078156"/>
              <a:gd name="connsiteX14" fmla="*/ 199070 w 1319651"/>
              <a:gd name="connsiteY14" fmla="*/ 580931 h 1078156"/>
              <a:gd name="connsiteX15" fmla="*/ 199070 w 1319651"/>
              <a:gd name="connsiteY15" fmla="*/ 1078156 h 1078156"/>
              <a:gd name="connsiteX16" fmla="*/ 0 w 1319651"/>
              <a:gd name="connsiteY16" fmla="*/ 1078156 h 1078156"/>
              <a:gd name="connsiteX17" fmla="*/ 0 w 1319651"/>
              <a:gd name="connsiteY17" fmla="*/ 580931 h 1078156"/>
              <a:gd name="connsiteX18" fmla="*/ 580931 w 1319651"/>
              <a:gd name="connsiteY18" fmla="*/ 0 h 1078156"/>
              <a:gd name="connsiteX0" fmla="*/ 580931 w 1320611"/>
              <a:gd name="connsiteY0" fmla="*/ 0 h 1078156"/>
              <a:gd name="connsiteX1" fmla="*/ 632290 w 1320611"/>
              <a:gd name="connsiteY1" fmla="*/ 0 h 1078156"/>
              <a:gd name="connsiteX2" fmla="*/ 1213221 w 1320611"/>
              <a:gd name="connsiteY2" fmla="*/ 580931 h 1078156"/>
              <a:gd name="connsiteX3" fmla="*/ 1213221 w 1320611"/>
              <a:gd name="connsiteY3" fmla="*/ 703199 h 1078156"/>
              <a:gd name="connsiteX4" fmla="*/ 1289146 w 1320611"/>
              <a:gd name="connsiteY4" fmla="*/ 705363 h 1078156"/>
              <a:gd name="connsiteX5" fmla="*/ 1309892 w 1320611"/>
              <a:gd name="connsiteY5" fmla="*/ 749971 h 1078156"/>
              <a:gd name="connsiteX6" fmla="*/ 1157919 w 1320611"/>
              <a:gd name="connsiteY6" fmla="*/ 1006717 h 1078156"/>
              <a:gd name="connsiteX7" fmla="*/ 1068706 w 1320611"/>
              <a:gd name="connsiteY7" fmla="*/ 1002567 h 1078156"/>
              <a:gd name="connsiteX8" fmla="*/ 911027 w 1320611"/>
              <a:gd name="connsiteY8" fmla="*/ 733372 h 1078156"/>
              <a:gd name="connsiteX9" fmla="*/ 932812 w 1320611"/>
              <a:gd name="connsiteY9" fmla="*/ 702251 h 1078156"/>
              <a:gd name="connsiteX10" fmla="*/ 1014151 w 1320611"/>
              <a:gd name="connsiteY10" fmla="*/ 703199 h 1078156"/>
              <a:gd name="connsiteX11" fmla="*/ 1014151 w 1320611"/>
              <a:gd name="connsiteY11" fmla="*/ 580931 h 1078156"/>
              <a:gd name="connsiteX12" fmla="*/ 632290 w 1320611"/>
              <a:gd name="connsiteY12" fmla="*/ 199070 h 1078156"/>
              <a:gd name="connsiteX13" fmla="*/ 580931 w 1320611"/>
              <a:gd name="connsiteY13" fmla="*/ 199070 h 1078156"/>
              <a:gd name="connsiteX14" fmla="*/ 199070 w 1320611"/>
              <a:gd name="connsiteY14" fmla="*/ 580931 h 1078156"/>
              <a:gd name="connsiteX15" fmla="*/ 199070 w 1320611"/>
              <a:gd name="connsiteY15" fmla="*/ 1078156 h 1078156"/>
              <a:gd name="connsiteX16" fmla="*/ 0 w 1320611"/>
              <a:gd name="connsiteY16" fmla="*/ 1078156 h 1078156"/>
              <a:gd name="connsiteX17" fmla="*/ 0 w 1320611"/>
              <a:gd name="connsiteY17" fmla="*/ 580931 h 1078156"/>
              <a:gd name="connsiteX18" fmla="*/ 580931 w 1320611"/>
              <a:gd name="connsiteY18" fmla="*/ 0 h 1078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20611" h="1078156">
                <a:moveTo>
                  <a:pt x="580931" y="0"/>
                </a:moveTo>
                <a:lnTo>
                  <a:pt x="632290" y="0"/>
                </a:lnTo>
                <a:cubicBezTo>
                  <a:pt x="953129" y="0"/>
                  <a:pt x="1213221" y="260092"/>
                  <a:pt x="1213221" y="580931"/>
                </a:cubicBezTo>
                <a:lnTo>
                  <a:pt x="1213221" y="703199"/>
                </a:lnTo>
                <a:lnTo>
                  <a:pt x="1289146" y="705363"/>
                </a:lnTo>
                <a:cubicBezTo>
                  <a:pt x="1324416" y="705362"/>
                  <a:pt x="1328047" y="719368"/>
                  <a:pt x="1309892" y="749971"/>
                </a:cubicBezTo>
                <a:lnTo>
                  <a:pt x="1157919" y="1006717"/>
                </a:lnTo>
                <a:cubicBezTo>
                  <a:pt x="1135961" y="1042679"/>
                  <a:pt x="1114004" y="1084864"/>
                  <a:pt x="1068706" y="1002567"/>
                </a:cubicBezTo>
                <a:lnTo>
                  <a:pt x="911027" y="733372"/>
                </a:lnTo>
                <a:cubicBezTo>
                  <a:pt x="899617" y="718330"/>
                  <a:pt x="903766" y="700176"/>
                  <a:pt x="932812" y="702251"/>
                </a:cubicBezTo>
                <a:lnTo>
                  <a:pt x="1014151" y="703199"/>
                </a:lnTo>
                <a:lnTo>
                  <a:pt x="1014151" y="580931"/>
                </a:lnTo>
                <a:cubicBezTo>
                  <a:pt x="1014151" y="370035"/>
                  <a:pt x="843186" y="199070"/>
                  <a:pt x="632290" y="199070"/>
                </a:cubicBezTo>
                <a:lnTo>
                  <a:pt x="580931" y="199070"/>
                </a:lnTo>
                <a:cubicBezTo>
                  <a:pt x="370035" y="199070"/>
                  <a:pt x="199070" y="370035"/>
                  <a:pt x="199070" y="580931"/>
                </a:cubicBezTo>
                <a:lnTo>
                  <a:pt x="199070" y="1078156"/>
                </a:lnTo>
                <a:lnTo>
                  <a:pt x="0" y="1078156"/>
                </a:lnTo>
                <a:lnTo>
                  <a:pt x="0" y="580931"/>
                </a:lnTo>
                <a:cubicBezTo>
                  <a:pt x="0" y="260092"/>
                  <a:pt x="260092" y="0"/>
                  <a:pt x="580931" y="0"/>
                </a:cubicBezTo>
                <a:close/>
              </a:path>
            </a:pathLst>
          </a:custGeom>
          <a:solidFill>
            <a:schemeClr val="accent1">
              <a:lumMod val="60000"/>
              <a:lumOff val="40000"/>
            </a:schemeClr>
          </a:solidFill>
          <a:ln w="1714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sp>
        <p:nvSpPr>
          <p:cNvPr id="35" name="Oval 50">
            <a:extLst>
              <a:ext uri="{FF2B5EF4-FFF2-40B4-BE49-F238E27FC236}">
                <a16:creationId xmlns:a16="http://schemas.microsoft.com/office/drawing/2014/main" id="{FDAD8D68-74C8-4717-8AD0-A6E0B3F19D9F}"/>
              </a:ext>
            </a:extLst>
          </p:cNvPr>
          <p:cNvSpPr>
            <a:spLocks noChangeArrowheads="1"/>
          </p:cNvSpPr>
          <p:nvPr/>
        </p:nvSpPr>
        <p:spPr bwMode="auto">
          <a:xfrm flipH="1">
            <a:off x="5799477" y="3905703"/>
            <a:ext cx="422431" cy="422431"/>
          </a:xfrm>
          <a:prstGeom prst="ellipse">
            <a:avLst/>
          </a:prstGeom>
          <a:solidFill>
            <a:schemeClr val="accent1"/>
          </a:solidFill>
          <a:ln>
            <a:noFill/>
          </a:ln>
        </p:spPr>
        <p:txBody>
          <a:bodyPr vert="horz" wrap="square" lIns="0" tIns="0" rIns="0" bIns="0" numCol="1" anchor="ctr" anchorCtr="0" compatLnSpc="1">
            <a:prstTxWarp prst="textNoShape">
              <a:avLst/>
            </a:prstTxWarp>
          </a:bodyPr>
          <a:lstStyle/>
          <a:p>
            <a:pPr algn="ctr"/>
            <a:r>
              <a:rPr lang="en-US" b="1" dirty="0">
                <a:solidFill>
                  <a:schemeClr val="bg1"/>
                </a:solidFill>
              </a:rPr>
              <a:t>3</a:t>
            </a:r>
          </a:p>
        </p:txBody>
      </p:sp>
      <p:sp>
        <p:nvSpPr>
          <p:cNvPr id="36" name="Oval 50">
            <a:extLst>
              <a:ext uri="{FF2B5EF4-FFF2-40B4-BE49-F238E27FC236}">
                <a16:creationId xmlns:a16="http://schemas.microsoft.com/office/drawing/2014/main" id="{FDBB390C-1064-4F2E-9702-0BF69D727D2D}"/>
              </a:ext>
            </a:extLst>
          </p:cNvPr>
          <p:cNvSpPr>
            <a:spLocks noChangeArrowheads="1"/>
          </p:cNvSpPr>
          <p:nvPr/>
        </p:nvSpPr>
        <p:spPr bwMode="auto">
          <a:xfrm rot="10800000" flipH="1" flipV="1">
            <a:off x="3951515" y="3437550"/>
            <a:ext cx="422431" cy="422431"/>
          </a:xfrm>
          <a:prstGeom prst="ellipse">
            <a:avLst/>
          </a:prstGeom>
          <a:solidFill>
            <a:schemeClr val="accent5"/>
          </a:solidFill>
          <a:ln>
            <a:noFill/>
          </a:ln>
        </p:spPr>
        <p:txBody>
          <a:bodyPr vert="horz" wrap="square" lIns="0" tIns="0" rIns="0" bIns="0" numCol="1" anchor="ctr" anchorCtr="0" compatLnSpc="1">
            <a:prstTxWarp prst="textNoShape">
              <a:avLst/>
            </a:prstTxWarp>
          </a:bodyPr>
          <a:lstStyle/>
          <a:p>
            <a:pPr algn="ctr"/>
            <a:r>
              <a:rPr lang="en-US" b="1" dirty="0">
                <a:solidFill>
                  <a:schemeClr val="bg1"/>
                </a:solidFill>
              </a:rPr>
              <a:t>2</a:t>
            </a:r>
          </a:p>
        </p:txBody>
      </p:sp>
      <p:sp>
        <p:nvSpPr>
          <p:cNvPr id="37" name="Oval 50">
            <a:extLst>
              <a:ext uri="{FF2B5EF4-FFF2-40B4-BE49-F238E27FC236}">
                <a16:creationId xmlns:a16="http://schemas.microsoft.com/office/drawing/2014/main" id="{101D31DD-A96E-4D0F-9DE8-C1AA9FD2FD93}"/>
              </a:ext>
            </a:extLst>
          </p:cNvPr>
          <p:cNvSpPr>
            <a:spLocks noChangeArrowheads="1"/>
          </p:cNvSpPr>
          <p:nvPr/>
        </p:nvSpPr>
        <p:spPr bwMode="auto">
          <a:xfrm rot="10800000" flipH="1" flipV="1">
            <a:off x="7646046" y="3346126"/>
            <a:ext cx="422431" cy="422431"/>
          </a:xfrm>
          <a:prstGeom prst="ellipse">
            <a:avLst/>
          </a:prstGeom>
          <a:solidFill>
            <a:schemeClr val="accent2"/>
          </a:solidFill>
          <a:ln>
            <a:noFill/>
          </a:ln>
        </p:spPr>
        <p:txBody>
          <a:bodyPr vert="horz" wrap="square" lIns="0" tIns="0" rIns="0" bIns="0" numCol="1" anchor="ctr" anchorCtr="0" compatLnSpc="1">
            <a:prstTxWarp prst="textNoShape">
              <a:avLst/>
            </a:prstTxWarp>
          </a:bodyPr>
          <a:lstStyle/>
          <a:p>
            <a:pPr algn="ctr"/>
            <a:r>
              <a:rPr lang="en-US" b="1" dirty="0">
                <a:solidFill>
                  <a:schemeClr val="bg1"/>
                </a:solidFill>
              </a:rPr>
              <a:t>4</a:t>
            </a:r>
          </a:p>
        </p:txBody>
      </p:sp>
      <p:grpSp>
        <p:nvGrpSpPr>
          <p:cNvPr id="60" name="Group 59">
            <a:extLst>
              <a:ext uri="{FF2B5EF4-FFF2-40B4-BE49-F238E27FC236}">
                <a16:creationId xmlns:a16="http://schemas.microsoft.com/office/drawing/2014/main" id="{A6BE2773-4462-45FC-A952-E54440F30E96}"/>
              </a:ext>
            </a:extLst>
          </p:cNvPr>
          <p:cNvGrpSpPr/>
          <p:nvPr/>
        </p:nvGrpSpPr>
        <p:grpSpPr>
          <a:xfrm>
            <a:off x="9125289" y="2665029"/>
            <a:ext cx="1145497" cy="1145497"/>
            <a:chOff x="3012661" y="2655454"/>
            <a:chExt cx="957944" cy="957944"/>
          </a:xfrm>
        </p:grpSpPr>
        <p:sp>
          <p:nvSpPr>
            <p:cNvPr id="61" name="Oval 60">
              <a:extLst>
                <a:ext uri="{FF2B5EF4-FFF2-40B4-BE49-F238E27FC236}">
                  <a16:creationId xmlns:a16="http://schemas.microsoft.com/office/drawing/2014/main" id="{F2566E89-E2C3-4913-8B24-D3704B50D15F}"/>
                </a:ext>
              </a:extLst>
            </p:cNvPr>
            <p:cNvSpPr/>
            <p:nvPr/>
          </p:nvSpPr>
          <p:spPr>
            <a:xfrm>
              <a:off x="3012661" y="2655454"/>
              <a:ext cx="957944" cy="9579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sp>
          <p:nvSpPr>
            <p:cNvPr id="62" name="Oval 61">
              <a:extLst>
                <a:ext uri="{FF2B5EF4-FFF2-40B4-BE49-F238E27FC236}">
                  <a16:creationId xmlns:a16="http://schemas.microsoft.com/office/drawing/2014/main" id="{C657FD8D-9AEA-40BB-8783-421B834D5B66}"/>
                </a:ext>
              </a:extLst>
            </p:cNvPr>
            <p:cNvSpPr/>
            <p:nvPr/>
          </p:nvSpPr>
          <p:spPr>
            <a:xfrm>
              <a:off x="3078925" y="2721717"/>
              <a:ext cx="825418" cy="825418"/>
            </a:xfrm>
            <a:prstGeom prst="ellipse">
              <a:avLst/>
            </a:prstGeom>
            <a:solidFill>
              <a:schemeClr val="bg1"/>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endParaRPr>
            </a:p>
          </p:txBody>
        </p:sp>
      </p:grpSp>
      <p:sp>
        <p:nvSpPr>
          <p:cNvPr id="69" name="Oval 50">
            <a:extLst>
              <a:ext uri="{FF2B5EF4-FFF2-40B4-BE49-F238E27FC236}">
                <a16:creationId xmlns:a16="http://schemas.microsoft.com/office/drawing/2014/main" id="{47459482-3446-4564-87C4-6AA1612171E1}"/>
              </a:ext>
            </a:extLst>
          </p:cNvPr>
          <p:cNvSpPr>
            <a:spLocks noChangeArrowheads="1"/>
          </p:cNvSpPr>
          <p:nvPr/>
        </p:nvSpPr>
        <p:spPr bwMode="auto">
          <a:xfrm flipH="1">
            <a:off x="2102559" y="3905703"/>
            <a:ext cx="422431" cy="422431"/>
          </a:xfrm>
          <a:prstGeom prst="ellipse">
            <a:avLst/>
          </a:prstGeom>
          <a:solidFill>
            <a:schemeClr val="accent1">
              <a:lumMod val="60000"/>
              <a:lumOff val="40000"/>
            </a:schemeClr>
          </a:solidFill>
          <a:ln>
            <a:noFill/>
          </a:ln>
        </p:spPr>
        <p:txBody>
          <a:bodyPr vert="horz" wrap="square" lIns="0" tIns="0" rIns="0" bIns="0" numCol="1" anchor="ctr" anchorCtr="0" compatLnSpc="1">
            <a:prstTxWarp prst="textNoShape">
              <a:avLst/>
            </a:prstTxWarp>
          </a:bodyPr>
          <a:lstStyle/>
          <a:p>
            <a:pPr algn="ctr"/>
            <a:r>
              <a:rPr lang="en-US" b="1" dirty="0">
                <a:solidFill>
                  <a:schemeClr val="bg1"/>
                </a:solidFill>
              </a:rPr>
              <a:t>1</a:t>
            </a:r>
          </a:p>
        </p:txBody>
      </p:sp>
      <p:sp>
        <p:nvSpPr>
          <p:cNvPr id="70" name="Oval 50">
            <a:extLst>
              <a:ext uri="{FF2B5EF4-FFF2-40B4-BE49-F238E27FC236}">
                <a16:creationId xmlns:a16="http://schemas.microsoft.com/office/drawing/2014/main" id="{41CC34D7-B3D2-4E24-BC49-EDAB6A6D982F}"/>
              </a:ext>
            </a:extLst>
          </p:cNvPr>
          <p:cNvSpPr>
            <a:spLocks noChangeArrowheads="1"/>
          </p:cNvSpPr>
          <p:nvPr/>
        </p:nvSpPr>
        <p:spPr bwMode="auto">
          <a:xfrm flipH="1">
            <a:off x="9525753" y="3905703"/>
            <a:ext cx="422431" cy="422431"/>
          </a:xfrm>
          <a:prstGeom prst="ellipse">
            <a:avLst/>
          </a:prstGeom>
          <a:solidFill>
            <a:schemeClr val="accent3"/>
          </a:solidFill>
          <a:ln>
            <a:noFill/>
          </a:ln>
        </p:spPr>
        <p:txBody>
          <a:bodyPr vert="horz" wrap="square" lIns="0" tIns="0" rIns="0" bIns="0" numCol="1" anchor="ctr" anchorCtr="0" compatLnSpc="1">
            <a:prstTxWarp prst="textNoShape">
              <a:avLst/>
            </a:prstTxWarp>
          </a:bodyPr>
          <a:lstStyle/>
          <a:p>
            <a:pPr algn="ctr"/>
            <a:r>
              <a:rPr lang="en-US" b="1" dirty="0">
                <a:solidFill>
                  <a:schemeClr val="bg1"/>
                </a:solidFill>
              </a:rPr>
              <a:t>5</a:t>
            </a:r>
          </a:p>
        </p:txBody>
      </p:sp>
      <p:grpSp>
        <p:nvGrpSpPr>
          <p:cNvPr id="101" name="Group 70"/>
          <p:cNvGrpSpPr/>
          <p:nvPr/>
        </p:nvGrpSpPr>
        <p:grpSpPr>
          <a:xfrm>
            <a:off x="1913904" y="2848724"/>
            <a:ext cx="759183" cy="759183"/>
            <a:chOff x="10888678" y="1760585"/>
            <a:chExt cx="633600" cy="633600"/>
          </a:xfrm>
        </p:grpSpPr>
        <p:sp>
          <p:nvSpPr>
            <p:cNvPr id="102" name="Accent"/>
            <p:cNvSpPr/>
            <p:nvPr/>
          </p:nvSpPr>
          <p:spPr>
            <a:xfrm>
              <a:off x="10888678" y="1760585"/>
              <a:ext cx="633600" cy="633600"/>
            </a:xfrm>
            <a:custGeom>
              <a:avLst/>
              <a:gdLst/>
              <a:ahLst/>
              <a:cxnLst/>
              <a:rect l="0" t="0" r="10000" b="10000"/>
              <a:pathLst>
                <a:path w="10000" h="10000">
                  <a:moveTo>
                    <a:pt x="7752" y="4035"/>
                  </a:moveTo>
                  <a:lnTo>
                    <a:pt x="7734" y="4044"/>
                  </a:lnTo>
                  <a:lnTo>
                    <a:pt x="7716" y="4050"/>
                  </a:lnTo>
                  <a:lnTo>
                    <a:pt x="7697" y="4054"/>
                  </a:lnTo>
                  <a:lnTo>
                    <a:pt x="7677" y="4055"/>
                  </a:lnTo>
                  <a:lnTo>
                    <a:pt x="5852" y="4055"/>
                  </a:lnTo>
                  <a:lnTo>
                    <a:pt x="5832" y="4054"/>
                  </a:lnTo>
                  <a:lnTo>
                    <a:pt x="5813" y="4050"/>
                  </a:lnTo>
                  <a:lnTo>
                    <a:pt x="5795" y="4044"/>
                  </a:lnTo>
                  <a:lnTo>
                    <a:pt x="5777" y="4035"/>
                  </a:lnTo>
                  <a:lnTo>
                    <a:pt x="5761" y="4024"/>
                  </a:lnTo>
                  <a:lnTo>
                    <a:pt x="5746" y="4011"/>
                  </a:lnTo>
                  <a:lnTo>
                    <a:pt x="5733" y="3996"/>
                  </a:lnTo>
                  <a:lnTo>
                    <a:pt x="5722" y="3980"/>
                  </a:lnTo>
                  <a:lnTo>
                    <a:pt x="5713" y="3962"/>
                  </a:lnTo>
                  <a:lnTo>
                    <a:pt x="5707" y="3944"/>
                  </a:lnTo>
                  <a:lnTo>
                    <a:pt x="5703" y="3925"/>
                  </a:lnTo>
                  <a:lnTo>
                    <a:pt x="5702" y="3905"/>
                  </a:lnTo>
                  <a:lnTo>
                    <a:pt x="5703" y="3885"/>
                  </a:lnTo>
                  <a:lnTo>
                    <a:pt x="5707" y="3866"/>
                  </a:lnTo>
                  <a:lnTo>
                    <a:pt x="5713" y="3848"/>
                  </a:lnTo>
                  <a:lnTo>
                    <a:pt x="5722" y="3830"/>
                  </a:lnTo>
                  <a:lnTo>
                    <a:pt x="5733" y="3814"/>
                  </a:lnTo>
                  <a:lnTo>
                    <a:pt x="5746" y="3799"/>
                  </a:lnTo>
                  <a:lnTo>
                    <a:pt x="5761" y="3786"/>
                  </a:lnTo>
                  <a:lnTo>
                    <a:pt x="5777" y="3775"/>
                  </a:lnTo>
                  <a:lnTo>
                    <a:pt x="5795" y="3766"/>
                  </a:lnTo>
                  <a:lnTo>
                    <a:pt x="5813" y="3760"/>
                  </a:lnTo>
                  <a:lnTo>
                    <a:pt x="5832" y="3756"/>
                  </a:lnTo>
                  <a:lnTo>
                    <a:pt x="5852" y="3755"/>
                  </a:lnTo>
                  <a:lnTo>
                    <a:pt x="7677" y="3755"/>
                  </a:lnTo>
                  <a:lnTo>
                    <a:pt x="7697" y="3756"/>
                  </a:lnTo>
                  <a:lnTo>
                    <a:pt x="7716" y="3760"/>
                  </a:lnTo>
                  <a:lnTo>
                    <a:pt x="7734" y="3766"/>
                  </a:lnTo>
                  <a:lnTo>
                    <a:pt x="7752" y="3775"/>
                  </a:lnTo>
                  <a:lnTo>
                    <a:pt x="7768" y="3786"/>
                  </a:lnTo>
                  <a:lnTo>
                    <a:pt x="7783" y="3799"/>
                  </a:lnTo>
                  <a:lnTo>
                    <a:pt x="7796" y="3814"/>
                  </a:lnTo>
                  <a:lnTo>
                    <a:pt x="7807" y="3830"/>
                  </a:lnTo>
                  <a:lnTo>
                    <a:pt x="7816" y="3848"/>
                  </a:lnTo>
                  <a:lnTo>
                    <a:pt x="7822" y="3866"/>
                  </a:lnTo>
                  <a:lnTo>
                    <a:pt x="7826" y="3885"/>
                  </a:lnTo>
                  <a:lnTo>
                    <a:pt x="7827" y="3905"/>
                  </a:lnTo>
                  <a:lnTo>
                    <a:pt x="7826" y="3925"/>
                  </a:lnTo>
                  <a:lnTo>
                    <a:pt x="7822" y="3944"/>
                  </a:lnTo>
                  <a:lnTo>
                    <a:pt x="7816" y="3962"/>
                  </a:lnTo>
                  <a:lnTo>
                    <a:pt x="7807" y="3980"/>
                  </a:lnTo>
                  <a:lnTo>
                    <a:pt x="7796" y="3996"/>
                  </a:lnTo>
                  <a:lnTo>
                    <a:pt x="7783" y="4011"/>
                  </a:lnTo>
                  <a:lnTo>
                    <a:pt x="7768" y="4024"/>
                  </a:lnTo>
                  <a:lnTo>
                    <a:pt x="7752" y="4035"/>
                  </a:lnTo>
                  <a:close/>
                  <a:moveTo>
                    <a:pt x="7752" y="5008"/>
                  </a:moveTo>
                  <a:lnTo>
                    <a:pt x="7734" y="5017"/>
                  </a:lnTo>
                  <a:lnTo>
                    <a:pt x="7716" y="5023"/>
                  </a:lnTo>
                  <a:lnTo>
                    <a:pt x="7697" y="5027"/>
                  </a:lnTo>
                  <a:lnTo>
                    <a:pt x="7677" y="5028"/>
                  </a:lnTo>
                  <a:lnTo>
                    <a:pt x="5852" y="5028"/>
                  </a:lnTo>
                  <a:lnTo>
                    <a:pt x="5832" y="5027"/>
                  </a:lnTo>
                  <a:lnTo>
                    <a:pt x="5813" y="5023"/>
                  </a:lnTo>
                  <a:lnTo>
                    <a:pt x="5795" y="5017"/>
                  </a:lnTo>
                  <a:lnTo>
                    <a:pt x="5777" y="5008"/>
                  </a:lnTo>
                  <a:lnTo>
                    <a:pt x="5761" y="4997"/>
                  </a:lnTo>
                  <a:lnTo>
                    <a:pt x="5746" y="4984"/>
                  </a:lnTo>
                  <a:lnTo>
                    <a:pt x="5733" y="4969"/>
                  </a:lnTo>
                  <a:lnTo>
                    <a:pt x="5722" y="4953"/>
                  </a:lnTo>
                  <a:lnTo>
                    <a:pt x="5713" y="4935"/>
                  </a:lnTo>
                  <a:lnTo>
                    <a:pt x="5707" y="4917"/>
                  </a:lnTo>
                  <a:lnTo>
                    <a:pt x="5703" y="4898"/>
                  </a:lnTo>
                  <a:lnTo>
                    <a:pt x="5702" y="4878"/>
                  </a:lnTo>
                  <a:lnTo>
                    <a:pt x="5703" y="4858"/>
                  </a:lnTo>
                  <a:lnTo>
                    <a:pt x="5707" y="4839"/>
                  </a:lnTo>
                  <a:lnTo>
                    <a:pt x="5713" y="4821"/>
                  </a:lnTo>
                  <a:lnTo>
                    <a:pt x="5722" y="4803"/>
                  </a:lnTo>
                  <a:lnTo>
                    <a:pt x="5733" y="4787"/>
                  </a:lnTo>
                  <a:lnTo>
                    <a:pt x="5746" y="4772"/>
                  </a:lnTo>
                  <a:lnTo>
                    <a:pt x="5761" y="4759"/>
                  </a:lnTo>
                  <a:lnTo>
                    <a:pt x="5777" y="4748"/>
                  </a:lnTo>
                  <a:lnTo>
                    <a:pt x="5795" y="4739"/>
                  </a:lnTo>
                  <a:lnTo>
                    <a:pt x="5813" y="4733"/>
                  </a:lnTo>
                  <a:lnTo>
                    <a:pt x="5832" y="4729"/>
                  </a:lnTo>
                  <a:lnTo>
                    <a:pt x="5852" y="4728"/>
                  </a:lnTo>
                  <a:lnTo>
                    <a:pt x="7677" y="4728"/>
                  </a:lnTo>
                  <a:lnTo>
                    <a:pt x="7697" y="4729"/>
                  </a:lnTo>
                  <a:lnTo>
                    <a:pt x="7716" y="4733"/>
                  </a:lnTo>
                  <a:lnTo>
                    <a:pt x="7734" y="4739"/>
                  </a:lnTo>
                  <a:lnTo>
                    <a:pt x="7752" y="4748"/>
                  </a:lnTo>
                  <a:lnTo>
                    <a:pt x="7768" y="4759"/>
                  </a:lnTo>
                  <a:lnTo>
                    <a:pt x="7783" y="4772"/>
                  </a:lnTo>
                  <a:lnTo>
                    <a:pt x="7796" y="4787"/>
                  </a:lnTo>
                  <a:lnTo>
                    <a:pt x="7807" y="4803"/>
                  </a:lnTo>
                  <a:lnTo>
                    <a:pt x="7816" y="4821"/>
                  </a:lnTo>
                  <a:lnTo>
                    <a:pt x="7822" y="4839"/>
                  </a:lnTo>
                  <a:lnTo>
                    <a:pt x="7826" y="4858"/>
                  </a:lnTo>
                  <a:lnTo>
                    <a:pt x="7827" y="4878"/>
                  </a:lnTo>
                  <a:lnTo>
                    <a:pt x="7826" y="4898"/>
                  </a:lnTo>
                  <a:lnTo>
                    <a:pt x="7822" y="4917"/>
                  </a:lnTo>
                  <a:lnTo>
                    <a:pt x="7816" y="4935"/>
                  </a:lnTo>
                  <a:lnTo>
                    <a:pt x="7807" y="4953"/>
                  </a:lnTo>
                  <a:lnTo>
                    <a:pt x="7796" y="4969"/>
                  </a:lnTo>
                  <a:lnTo>
                    <a:pt x="7783" y="4984"/>
                  </a:lnTo>
                  <a:lnTo>
                    <a:pt x="7768" y="4997"/>
                  </a:lnTo>
                  <a:lnTo>
                    <a:pt x="7752" y="5008"/>
                  </a:lnTo>
                  <a:close/>
                  <a:moveTo>
                    <a:pt x="4223" y="4035"/>
                  </a:moveTo>
                  <a:lnTo>
                    <a:pt x="4205" y="4044"/>
                  </a:lnTo>
                  <a:lnTo>
                    <a:pt x="4187" y="4050"/>
                  </a:lnTo>
                  <a:lnTo>
                    <a:pt x="4168" y="4054"/>
                  </a:lnTo>
                  <a:lnTo>
                    <a:pt x="4148" y="4055"/>
                  </a:lnTo>
                  <a:lnTo>
                    <a:pt x="2323" y="4055"/>
                  </a:lnTo>
                  <a:lnTo>
                    <a:pt x="2303" y="4054"/>
                  </a:lnTo>
                  <a:lnTo>
                    <a:pt x="2284" y="4050"/>
                  </a:lnTo>
                  <a:lnTo>
                    <a:pt x="2266" y="4044"/>
                  </a:lnTo>
                  <a:lnTo>
                    <a:pt x="2248" y="4035"/>
                  </a:lnTo>
                  <a:lnTo>
                    <a:pt x="2232" y="4024"/>
                  </a:lnTo>
                  <a:lnTo>
                    <a:pt x="2217" y="4011"/>
                  </a:lnTo>
                  <a:lnTo>
                    <a:pt x="2204" y="3996"/>
                  </a:lnTo>
                  <a:lnTo>
                    <a:pt x="2193" y="3980"/>
                  </a:lnTo>
                  <a:lnTo>
                    <a:pt x="2184" y="3962"/>
                  </a:lnTo>
                  <a:lnTo>
                    <a:pt x="2178" y="3944"/>
                  </a:lnTo>
                  <a:lnTo>
                    <a:pt x="2174" y="3925"/>
                  </a:lnTo>
                  <a:lnTo>
                    <a:pt x="2173" y="3905"/>
                  </a:lnTo>
                  <a:lnTo>
                    <a:pt x="2174" y="3885"/>
                  </a:lnTo>
                  <a:lnTo>
                    <a:pt x="2178" y="3866"/>
                  </a:lnTo>
                  <a:lnTo>
                    <a:pt x="2184" y="3848"/>
                  </a:lnTo>
                  <a:lnTo>
                    <a:pt x="2193" y="3830"/>
                  </a:lnTo>
                  <a:lnTo>
                    <a:pt x="2204" y="3814"/>
                  </a:lnTo>
                  <a:lnTo>
                    <a:pt x="2217" y="3799"/>
                  </a:lnTo>
                  <a:lnTo>
                    <a:pt x="2232" y="3786"/>
                  </a:lnTo>
                  <a:lnTo>
                    <a:pt x="2248" y="3775"/>
                  </a:lnTo>
                  <a:lnTo>
                    <a:pt x="2266" y="3766"/>
                  </a:lnTo>
                  <a:lnTo>
                    <a:pt x="2284" y="3760"/>
                  </a:lnTo>
                  <a:lnTo>
                    <a:pt x="2303" y="3756"/>
                  </a:lnTo>
                  <a:lnTo>
                    <a:pt x="2323" y="3755"/>
                  </a:lnTo>
                  <a:lnTo>
                    <a:pt x="4148" y="3755"/>
                  </a:lnTo>
                  <a:lnTo>
                    <a:pt x="4168" y="3756"/>
                  </a:lnTo>
                  <a:lnTo>
                    <a:pt x="4187" y="3760"/>
                  </a:lnTo>
                  <a:lnTo>
                    <a:pt x="4205" y="3766"/>
                  </a:lnTo>
                  <a:lnTo>
                    <a:pt x="4223" y="3775"/>
                  </a:lnTo>
                  <a:lnTo>
                    <a:pt x="4239" y="3786"/>
                  </a:lnTo>
                  <a:lnTo>
                    <a:pt x="4254" y="3799"/>
                  </a:lnTo>
                  <a:lnTo>
                    <a:pt x="4267" y="3814"/>
                  </a:lnTo>
                  <a:lnTo>
                    <a:pt x="4278" y="3830"/>
                  </a:lnTo>
                  <a:lnTo>
                    <a:pt x="4287" y="3848"/>
                  </a:lnTo>
                  <a:lnTo>
                    <a:pt x="4293" y="3866"/>
                  </a:lnTo>
                  <a:lnTo>
                    <a:pt x="4297" y="3885"/>
                  </a:lnTo>
                  <a:lnTo>
                    <a:pt x="4298" y="3905"/>
                  </a:lnTo>
                  <a:lnTo>
                    <a:pt x="4297" y="3925"/>
                  </a:lnTo>
                  <a:lnTo>
                    <a:pt x="4293" y="3944"/>
                  </a:lnTo>
                  <a:lnTo>
                    <a:pt x="4287" y="3962"/>
                  </a:lnTo>
                  <a:lnTo>
                    <a:pt x="4278" y="3980"/>
                  </a:lnTo>
                  <a:lnTo>
                    <a:pt x="4267" y="3996"/>
                  </a:lnTo>
                  <a:lnTo>
                    <a:pt x="4254" y="4011"/>
                  </a:lnTo>
                  <a:lnTo>
                    <a:pt x="4239" y="4024"/>
                  </a:lnTo>
                  <a:lnTo>
                    <a:pt x="4223" y="4035"/>
                  </a:lnTo>
                  <a:close/>
                  <a:moveTo>
                    <a:pt x="4223" y="5008"/>
                  </a:moveTo>
                  <a:lnTo>
                    <a:pt x="4205" y="5017"/>
                  </a:lnTo>
                  <a:lnTo>
                    <a:pt x="4187" y="5023"/>
                  </a:lnTo>
                  <a:lnTo>
                    <a:pt x="4168" y="5027"/>
                  </a:lnTo>
                  <a:lnTo>
                    <a:pt x="4148" y="5028"/>
                  </a:lnTo>
                  <a:lnTo>
                    <a:pt x="2323" y="5028"/>
                  </a:lnTo>
                  <a:lnTo>
                    <a:pt x="2303" y="5027"/>
                  </a:lnTo>
                  <a:lnTo>
                    <a:pt x="2284" y="5023"/>
                  </a:lnTo>
                  <a:lnTo>
                    <a:pt x="2266" y="5017"/>
                  </a:lnTo>
                  <a:lnTo>
                    <a:pt x="2248" y="5008"/>
                  </a:lnTo>
                  <a:lnTo>
                    <a:pt x="2232" y="4997"/>
                  </a:lnTo>
                  <a:lnTo>
                    <a:pt x="2217" y="4984"/>
                  </a:lnTo>
                  <a:lnTo>
                    <a:pt x="2204" y="4969"/>
                  </a:lnTo>
                  <a:lnTo>
                    <a:pt x="2193" y="4953"/>
                  </a:lnTo>
                  <a:lnTo>
                    <a:pt x="2184" y="4935"/>
                  </a:lnTo>
                  <a:lnTo>
                    <a:pt x="2178" y="4917"/>
                  </a:lnTo>
                  <a:lnTo>
                    <a:pt x="2174" y="4898"/>
                  </a:lnTo>
                  <a:lnTo>
                    <a:pt x="2173" y="4878"/>
                  </a:lnTo>
                  <a:lnTo>
                    <a:pt x="2174" y="4858"/>
                  </a:lnTo>
                  <a:lnTo>
                    <a:pt x="2178" y="4839"/>
                  </a:lnTo>
                  <a:lnTo>
                    <a:pt x="2184" y="4821"/>
                  </a:lnTo>
                  <a:lnTo>
                    <a:pt x="2193" y="4803"/>
                  </a:lnTo>
                  <a:lnTo>
                    <a:pt x="2204" y="4787"/>
                  </a:lnTo>
                  <a:lnTo>
                    <a:pt x="2217" y="4772"/>
                  </a:lnTo>
                  <a:lnTo>
                    <a:pt x="2232" y="4759"/>
                  </a:lnTo>
                  <a:lnTo>
                    <a:pt x="2248" y="4748"/>
                  </a:lnTo>
                  <a:lnTo>
                    <a:pt x="2266" y="4739"/>
                  </a:lnTo>
                  <a:lnTo>
                    <a:pt x="2284" y="4733"/>
                  </a:lnTo>
                  <a:lnTo>
                    <a:pt x="2303" y="4729"/>
                  </a:lnTo>
                  <a:lnTo>
                    <a:pt x="2323" y="4728"/>
                  </a:lnTo>
                  <a:lnTo>
                    <a:pt x="4148" y="4728"/>
                  </a:lnTo>
                  <a:lnTo>
                    <a:pt x="4168" y="4729"/>
                  </a:lnTo>
                  <a:lnTo>
                    <a:pt x="4187" y="4733"/>
                  </a:lnTo>
                  <a:lnTo>
                    <a:pt x="4205" y="4739"/>
                  </a:lnTo>
                  <a:lnTo>
                    <a:pt x="4223" y="4748"/>
                  </a:lnTo>
                  <a:lnTo>
                    <a:pt x="4239" y="4759"/>
                  </a:lnTo>
                  <a:lnTo>
                    <a:pt x="4254" y="4772"/>
                  </a:lnTo>
                  <a:lnTo>
                    <a:pt x="4267" y="4787"/>
                  </a:lnTo>
                  <a:lnTo>
                    <a:pt x="4278" y="4803"/>
                  </a:lnTo>
                  <a:lnTo>
                    <a:pt x="4287" y="4821"/>
                  </a:lnTo>
                  <a:lnTo>
                    <a:pt x="4293" y="4839"/>
                  </a:lnTo>
                  <a:lnTo>
                    <a:pt x="4297" y="4858"/>
                  </a:lnTo>
                  <a:lnTo>
                    <a:pt x="4298" y="4878"/>
                  </a:lnTo>
                  <a:lnTo>
                    <a:pt x="4297" y="4898"/>
                  </a:lnTo>
                  <a:lnTo>
                    <a:pt x="4293" y="4917"/>
                  </a:lnTo>
                  <a:lnTo>
                    <a:pt x="4287" y="4935"/>
                  </a:lnTo>
                  <a:lnTo>
                    <a:pt x="4278" y="4953"/>
                  </a:lnTo>
                  <a:lnTo>
                    <a:pt x="4267" y="4969"/>
                  </a:lnTo>
                  <a:lnTo>
                    <a:pt x="4254" y="4984"/>
                  </a:lnTo>
                  <a:lnTo>
                    <a:pt x="4239" y="4997"/>
                  </a:lnTo>
                  <a:lnTo>
                    <a:pt x="4223" y="5008"/>
                  </a:lnTo>
                  <a:close/>
                </a:path>
              </a:pathLst>
            </a:custGeom>
            <a:solidFill>
              <a:schemeClr val="accent1"/>
            </a:solidFill>
            <a:ln>
              <a:noFill/>
            </a:ln>
          </p:spPr>
          <p:txBody>
            <a:bodyPr/>
            <a:lstStyle/>
            <a:p>
              <a:endParaRPr/>
            </a:p>
          </p:txBody>
        </p:sp>
        <p:sp>
          <p:nvSpPr>
            <p:cNvPr id="103" name="Outline"/>
            <p:cNvSpPr/>
            <p:nvPr/>
          </p:nvSpPr>
          <p:spPr>
            <a:xfrm>
              <a:off x="10888678" y="1760585"/>
              <a:ext cx="633600" cy="633600"/>
            </a:xfrm>
            <a:custGeom>
              <a:avLst/>
              <a:gdLst/>
              <a:ahLst/>
              <a:cxnLst/>
              <a:rect l="0" t="0" r="10000" b="10000"/>
              <a:pathLst>
                <a:path w="10000" h="10000">
                  <a:moveTo>
                    <a:pt x="4852" y="2323"/>
                  </a:moveTo>
                  <a:lnTo>
                    <a:pt x="5000" y="2404"/>
                  </a:lnTo>
                  <a:lnTo>
                    <a:pt x="5148" y="2323"/>
                  </a:lnTo>
                  <a:lnTo>
                    <a:pt x="5167" y="2314"/>
                  </a:lnTo>
                  <a:lnTo>
                    <a:pt x="5446" y="2190"/>
                  </a:lnTo>
                  <a:lnTo>
                    <a:pt x="5463" y="2184"/>
                  </a:lnTo>
                  <a:lnTo>
                    <a:pt x="5751" y="2081"/>
                  </a:lnTo>
                  <a:lnTo>
                    <a:pt x="5768" y="2076"/>
                  </a:lnTo>
                  <a:lnTo>
                    <a:pt x="6061" y="1995"/>
                  </a:lnTo>
                  <a:lnTo>
                    <a:pt x="6077" y="1991"/>
                  </a:lnTo>
                  <a:lnTo>
                    <a:pt x="6373" y="1929"/>
                  </a:lnTo>
                  <a:lnTo>
                    <a:pt x="6388" y="1927"/>
                  </a:lnTo>
                  <a:lnTo>
                    <a:pt x="6683" y="1885"/>
                  </a:lnTo>
                  <a:lnTo>
                    <a:pt x="6698" y="1883"/>
                  </a:lnTo>
                  <a:lnTo>
                    <a:pt x="6988" y="1861"/>
                  </a:lnTo>
                  <a:lnTo>
                    <a:pt x="7004" y="1860"/>
                  </a:lnTo>
                  <a:lnTo>
                    <a:pt x="7287" y="1856"/>
                  </a:lnTo>
                  <a:lnTo>
                    <a:pt x="7303" y="1857"/>
                  </a:lnTo>
                  <a:lnTo>
                    <a:pt x="7575" y="1871"/>
                  </a:lnTo>
                  <a:lnTo>
                    <a:pt x="7593" y="1873"/>
                  </a:lnTo>
                  <a:lnTo>
                    <a:pt x="7851" y="1904"/>
                  </a:lnTo>
                  <a:lnTo>
                    <a:pt x="7870" y="1907"/>
                  </a:lnTo>
                  <a:lnTo>
                    <a:pt x="8111" y="1956"/>
                  </a:lnTo>
                  <a:lnTo>
                    <a:pt x="8132" y="1962"/>
                  </a:lnTo>
                  <a:lnTo>
                    <a:pt x="8353" y="2027"/>
                  </a:lnTo>
                  <a:lnTo>
                    <a:pt x="8377" y="2036"/>
                  </a:lnTo>
                  <a:lnTo>
                    <a:pt x="8574" y="2117"/>
                  </a:lnTo>
                  <a:lnTo>
                    <a:pt x="8602" y="2131"/>
                  </a:lnTo>
                  <a:lnTo>
                    <a:pt x="8773" y="2228"/>
                  </a:lnTo>
                  <a:lnTo>
                    <a:pt x="8801" y="2246"/>
                  </a:lnTo>
                  <a:lnTo>
                    <a:pt x="8826" y="2267"/>
                  </a:lnTo>
                  <a:lnTo>
                    <a:pt x="8848" y="2292"/>
                  </a:lnTo>
                  <a:lnTo>
                    <a:pt x="8866" y="2319"/>
                  </a:lnTo>
                  <a:lnTo>
                    <a:pt x="8881" y="2349"/>
                  </a:lnTo>
                  <a:lnTo>
                    <a:pt x="8891" y="2380"/>
                  </a:lnTo>
                  <a:lnTo>
                    <a:pt x="8898" y="2412"/>
                  </a:lnTo>
                  <a:lnTo>
                    <a:pt x="8900" y="2445"/>
                  </a:lnTo>
                  <a:lnTo>
                    <a:pt x="8900" y="7798"/>
                  </a:lnTo>
                  <a:lnTo>
                    <a:pt x="8898" y="7830"/>
                  </a:lnTo>
                  <a:lnTo>
                    <a:pt x="8892" y="7862"/>
                  </a:lnTo>
                  <a:lnTo>
                    <a:pt x="8881" y="7893"/>
                  </a:lnTo>
                  <a:lnTo>
                    <a:pt x="8867" y="7923"/>
                  </a:lnTo>
                  <a:lnTo>
                    <a:pt x="8849" y="7950"/>
                  </a:lnTo>
                  <a:lnTo>
                    <a:pt x="8827" y="7974"/>
                  </a:lnTo>
                  <a:lnTo>
                    <a:pt x="8803" y="7996"/>
                  </a:lnTo>
                  <a:lnTo>
                    <a:pt x="8776" y="8014"/>
                  </a:lnTo>
                  <a:lnTo>
                    <a:pt x="8747" y="8028"/>
                  </a:lnTo>
                  <a:lnTo>
                    <a:pt x="8716" y="8039"/>
                  </a:lnTo>
                  <a:lnTo>
                    <a:pt x="8684" y="8046"/>
                  </a:lnTo>
                  <a:lnTo>
                    <a:pt x="8652" y="8048"/>
                  </a:lnTo>
                  <a:lnTo>
                    <a:pt x="8619" y="8046"/>
                  </a:lnTo>
                  <a:lnTo>
                    <a:pt x="8587" y="8040"/>
                  </a:lnTo>
                  <a:lnTo>
                    <a:pt x="8556" y="8030"/>
                  </a:lnTo>
                  <a:lnTo>
                    <a:pt x="8527" y="8016"/>
                  </a:lnTo>
                  <a:lnTo>
                    <a:pt x="8370" y="7927"/>
                  </a:lnTo>
                  <a:lnTo>
                    <a:pt x="8199" y="7856"/>
                  </a:lnTo>
                  <a:lnTo>
                    <a:pt x="8001" y="7798"/>
                  </a:lnTo>
                  <a:lnTo>
                    <a:pt x="7780" y="7753"/>
                  </a:lnTo>
                  <a:lnTo>
                    <a:pt x="7540" y="7724"/>
                  </a:lnTo>
                  <a:lnTo>
                    <a:pt x="7285" y="7710"/>
                  </a:lnTo>
                  <a:lnTo>
                    <a:pt x="7019" y="7714"/>
                  </a:lnTo>
                  <a:lnTo>
                    <a:pt x="6745" y="7735"/>
                  </a:lnTo>
                  <a:lnTo>
                    <a:pt x="6466" y="7774"/>
                  </a:lnTo>
                  <a:lnTo>
                    <a:pt x="6187" y="7832"/>
                  </a:lnTo>
                  <a:lnTo>
                    <a:pt x="5910" y="7909"/>
                  </a:lnTo>
                  <a:lnTo>
                    <a:pt x="5640" y="8006"/>
                  </a:lnTo>
                  <a:lnTo>
                    <a:pt x="5378" y="8121"/>
                  </a:lnTo>
                  <a:lnTo>
                    <a:pt x="5119" y="8262"/>
                  </a:lnTo>
                  <a:lnTo>
                    <a:pt x="5106" y="8268"/>
                  </a:lnTo>
                  <a:lnTo>
                    <a:pt x="5096" y="8273"/>
                  </a:lnTo>
                  <a:lnTo>
                    <a:pt x="5093" y="8274"/>
                  </a:lnTo>
                  <a:lnTo>
                    <a:pt x="5091" y="8275"/>
                  </a:lnTo>
                  <a:lnTo>
                    <a:pt x="5075" y="8280"/>
                  </a:lnTo>
                  <a:lnTo>
                    <a:pt x="5065" y="8283"/>
                  </a:lnTo>
                  <a:lnTo>
                    <a:pt x="5063" y="8284"/>
                  </a:lnTo>
                  <a:lnTo>
                    <a:pt x="5062" y="8284"/>
                  </a:lnTo>
                  <a:lnTo>
                    <a:pt x="5042" y="8288"/>
                  </a:lnTo>
                  <a:lnTo>
                    <a:pt x="5033" y="8290"/>
                  </a:lnTo>
                  <a:lnTo>
                    <a:pt x="5032" y="8290"/>
                  </a:lnTo>
                  <a:lnTo>
                    <a:pt x="5031" y="8290"/>
                  </a:lnTo>
                  <a:lnTo>
                    <a:pt x="5000" y="8292"/>
                  </a:lnTo>
                  <a:lnTo>
                    <a:pt x="5000" y="8292"/>
                  </a:lnTo>
                  <a:lnTo>
                    <a:pt x="5000" y="8292"/>
                  </a:lnTo>
                  <a:lnTo>
                    <a:pt x="4969" y="8290"/>
                  </a:lnTo>
                  <a:lnTo>
                    <a:pt x="4968" y="8290"/>
                  </a:lnTo>
                  <a:lnTo>
                    <a:pt x="4967" y="8290"/>
                  </a:lnTo>
                  <a:lnTo>
                    <a:pt x="4958" y="8288"/>
                  </a:lnTo>
                  <a:lnTo>
                    <a:pt x="4938" y="8284"/>
                  </a:lnTo>
                  <a:lnTo>
                    <a:pt x="4937" y="8284"/>
                  </a:lnTo>
                  <a:lnTo>
                    <a:pt x="4935" y="8283"/>
                  </a:lnTo>
                  <a:lnTo>
                    <a:pt x="4925" y="8280"/>
                  </a:lnTo>
                  <a:lnTo>
                    <a:pt x="4909" y="8275"/>
                  </a:lnTo>
                  <a:lnTo>
                    <a:pt x="4907" y="8274"/>
                  </a:lnTo>
                  <a:lnTo>
                    <a:pt x="4904" y="8273"/>
                  </a:lnTo>
                  <a:lnTo>
                    <a:pt x="4894" y="8268"/>
                  </a:lnTo>
                  <a:lnTo>
                    <a:pt x="4881" y="8262"/>
                  </a:lnTo>
                  <a:lnTo>
                    <a:pt x="4622" y="8121"/>
                  </a:lnTo>
                  <a:lnTo>
                    <a:pt x="4360" y="8006"/>
                  </a:lnTo>
                  <a:lnTo>
                    <a:pt x="4090" y="7909"/>
                  </a:lnTo>
                  <a:lnTo>
                    <a:pt x="3813" y="7832"/>
                  </a:lnTo>
                  <a:lnTo>
                    <a:pt x="3534" y="7774"/>
                  </a:lnTo>
                  <a:lnTo>
                    <a:pt x="3255" y="7735"/>
                  </a:lnTo>
                  <a:lnTo>
                    <a:pt x="2981" y="7714"/>
                  </a:lnTo>
                  <a:lnTo>
                    <a:pt x="2715" y="7710"/>
                  </a:lnTo>
                  <a:lnTo>
                    <a:pt x="2460" y="7724"/>
                  </a:lnTo>
                  <a:lnTo>
                    <a:pt x="2220" y="7753"/>
                  </a:lnTo>
                  <a:lnTo>
                    <a:pt x="1999" y="7798"/>
                  </a:lnTo>
                  <a:lnTo>
                    <a:pt x="1801" y="7856"/>
                  </a:lnTo>
                  <a:lnTo>
                    <a:pt x="1630" y="7927"/>
                  </a:lnTo>
                  <a:lnTo>
                    <a:pt x="1473" y="8016"/>
                  </a:lnTo>
                  <a:lnTo>
                    <a:pt x="1444" y="8030"/>
                  </a:lnTo>
                  <a:lnTo>
                    <a:pt x="1413" y="8040"/>
                  </a:lnTo>
                  <a:lnTo>
                    <a:pt x="1381" y="8046"/>
                  </a:lnTo>
                  <a:lnTo>
                    <a:pt x="1348" y="8048"/>
                  </a:lnTo>
                  <a:lnTo>
                    <a:pt x="1316" y="8046"/>
                  </a:lnTo>
                  <a:lnTo>
                    <a:pt x="1284" y="8039"/>
                  </a:lnTo>
                  <a:lnTo>
                    <a:pt x="1253" y="8028"/>
                  </a:lnTo>
                  <a:lnTo>
                    <a:pt x="1224" y="8014"/>
                  </a:lnTo>
                  <a:lnTo>
                    <a:pt x="1197" y="7996"/>
                  </a:lnTo>
                  <a:lnTo>
                    <a:pt x="1173" y="7974"/>
                  </a:lnTo>
                  <a:lnTo>
                    <a:pt x="1151" y="7950"/>
                  </a:lnTo>
                  <a:lnTo>
                    <a:pt x="1133" y="7923"/>
                  </a:lnTo>
                  <a:lnTo>
                    <a:pt x="1119" y="7893"/>
                  </a:lnTo>
                  <a:lnTo>
                    <a:pt x="1108" y="7862"/>
                  </a:lnTo>
                  <a:lnTo>
                    <a:pt x="1102" y="7830"/>
                  </a:lnTo>
                  <a:lnTo>
                    <a:pt x="1100" y="7798"/>
                  </a:lnTo>
                  <a:lnTo>
                    <a:pt x="1100" y="2445"/>
                  </a:lnTo>
                  <a:lnTo>
                    <a:pt x="1102" y="2412"/>
                  </a:lnTo>
                  <a:lnTo>
                    <a:pt x="1109" y="2380"/>
                  </a:lnTo>
                  <a:lnTo>
                    <a:pt x="1119" y="2349"/>
                  </a:lnTo>
                  <a:lnTo>
                    <a:pt x="1134" y="2319"/>
                  </a:lnTo>
                  <a:lnTo>
                    <a:pt x="1152" y="2292"/>
                  </a:lnTo>
                  <a:lnTo>
                    <a:pt x="1174" y="2267"/>
                  </a:lnTo>
                  <a:lnTo>
                    <a:pt x="1199" y="2246"/>
                  </a:lnTo>
                  <a:lnTo>
                    <a:pt x="1227" y="2228"/>
                  </a:lnTo>
                  <a:lnTo>
                    <a:pt x="1398" y="2131"/>
                  </a:lnTo>
                  <a:lnTo>
                    <a:pt x="1426" y="2117"/>
                  </a:lnTo>
                  <a:lnTo>
                    <a:pt x="1623" y="2036"/>
                  </a:lnTo>
                  <a:lnTo>
                    <a:pt x="1647" y="2027"/>
                  </a:lnTo>
                  <a:lnTo>
                    <a:pt x="1868" y="1962"/>
                  </a:lnTo>
                  <a:lnTo>
                    <a:pt x="1889" y="1956"/>
                  </a:lnTo>
                  <a:lnTo>
                    <a:pt x="2130" y="1907"/>
                  </a:lnTo>
                  <a:lnTo>
                    <a:pt x="2149" y="1904"/>
                  </a:lnTo>
                  <a:lnTo>
                    <a:pt x="2407" y="1873"/>
                  </a:lnTo>
                  <a:lnTo>
                    <a:pt x="2425" y="1871"/>
                  </a:lnTo>
                  <a:lnTo>
                    <a:pt x="2697" y="1857"/>
                  </a:lnTo>
                  <a:lnTo>
                    <a:pt x="2713" y="1856"/>
                  </a:lnTo>
                  <a:lnTo>
                    <a:pt x="2996" y="1860"/>
                  </a:lnTo>
                  <a:lnTo>
                    <a:pt x="3012" y="1861"/>
                  </a:lnTo>
                  <a:lnTo>
                    <a:pt x="3302" y="1883"/>
                  </a:lnTo>
                  <a:lnTo>
                    <a:pt x="3317" y="1885"/>
                  </a:lnTo>
                  <a:lnTo>
                    <a:pt x="3612" y="1927"/>
                  </a:lnTo>
                  <a:lnTo>
                    <a:pt x="3627" y="1929"/>
                  </a:lnTo>
                  <a:lnTo>
                    <a:pt x="3923" y="1991"/>
                  </a:lnTo>
                  <a:lnTo>
                    <a:pt x="3939" y="1995"/>
                  </a:lnTo>
                  <a:lnTo>
                    <a:pt x="4232" y="2076"/>
                  </a:lnTo>
                  <a:lnTo>
                    <a:pt x="4249" y="2081"/>
                  </a:lnTo>
                  <a:lnTo>
                    <a:pt x="4537" y="2184"/>
                  </a:lnTo>
                  <a:lnTo>
                    <a:pt x="4554" y="2190"/>
                  </a:lnTo>
                  <a:lnTo>
                    <a:pt x="4833" y="2314"/>
                  </a:lnTo>
                  <a:lnTo>
                    <a:pt x="4852" y="2323"/>
                  </a:lnTo>
                  <a:close/>
                  <a:moveTo>
                    <a:pt x="5378" y="2767"/>
                  </a:moveTo>
                  <a:lnTo>
                    <a:pt x="5250" y="2837"/>
                  </a:lnTo>
                  <a:lnTo>
                    <a:pt x="5250" y="7631"/>
                  </a:lnTo>
                  <a:lnTo>
                    <a:pt x="5446" y="7544"/>
                  </a:lnTo>
                  <a:lnTo>
                    <a:pt x="5463" y="7538"/>
                  </a:lnTo>
                  <a:lnTo>
                    <a:pt x="5751" y="7435"/>
                  </a:lnTo>
                  <a:lnTo>
                    <a:pt x="5768" y="7430"/>
                  </a:lnTo>
                  <a:lnTo>
                    <a:pt x="6061" y="7349"/>
                  </a:lnTo>
                  <a:lnTo>
                    <a:pt x="6077" y="7345"/>
                  </a:lnTo>
                  <a:lnTo>
                    <a:pt x="6373" y="7283"/>
                  </a:lnTo>
                  <a:lnTo>
                    <a:pt x="6388" y="7281"/>
                  </a:lnTo>
                  <a:lnTo>
                    <a:pt x="6683" y="7239"/>
                  </a:lnTo>
                  <a:lnTo>
                    <a:pt x="6698" y="7237"/>
                  </a:lnTo>
                  <a:lnTo>
                    <a:pt x="6988" y="7215"/>
                  </a:lnTo>
                  <a:lnTo>
                    <a:pt x="7004" y="7214"/>
                  </a:lnTo>
                  <a:lnTo>
                    <a:pt x="7287" y="7210"/>
                  </a:lnTo>
                  <a:lnTo>
                    <a:pt x="7303" y="7210"/>
                  </a:lnTo>
                  <a:lnTo>
                    <a:pt x="7575" y="7225"/>
                  </a:lnTo>
                  <a:lnTo>
                    <a:pt x="7593" y="7226"/>
                  </a:lnTo>
                  <a:lnTo>
                    <a:pt x="7851" y="7258"/>
                  </a:lnTo>
                  <a:lnTo>
                    <a:pt x="7870" y="7261"/>
                  </a:lnTo>
                  <a:lnTo>
                    <a:pt x="8111" y="7310"/>
                  </a:lnTo>
                  <a:lnTo>
                    <a:pt x="8132" y="7315"/>
                  </a:lnTo>
                  <a:lnTo>
                    <a:pt x="8353" y="7380"/>
                  </a:lnTo>
                  <a:lnTo>
                    <a:pt x="8377" y="7389"/>
                  </a:lnTo>
                  <a:lnTo>
                    <a:pt x="8400" y="7398"/>
                  </a:lnTo>
                  <a:lnTo>
                    <a:pt x="8400" y="2591"/>
                  </a:lnTo>
                  <a:lnTo>
                    <a:pt x="8369" y="2573"/>
                  </a:lnTo>
                  <a:lnTo>
                    <a:pt x="8198" y="2503"/>
                  </a:lnTo>
                  <a:lnTo>
                    <a:pt x="8001" y="2444"/>
                  </a:lnTo>
                  <a:lnTo>
                    <a:pt x="7780" y="2399"/>
                  </a:lnTo>
                  <a:lnTo>
                    <a:pt x="7540" y="2370"/>
                  </a:lnTo>
                  <a:lnTo>
                    <a:pt x="7285" y="2356"/>
                  </a:lnTo>
                  <a:lnTo>
                    <a:pt x="7019" y="2360"/>
                  </a:lnTo>
                  <a:lnTo>
                    <a:pt x="6745" y="2381"/>
                  </a:lnTo>
                  <a:lnTo>
                    <a:pt x="6466" y="2421"/>
                  </a:lnTo>
                  <a:lnTo>
                    <a:pt x="6187" y="2478"/>
                  </a:lnTo>
                  <a:lnTo>
                    <a:pt x="5910" y="2555"/>
                  </a:lnTo>
                  <a:lnTo>
                    <a:pt x="5640" y="2652"/>
                  </a:lnTo>
                  <a:lnTo>
                    <a:pt x="5378" y="2767"/>
                  </a:lnTo>
                  <a:close/>
                  <a:moveTo>
                    <a:pt x="1600" y="2591"/>
                  </a:moveTo>
                  <a:lnTo>
                    <a:pt x="1600" y="7398"/>
                  </a:lnTo>
                  <a:lnTo>
                    <a:pt x="1623" y="7389"/>
                  </a:lnTo>
                  <a:lnTo>
                    <a:pt x="1647" y="7380"/>
                  </a:lnTo>
                  <a:lnTo>
                    <a:pt x="1868" y="7315"/>
                  </a:lnTo>
                  <a:lnTo>
                    <a:pt x="1889" y="7310"/>
                  </a:lnTo>
                  <a:lnTo>
                    <a:pt x="2130" y="7261"/>
                  </a:lnTo>
                  <a:lnTo>
                    <a:pt x="2149" y="7258"/>
                  </a:lnTo>
                  <a:lnTo>
                    <a:pt x="2407" y="7226"/>
                  </a:lnTo>
                  <a:lnTo>
                    <a:pt x="2425" y="7225"/>
                  </a:lnTo>
                  <a:lnTo>
                    <a:pt x="2697" y="7210"/>
                  </a:lnTo>
                  <a:lnTo>
                    <a:pt x="2713" y="7210"/>
                  </a:lnTo>
                  <a:lnTo>
                    <a:pt x="2996" y="7214"/>
                  </a:lnTo>
                  <a:lnTo>
                    <a:pt x="3012" y="7215"/>
                  </a:lnTo>
                  <a:lnTo>
                    <a:pt x="3302" y="7237"/>
                  </a:lnTo>
                  <a:lnTo>
                    <a:pt x="3317" y="7239"/>
                  </a:lnTo>
                  <a:lnTo>
                    <a:pt x="3612" y="7281"/>
                  </a:lnTo>
                  <a:lnTo>
                    <a:pt x="3627" y="7283"/>
                  </a:lnTo>
                  <a:lnTo>
                    <a:pt x="3923" y="7345"/>
                  </a:lnTo>
                  <a:lnTo>
                    <a:pt x="3939" y="7349"/>
                  </a:lnTo>
                  <a:lnTo>
                    <a:pt x="4232" y="7430"/>
                  </a:lnTo>
                  <a:lnTo>
                    <a:pt x="4249" y="7435"/>
                  </a:lnTo>
                  <a:lnTo>
                    <a:pt x="4537" y="7538"/>
                  </a:lnTo>
                  <a:lnTo>
                    <a:pt x="4554" y="7544"/>
                  </a:lnTo>
                  <a:lnTo>
                    <a:pt x="4750" y="7631"/>
                  </a:lnTo>
                  <a:lnTo>
                    <a:pt x="4750" y="2837"/>
                  </a:lnTo>
                  <a:lnTo>
                    <a:pt x="4622" y="2767"/>
                  </a:lnTo>
                  <a:lnTo>
                    <a:pt x="4360" y="2652"/>
                  </a:lnTo>
                  <a:lnTo>
                    <a:pt x="4090" y="2555"/>
                  </a:lnTo>
                  <a:lnTo>
                    <a:pt x="3813" y="2478"/>
                  </a:lnTo>
                  <a:lnTo>
                    <a:pt x="3534" y="2421"/>
                  </a:lnTo>
                  <a:lnTo>
                    <a:pt x="3255" y="2381"/>
                  </a:lnTo>
                  <a:lnTo>
                    <a:pt x="2981" y="2360"/>
                  </a:lnTo>
                  <a:lnTo>
                    <a:pt x="2715" y="2356"/>
                  </a:lnTo>
                  <a:lnTo>
                    <a:pt x="2460" y="2370"/>
                  </a:lnTo>
                  <a:lnTo>
                    <a:pt x="2220" y="2399"/>
                  </a:lnTo>
                  <a:lnTo>
                    <a:pt x="1999" y="2444"/>
                  </a:lnTo>
                  <a:lnTo>
                    <a:pt x="1802" y="2503"/>
                  </a:lnTo>
                  <a:lnTo>
                    <a:pt x="1631" y="2573"/>
                  </a:lnTo>
                  <a:lnTo>
                    <a:pt x="1600" y="2591"/>
                  </a:lnTo>
                  <a:close/>
                </a:path>
              </a:pathLst>
            </a:custGeom>
            <a:solidFill>
              <a:schemeClr val="accent1">
                <a:lumMod val="50000"/>
              </a:schemeClr>
            </a:solidFill>
            <a:ln>
              <a:noFill/>
            </a:ln>
          </p:spPr>
          <p:txBody>
            <a:bodyPr/>
            <a:lstStyle/>
            <a:p>
              <a:endParaRPr/>
            </a:p>
          </p:txBody>
        </p:sp>
      </p:grpSp>
      <p:grpSp>
        <p:nvGrpSpPr>
          <p:cNvPr id="104" name="Group 73"/>
          <p:cNvGrpSpPr/>
          <p:nvPr/>
        </p:nvGrpSpPr>
        <p:grpSpPr>
          <a:xfrm>
            <a:off x="5631102" y="2848724"/>
            <a:ext cx="759183" cy="759183"/>
            <a:chOff x="10888678" y="861060"/>
            <a:chExt cx="633600" cy="633600"/>
          </a:xfrm>
        </p:grpSpPr>
        <p:sp>
          <p:nvSpPr>
            <p:cNvPr id="105" name="Accent"/>
            <p:cNvSpPr/>
            <p:nvPr/>
          </p:nvSpPr>
          <p:spPr>
            <a:xfrm>
              <a:off x="10888678" y="861060"/>
              <a:ext cx="633600" cy="633600"/>
            </a:xfrm>
            <a:custGeom>
              <a:avLst/>
              <a:gdLst/>
              <a:ahLst/>
              <a:cxnLst/>
              <a:rect l="0" t="0" r="10000" b="10000"/>
              <a:pathLst>
                <a:path w="10000" h="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chemeClr val="accent1"/>
            </a:solidFill>
            <a:ln>
              <a:noFill/>
            </a:ln>
          </p:spPr>
          <p:txBody>
            <a:bodyPr/>
            <a:lstStyle/>
            <a:p>
              <a:endParaRPr/>
            </a:p>
          </p:txBody>
        </p:sp>
        <p:sp>
          <p:nvSpPr>
            <p:cNvPr id="106" name="Outline"/>
            <p:cNvSpPr/>
            <p:nvPr/>
          </p:nvSpPr>
          <p:spPr>
            <a:xfrm>
              <a:off x="10888678" y="861060"/>
              <a:ext cx="633600" cy="633600"/>
            </a:xfrm>
            <a:custGeom>
              <a:avLst/>
              <a:gdLst/>
              <a:ahLst/>
              <a:cxnLst/>
              <a:rect l="0" t="0" r="10000" b="10000"/>
              <a:pathLst>
                <a:path w="10000" h="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chemeClr val="accent1">
                <a:lumMod val="50000"/>
              </a:schemeClr>
            </a:solidFill>
            <a:ln>
              <a:noFill/>
            </a:ln>
          </p:spPr>
          <p:txBody>
            <a:bodyPr/>
            <a:lstStyle/>
            <a:p>
              <a:endParaRPr/>
            </a:p>
          </p:txBody>
        </p:sp>
      </p:grpSp>
      <p:grpSp>
        <p:nvGrpSpPr>
          <p:cNvPr id="107" name="Group 76"/>
          <p:cNvGrpSpPr/>
          <p:nvPr/>
        </p:nvGrpSpPr>
        <p:grpSpPr>
          <a:xfrm>
            <a:off x="9318446" y="2848724"/>
            <a:ext cx="759183" cy="759183"/>
            <a:chOff x="6359457" y="5358687"/>
            <a:chExt cx="633600" cy="633600"/>
          </a:xfrm>
        </p:grpSpPr>
        <p:sp>
          <p:nvSpPr>
            <p:cNvPr id="108" name="Accent"/>
            <p:cNvSpPr/>
            <p:nvPr/>
          </p:nvSpPr>
          <p:spPr>
            <a:xfrm>
              <a:off x="6359457" y="5358687"/>
              <a:ext cx="633600" cy="633600"/>
            </a:xfrm>
            <a:custGeom>
              <a:avLst/>
              <a:gdLst/>
              <a:ahLst/>
              <a:cxnLst/>
              <a:rect l="0" t="0" r="10000" b="10000"/>
              <a:pathLst>
                <a:path w="10000" h="10000">
                  <a:moveTo>
                    <a:pt x="8950" y="6421"/>
                  </a:moveTo>
                  <a:lnTo>
                    <a:pt x="8950" y="6436"/>
                  </a:lnTo>
                  <a:lnTo>
                    <a:pt x="8950" y="6451"/>
                  </a:lnTo>
                  <a:lnTo>
                    <a:pt x="8949" y="6465"/>
                  </a:lnTo>
                  <a:lnTo>
                    <a:pt x="8948" y="6480"/>
                  </a:lnTo>
                  <a:lnTo>
                    <a:pt x="8946" y="6494"/>
                  </a:lnTo>
                  <a:lnTo>
                    <a:pt x="8943" y="6508"/>
                  </a:lnTo>
                  <a:lnTo>
                    <a:pt x="8940" y="6522"/>
                  </a:lnTo>
                  <a:lnTo>
                    <a:pt x="8937" y="6536"/>
                  </a:lnTo>
                  <a:lnTo>
                    <a:pt x="8933" y="6550"/>
                  </a:lnTo>
                  <a:lnTo>
                    <a:pt x="8928" y="6564"/>
                  </a:lnTo>
                  <a:lnTo>
                    <a:pt x="8923" y="6578"/>
                  </a:lnTo>
                  <a:lnTo>
                    <a:pt x="8918" y="6591"/>
                  </a:lnTo>
                  <a:lnTo>
                    <a:pt x="8912" y="6604"/>
                  </a:lnTo>
                  <a:lnTo>
                    <a:pt x="8905" y="6617"/>
                  </a:lnTo>
                  <a:lnTo>
                    <a:pt x="8898" y="6630"/>
                  </a:lnTo>
                  <a:lnTo>
                    <a:pt x="8890" y="6642"/>
                  </a:lnTo>
                  <a:lnTo>
                    <a:pt x="8883" y="6655"/>
                  </a:lnTo>
                  <a:lnTo>
                    <a:pt x="8874" y="6666"/>
                  </a:lnTo>
                  <a:lnTo>
                    <a:pt x="8865" y="6678"/>
                  </a:lnTo>
                  <a:lnTo>
                    <a:pt x="8856" y="6689"/>
                  </a:lnTo>
                  <a:lnTo>
                    <a:pt x="8846" y="6700"/>
                  </a:lnTo>
                  <a:lnTo>
                    <a:pt x="8836" y="6710"/>
                  </a:lnTo>
                  <a:lnTo>
                    <a:pt x="8826" y="6720"/>
                  </a:lnTo>
                  <a:lnTo>
                    <a:pt x="8815" y="6729"/>
                  </a:lnTo>
                  <a:lnTo>
                    <a:pt x="8804" y="6738"/>
                  </a:lnTo>
                  <a:lnTo>
                    <a:pt x="8793" y="6747"/>
                  </a:lnTo>
                  <a:lnTo>
                    <a:pt x="8781" y="6756"/>
                  </a:lnTo>
                  <a:lnTo>
                    <a:pt x="8769" y="6764"/>
                  </a:lnTo>
                  <a:lnTo>
                    <a:pt x="8757" y="6771"/>
                  </a:lnTo>
                  <a:lnTo>
                    <a:pt x="8744" y="6778"/>
                  </a:lnTo>
                  <a:lnTo>
                    <a:pt x="8731" y="6785"/>
                  </a:lnTo>
                  <a:lnTo>
                    <a:pt x="8718" y="6791"/>
                  </a:lnTo>
                  <a:lnTo>
                    <a:pt x="8705" y="6796"/>
                  </a:lnTo>
                  <a:lnTo>
                    <a:pt x="8691" y="6801"/>
                  </a:lnTo>
                  <a:lnTo>
                    <a:pt x="8677" y="6806"/>
                  </a:lnTo>
                  <a:lnTo>
                    <a:pt x="8663" y="6810"/>
                  </a:lnTo>
                  <a:lnTo>
                    <a:pt x="8649" y="6813"/>
                  </a:lnTo>
                  <a:lnTo>
                    <a:pt x="8635" y="6816"/>
                  </a:lnTo>
                  <a:lnTo>
                    <a:pt x="8621" y="6819"/>
                  </a:lnTo>
                  <a:lnTo>
                    <a:pt x="8607" y="6821"/>
                  </a:lnTo>
                  <a:lnTo>
                    <a:pt x="8592" y="6822"/>
                  </a:lnTo>
                  <a:lnTo>
                    <a:pt x="8578" y="6823"/>
                  </a:lnTo>
                  <a:lnTo>
                    <a:pt x="8563" y="6823"/>
                  </a:lnTo>
                  <a:lnTo>
                    <a:pt x="8548" y="6823"/>
                  </a:lnTo>
                  <a:lnTo>
                    <a:pt x="8534" y="6822"/>
                  </a:lnTo>
                  <a:lnTo>
                    <a:pt x="8520" y="6821"/>
                  </a:lnTo>
                  <a:lnTo>
                    <a:pt x="8505" y="6819"/>
                  </a:lnTo>
                  <a:lnTo>
                    <a:pt x="8491" y="6816"/>
                  </a:lnTo>
                  <a:lnTo>
                    <a:pt x="8477" y="6813"/>
                  </a:lnTo>
                  <a:lnTo>
                    <a:pt x="8463" y="6810"/>
                  </a:lnTo>
                  <a:lnTo>
                    <a:pt x="8449" y="6806"/>
                  </a:lnTo>
                  <a:lnTo>
                    <a:pt x="8436" y="6801"/>
                  </a:lnTo>
                  <a:lnTo>
                    <a:pt x="8422" y="6796"/>
                  </a:lnTo>
                  <a:lnTo>
                    <a:pt x="8409" y="6791"/>
                  </a:lnTo>
                  <a:lnTo>
                    <a:pt x="8396" y="6785"/>
                  </a:lnTo>
                  <a:lnTo>
                    <a:pt x="8383" y="6778"/>
                  </a:lnTo>
                  <a:lnTo>
                    <a:pt x="8370" y="6771"/>
                  </a:lnTo>
                  <a:lnTo>
                    <a:pt x="8358" y="6764"/>
                  </a:lnTo>
                  <a:lnTo>
                    <a:pt x="8345" y="6756"/>
                  </a:lnTo>
                  <a:lnTo>
                    <a:pt x="8333" y="6747"/>
                  </a:lnTo>
                  <a:lnTo>
                    <a:pt x="8322" y="6738"/>
                  </a:lnTo>
                  <a:lnTo>
                    <a:pt x="8311" y="6729"/>
                  </a:lnTo>
                  <a:lnTo>
                    <a:pt x="8300" y="6720"/>
                  </a:lnTo>
                  <a:lnTo>
                    <a:pt x="8290" y="6710"/>
                  </a:lnTo>
                  <a:lnTo>
                    <a:pt x="8280" y="6700"/>
                  </a:lnTo>
                  <a:lnTo>
                    <a:pt x="8270" y="6689"/>
                  </a:lnTo>
                  <a:lnTo>
                    <a:pt x="8261" y="6678"/>
                  </a:lnTo>
                  <a:lnTo>
                    <a:pt x="8252" y="6666"/>
                  </a:lnTo>
                  <a:lnTo>
                    <a:pt x="8243" y="6655"/>
                  </a:lnTo>
                  <a:lnTo>
                    <a:pt x="8236" y="6642"/>
                  </a:lnTo>
                  <a:lnTo>
                    <a:pt x="8228" y="6630"/>
                  </a:lnTo>
                  <a:lnTo>
                    <a:pt x="8221" y="6617"/>
                  </a:lnTo>
                  <a:lnTo>
                    <a:pt x="8214" y="6604"/>
                  </a:lnTo>
                  <a:lnTo>
                    <a:pt x="8208" y="6591"/>
                  </a:lnTo>
                  <a:lnTo>
                    <a:pt x="8203" y="6578"/>
                  </a:lnTo>
                  <a:lnTo>
                    <a:pt x="8198" y="6564"/>
                  </a:lnTo>
                  <a:lnTo>
                    <a:pt x="8194" y="6550"/>
                  </a:lnTo>
                  <a:lnTo>
                    <a:pt x="8190" y="6536"/>
                  </a:lnTo>
                  <a:lnTo>
                    <a:pt x="8186" y="6522"/>
                  </a:lnTo>
                  <a:lnTo>
                    <a:pt x="8184" y="6508"/>
                  </a:lnTo>
                  <a:lnTo>
                    <a:pt x="8181" y="6494"/>
                  </a:lnTo>
                  <a:lnTo>
                    <a:pt x="8179" y="6480"/>
                  </a:lnTo>
                  <a:lnTo>
                    <a:pt x="8178" y="6465"/>
                  </a:lnTo>
                  <a:lnTo>
                    <a:pt x="8177" y="6451"/>
                  </a:lnTo>
                  <a:lnTo>
                    <a:pt x="8177" y="6436"/>
                  </a:lnTo>
                  <a:lnTo>
                    <a:pt x="8177" y="6421"/>
                  </a:lnTo>
                  <a:lnTo>
                    <a:pt x="8178" y="6407"/>
                  </a:lnTo>
                  <a:lnTo>
                    <a:pt x="8179" y="6393"/>
                  </a:lnTo>
                  <a:lnTo>
                    <a:pt x="8181" y="6378"/>
                  </a:lnTo>
                  <a:lnTo>
                    <a:pt x="8184" y="6364"/>
                  </a:lnTo>
                  <a:lnTo>
                    <a:pt x="8186" y="6350"/>
                  </a:lnTo>
                  <a:lnTo>
                    <a:pt x="8190" y="6336"/>
                  </a:lnTo>
                  <a:lnTo>
                    <a:pt x="8194" y="6322"/>
                  </a:lnTo>
                  <a:lnTo>
                    <a:pt x="8198" y="6309"/>
                  </a:lnTo>
                  <a:lnTo>
                    <a:pt x="8203" y="6295"/>
                  </a:lnTo>
                  <a:lnTo>
                    <a:pt x="8208" y="6282"/>
                  </a:lnTo>
                  <a:lnTo>
                    <a:pt x="8214" y="6269"/>
                  </a:lnTo>
                  <a:lnTo>
                    <a:pt x="8221" y="6256"/>
                  </a:lnTo>
                  <a:lnTo>
                    <a:pt x="8228" y="6243"/>
                  </a:lnTo>
                  <a:lnTo>
                    <a:pt x="8236" y="6231"/>
                  </a:lnTo>
                  <a:lnTo>
                    <a:pt x="8243" y="6218"/>
                  </a:lnTo>
                  <a:lnTo>
                    <a:pt x="8252" y="6206"/>
                  </a:lnTo>
                  <a:lnTo>
                    <a:pt x="8261" y="6195"/>
                  </a:lnTo>
                  <a:lnTo>
                    <a:pt x="8270" y="6184"/>
                  </a:lnTo>
                  <a:lnTo>
                    <a:pt x="8280" y="6173"/>
                  </a:lnTo>
                  <a:lnTo>
                    <a:pt x="8290" y="6163"/>
                  </a:lnTo>
                  <a:lnTo>
                    <a:pt x="8300" y="6153"/>
                  </a:lnTo>
                  <a:lnTo>
                    <a:pt x="8311" y="6143"/>
                  </a:lnTo>
                  <a:lnTo>
                    <a:pt x="8322" y="6134"/>
                  </a:lnTo>
                  <a:lnTo>
                    <a:pt x="8333" y="6125"/>
                  </a:lnTo>
                  <a:lnTo>
                    <a:pt x="8345" y="6116"/>
                  </a:lnTo>
                  <a:lnTo>
                    <a:pt x="8358" y="6109"/>
                  </a:lnTo>
                  <a:lnTo>
                    <a:pt x="8370" y="6101"/>
                  </a:lnTo>
                  <a:lnTo>
                    <a:pt x="8383" y="6094"/>
                  </a:lnTo>
                  <a:lnTo>
                    <a:pt x="8396" y="6088"/>
                  </a:lnTo>
                  <a:lnTo>
                    <a:pt x="8409" y="6082"/>
                  </a:lnTo>
                  <a:lnTo>
                    <a:pt x="8422" y="6076"/>
                  </a:lnTo>
                  <a:lnTo>
                    <a:pt x="8436" y="6072"/>
                  </a:lnTo>
                  <a:lnTo>
                    <a:pt x="8449" y="6067"/>
                  </a:lnTo>
                  <a:lnTo>
                    <a:pt x="8463" y="6063"/>
                  </a:lnTo>
                  <a:lnTo>
                    <a:pt x="8477" y="6060"/>
                  </a:lnTo>
                  <a:lnTo>
                    <a:pt x="8491" y="6057"/>
                  </a:lnTo>
                  <a:lnTo>
                    <a:pt x="8505" y="6054"/>
                  </a:lnTo>
                  <a:lnTo>
                    <a:pt x="8520" y="6052"/>
                  </a:lnTo>
                  <a:lnTo>
                    <a:pt x="8534" y="6051"/>
                  </a:lnTo>
                  <a:lnTo>
                    <a:pt x="8548" y="6050"/>
                  </a:lnTo>
                  <a:lnTo>
                    <a:pt x="8563" y="6050"/>
                  </a:lnTo>
                  <a:lnTo>
                    <a:pt x="8578" y="6050"/>
                  </a:lnTo>
                  <a:lnTo>
                    <a:pt x="8592" y="6051"/>
                  </a:lnTo>
                  <a:lnTo>
                    <a:pt x="8607" y="6052"/>
                  </a:lnTo>
                  <a:lnTo>
                    <a:pt x="8621" y="6054"/>
                  </a:lnTo>
                  <a:lnTo>
                    <a:pt x="8635" y="6057"/>
                  </a:lnTo>
                  <a:lnTo>
                    <a:pt x="8649" y="6060"/>
                  </a:lnTo>
                  <a:lnTo>
                    <a:pt x="8663" y="6063"/>
                  </a:lnTo>
                  <a:lnTo>
                    <a:pt x="8677" y="6067"/>
                  </a:lnTo>
                  <a:lnTo>
                    <a:pt x="8691" y="6072"/>
                  </a:lnTo>
                  <a:lnTo>
                    <a:pt x="8705" y="6076"/>
                  </a:lnTo>
                  <a:lnTo>
                    <a:pt x="8718" y="6082"/>
                  </a:lnTo>
                  <a:lnTo>
                    <a:pt x="8731" y="6088"/>
                  </a:lnTo>
                  <a:lnTo>
                    <a:pt x="8744" y="6094"/>
                  </a:lnTo>
                  <a:lnTo>
                    <a:pt x="8757" y="6101"/>
                  </a:lnTo>
                  <a:lnTo>
                    <a:pt x="8769" y="6109"/>
                  </a:lnTo>
                  <a:lnTo>
                    <a:pt x="8781" y="6116"/>
                  </a:lnTo>
                  <a:lnTo>
                    <a:pt x="8793" y="6125"/>
                  </a:lnTo>
                  <a:lnTo>
                    <a:pt x="8804" y="6134"/>
                  </a:lnTo>
                  <a:lnTo>
                    <a:pt x="8815" y="6143"/>
                  </a:lnTo>
                  <a:lnTo>
                    <a:pt x="8826" y="6153"/>
                  </a:lnTo>
                  <a:lnTo>
                    <a:pt x="8836" y="6163"/>
                  </a:lnTo>
                  <a:lnTo>
                    <a:pt x="8846" y="6173"/>
                  </a:lnTo>
                  <a:lnTo>
                    <a:pt x="8856" y="6184"/>
                  </a:lnTo>
                  <a:lnTo>
                    <a:pt x="8865" y="6195"/>
                  </a:lnTo>
                  <a:lnTo>
                    <a:pt x="8874" y="6206"/>
                  </a:lnTo>
                  <a:lnTo>
                    <a:pt x="8883" y="6218"/>
                  </a:lnTo>
                  <a:lnTo>
                    <a:pt x="8890" y="6231"/>
                  </a:lnTo>
                  <a:lnTo>
                    <a:pt x="8898" y="6243"/>
                  </a:lnTo>
                  <a:lnTo>
                    <a:pt x="8905" y="6256"/>
                  </a:lnTo>
                  <a:lnTo>
                    <a:pt x="8912" y="6269"/>
                  </a:lnTo>
                  <a:lnTo>
                    <a:pt x="8918" y="6282"/>
                  </a:lnTo>
                  <a:lnTo>
                    <a:pt x="8923" y="6295"/>
                  </a:lnTo>
                  <a:lnTo>
                    <a:pt x="8928" y="6309"/>
                  </a:lnTo>
                  <a:lnTo>
                    <a:pt x="8933" y="6322"/>
                  </a:lnTo>
                  <a:lnTo>
                    <a:pt x="8937" y="6336"/>
                  </a:lnTo>
                  <a:lnTo>
                    <a:pt x="8940" y="6350"/>
                  </a:lnTo>
                  <a:lnTo>
                    <a:pt x="8943" y="6364"/>
                  </a:lnTo>
                  <a:lnTo>
                    <a:pt x="8946" y="6378"/>
                  </a:lnTo>
                  <a:lnTo>
                    <a:pt x="8948" y="6393"/>
                  </a:lnTo>
                  <a:lnTo>
                    <a:pt x="8949" y="6407"/>
                  </a:lnTo>
                  <a:lnTo>
                    <a:pt x="8950" y="6421"/>
                  </a:lnTo>
                  <a:close/>
                  <a:moveTo>
                    <a:pt x="4807" y="5552"/>
                  </a:moveTo>
                  <a:lnTo>
                    <a:pt x="1050" y="4006"/>
                  </a:lnTo>
                  <a:lnTo>
                    <a:pt x="4807" y="2459"/>
                  </a:lnTo>
                  <a:lnTo>
                    <a:pt x="8563" y="4006"/>
                  </a:lnTo>
                  <a:lnTo>
                    <a:pt x="4807" y="5552"/>
                  </a:lnTo>
                  <a:close/>
                </a:path>
              </a:pathLst>
            </a:custGeom>
            <a:solidFill>
              <a:schemeClr val="accent1"/>
            </a:solidFill>
            <a:ln>
              <a:noFill/>
            </a:ln>
          </p:spPr>
          <p:txBody>
            <a:bodyPr/>
            <a:lstStyle/>
            <a:p>
              <a:endParaRPr/>
            </a:p>
          </p:txBody>
        </p:sp>
        <p:sp>
          <p:nvSpPr>
            <p:cNvPr id="109" name="Outline"/>
            <p:cNvSpPr/>
            <p:nvPr/>
          </p:nvSpPr>
          <p:spPr>
            <a:xfrm>
              <a:off x="6359457" y="5358687"/>
              <a:ext cx="633600" cy="633600"/>
            </a:xfrm>
            <a:custGeom>
              <a:avLst/>
              <a:gdLst/>
              <a:ahLst/>
              <a:cxnLst/>
              <a:rect l="0" t="0" r="10000" b="10000"/>
              <a:pathLst>
                <a:path w="10000" h="10000">
                  <a:moveTo>
                    <a:pt x="8313" y="4379"/>
                  </a:moveTo>
                  <a:lnTo>
                    <a:pt x="7266" y="4810"/>
                  </a:lnTo>
                  <a:lnTo>
                    <a:pt x="7266" y="6657"/>
                  </a:lnTo>
                  <a:lnTo>
                    <a:pt x="7264" y="6686"/>
                  </a:lnTo>
                  <a:lnTo>
                    <a:pt x="7259" y="6715"/>
                  </a:lnTo>
                  <a:lnTo>
                    <a:pt x="7251" y="6743"/>
                  </a:lnTo>
                  <a:lnTo>
                    <a:pt x="7186" y="6919"/>
                  </a:lnTo>
                  <a:lnTo>
                    <a:pt x="7173" y="6949"/>
                  </a:lnTo>
                  <a:lnTo>
                    <a:pt x="7156" y="6977"/>
                  </a:lnTo>
                  <a:lnTo>
                    <a:pt x="7135" y="7003"/>
                  </a:lnTo>
                  <a:lnTo>
                    <a:pt x="7111" y="7026"/>
                  </a:lnTo>
                  <a:lnTo>
                    <a:pt x="6930" y="7175"/>
                  </a:lnTo>
                  <a:lnTo>
                    <a:pt x="6902" y="7195"/>
                  </a:lnTo>
                  <a:lnTo>
                    <a:pt x="6872" y="7211"/>
                  </a:lnTo>
                  <a:lnTo>
                    <a:pt x="6595" y="7332"/>
                  </a:lnTo>
                  <a:lnTo>
                    <a:pt x="6559" y="7345"/>
                  </a:lnTo>
                  <a:lnTo>
                    <a:pt x="6204" y="7440"/>
                  </a:lnTo>
                  <a:lnTo>
                    <a:pt x="6180" y="7445"/>
                  </a:lnTo>
                  <a:lnTo>
                    <a:pt x="5768" y="7513"/>
                  </a:lnTo>
                  <a:lnTo>
                    <a:pt x="5750" y="7515"/>
                  </a:lnTo>
                  <a:lnTo>
                    <a:pt x="5299" y="7555"/>
                  </a:lnTo>
                  <a:lnTo>
                    <a:pt x="5284" y="7556"/>
                  </a:lnTo>
                  <a:lnTo>
                    <a:pt x="4814" y="7570"/>
                  </a:lnTo>
                  <a:lnTo>
                    <a:pt x="4799" y="7570"/>
                  </a:lnTo>
                  <a:lnTo>
                    <a:pt x="4329" y="7556"/>
                  </a:lnTo>
                  <a:lnTo>
                    <a:pt x="4314" y="7555"/>
                  </a:lnTo>
                  <a:lnTo>
                    <a:pt x="3863" y="7515"/>
                  </a:lnTo>
                  <a:lnTo>
                    <a:pt x="3845" y="7513"/>
                  </a:lnTo>
                  <a:lnTo>
                    <a:pt x="3433" y="7445"/>
                  </a:lnTo>
                  <a:lnTo>
                    <a:pt x="3409" y="7440"/>
                  </a:lnTo>
                  <a:lnTo>
                    <a:pt x="3054" y="7345"/>
                  </a:lnTo>
                  <a:lnTo>
                    <a:pt x="3018" y="7332"/>
                  </a:lnTo>
                  <a:lnTo>
                    <a:pt x="2741" y="7211"/>
                  </a:lnTo>
                  <a:lnTo>
                    <a:pt x="2711" y="7195"/>
                  </a:lnTo>
                  <a:lnTo>
                    <a:pt x="2683" y="7175"/>
                  </a:lnTo>
                  <a:lnTo>
                    <a:pt x="2502" y="7026"/>
                  </a:lnTo>
                  <a:lnTo>
                    <a:pt x="2478" y="7003"/>
                  </a:lnTo>
                  <a:lnTo>
                    <a:pt x="2457" y="6977"/>
                  </a:lnTo>
                  <a:lnTo>
                    <a:pt x="2440" y="6949"/>
                  </a:lnTo>
                  <a:lnTo>
                    <a:pt x="2427" y="6919"/>
                  </a:lnTo>
                  <a:lnTo>
                    <a:pt x="2362" y="6743"/>
                  </a:lnTo>
                  <a:lnTo>
                    <a:pt x="2354" y="6715"/>
                  </a:lnTo>
                  <a:lnTo>
                    <a:pt x="2349" y="6686"/>
                  </a:lnTo>
                  <a:lnTo>
                    <a:pt x="2347" y="6657"/>
                  </a:lnTo>
                  <a:lnTo>
                    <a:pt x="2347" y="4810"/>
                  </a:lnTo>
                  <a:lnTo>
                    <a:pt x="955" y="4237"/>
                  </a:lnTo>
                  <a:lnTo>
                    <a:pt x="925" y="4223"/>
                  </a:lnTo>
                  <a:lnTo>
                    <a:pt x="898" y="4205"/>
                  </a:lnTo>
                  <a:lnTo>
                    <a:pt x="874" y="4183"/>
                  </a:lnTo>
                  <a:lnTo>
                    <a:pt x="852" y="4158"/>
                  </a:lnTo>
                  <a:lnTo>
                    <a:pt x="834" y="4131"/>
                  </a:lnTo>
                  <a:lnTo>
                    <a:pt x="819" y="4102"/>
                  </a:lnTo>
                  <a:lnTo>
                    <a:pt x="809" y="4071"/>
                  </a:lnTo>
                  <a:lnTo>
                    <a:pt x="802" y="4039"/>
                  </a:lnTo>
                  <a:lnTo>
                    <a:pt x="800" y="4006"/>
                  </a:lnTo>
                  <a:lnTo>
                    <a:pt x="802" y="3973"/>
                  </a:lnTo>
                  <a:lnTo>
                    <a:pt x="809" y="3941"/>
                  </a:lnTo>
                  <a:lnTo>
                    <a:pt x="819" y="3910"/>
                  </a:lnTo>
                  <a:lnTo>
                    <a:pt x="834" y="3881"/>
                  </a:lnTo>
                  <a:lnTo>
                    <a:pt x="852" y="3854"/>
                  </a:lnTo>
                  <a:lnTo>
                    <a:pt x="873" y="3829"/>
                  </a:lnTo>
                  <a:lnTo>
                    <a:pt x="898" y="3807"/>
                  </a:lnTo>
                  <a:lnTo>
                    <a:pt x="925" y="3789"/>
                  </a:lnTo>
                  <a:lnTo>
                    <a:pt x="955" y="3775"/>
                  </a:lnTo>
                  <a:lnTo>
                    <a:pt x="4712" y="2228"/>
                  </a:lnTo>
                  <a:lnTo>
                    <a:pt x="4743" y="2217"/>
                  </a:lnTo>
                  <a:lnTo>
                    <a:pt x="4775" y="2211"/>
                  </a:lnTo>
                  <a:lnTo>
                    <a:pt x="4807" y="2209"/>
                  </a:lnTo>
                  <a:lnTo>
                    <a:pt x="4839" y="2211"/>
                  </a:lnTo>
                  <a:lnTo>
                    <a:pt x="4871" y="2217"/>
                  </a:lnTo>
                  <a:lnTo>
                    <a:pt x="4902" y="2228"/>
                  </a:lnTo>
                  <a:lnTo>
                    <a:pt x="8658" y="3775"/>
                  </a:lnTo>
                  <a:lnTo>
                    <a:pt x="8658" y="3775"/>
                  </a:lnTo>
                  <a:lnTo>
                    <a:pt x="8659" y="3775"/>
                  </a:lnTo>
                  <a:lnTo>
                    <a:pt x="8674" y="3783"/>
                  </a:lnTo>
                  <a:lnTo>
                    <a:pt x="8688" y="3789"/>
                  </a:lnTo>
                  <a:lnTo>
                    <a:pt x="8688" y="3789"/>
                  </a:lnTo>
                  <a:lnTo>
                    <a:pt x="8688" y="3789"/>
                  </a:lnTo>
                  <a:lnTo>
                    <a:pt x="8702" y="3799"/>
                  </a:lnTo>
                  <a:lnTo>
                    <a:pt x="8715" y="3807"/>
                  </a:lnTo>
                  <a:lnTo>
                    <a:pt x="8715" y="3808"/>
                  </a:lnTo>
                  <a:lnTo>
                    <a:pt x="8715" y="3808"/>
                  </a:lnTo>
                  <a:lnTo>
                    <a:pt x="8728" y="3819"/>
                  </a:lnTo>
                  <a:lnTo>
                    <a:pt x="8740" y="3829"/>
                  </a:lnTo>
                  <a:lnTo>
                    <a:pt x="8740" y="3829"/>
                  </a:lnTo>
                  <a:lnTo>
                    <a:pt x="8740" y="3829"/>
                  </a:lnTo>
                  <a:lnTo>
                    <a:pt x="8752" y="3843"/>
                  </a:lnTo>
                  <a:lnTo>
                    <a:pt x="8761" y="3854"/>
                  </a:lnTo>
                  <a:lnTo>
                    <a:pt x="8761" y="3854"/>
                  </a:lnTo>
                  <a:lnTo>
                    <a:pt x="8761" y="3854"/>
                  </a:lnTo>
                  <a:lnTo>
                    <a:pt x="8771" y="3869"/>
                  </a:lnTo>
                  <a:lnTo>
                    <a:pt x="8779" y="3881"/>
                  </a:lnTo>
                  <a:lnTo>
                    <a:pt x="8779" y="3881"/>
                  </a:lnTo>
                  <a:lnTo>
                    <a:pt x="8780" y="3881"/>
                  </a:lnTo>
                  <a:lnTo>
                    <a:pt x="8788" y="3898"/>
                  </a:lnTo>
                  <a:lnTo>
                    <a:pt x="8794" y="3910"/>
                  </a:lnTo>
                  <a:lnTo>
                    <a:pt x="8794" y="3910"/>
                  </a:lnTo>
                  <a:lnTo>
                    <a:pt x="8794" y="3910"/>
                  </a:lnTo>
                  <a:lnTo>
                    <a:pt x="8801" y="3930"/>
                  </a:lnTo>
                  <a:lnTo>
                    <a:pt x="8804" y="3941"/>
                  </a:lnTo>
                  <a:lnTo>
                    <a:pt x="8804" y="3941"/>
                  </a:lnTo>
                  <a:lnTo>
                    <a:pt x="8804" y="3941"/>
                  </a:lnTo>
                  <a:lnTo>
                    <a:pt x="8809" y="3965"/>
                  </a:lnTo>
                  <a:lnTo>
                    <a:pt x="8811" y="3973"/>
                  </a:lnTo>
                  <a:lnTo>
                    <a:pt x="8811" y="3973"/>
                  </a:lnTo>
                  <a:lnTo>
                    <a:pt x="8811" y="3973"/>
                  </a:lnTo>
                  <a:lnTo>
                    <a:pt x="8813" y="4006"/>
                  </a:lnTo>
                  <a:lnTo>
                    <a:pt x="8813" y="5989"/>
                  </a:lnTo>
                  <a:lnTo>
                    <a:pt x="8816" y="5991"/>
                  </a:lnTo>
                  <a:lnTo>
                    <a:pt x="8822" y="5994"/>
                  </a:lnTo>
                  <a:lnTo>
                    <a:pt x="8834" y="6002"/>
                  </a:lnTo>
                  <a:lnTo>
                    <a:pt x="8838" y="6004"/>
                  </a:lnTo>
                  <a:lnTo>
                    <a:pt x="8850" y="6012"/>
                  </a:lnTo>
                  <a:lnTo>
                    <a:pt x="8854" y="6015"/>
                  </a:lnTo>
                  <a:lnTo>
                    <a:pt x="8866" y="6023"/>
                  </a:lnTo>
                  <a:lnTo>
                    <a:pt x="8870" y="6026"/>
                  </a:lnTo>
                  <a:lnTo>
                    <a:pt x="8881" y="6035"/>
                  </a:lnTo>
                  <a:lnTo>
                    <a:pt x="8885" y="6038"/>
                  </a:lnTo>
                  <a:lnTo>
                    <a:pt x="8896" y="6047"/>
                  </a:lnTo>
                  <a:lnTo>
                    <a:pt x="8899" y="6050"/>
                  </a:lnTo>
                  <a:lnTo>
                    <a:pt x="8910" y="6060"/>
                  </a:lnTo>
                  <a:lnTo>
                    <a:pt x="8913" y="6063"/>
                  </a:lnTo>
                  <a:lnTo>
                    <a:pt x="8923" y="6073"/>
                  </a:lnTo>
                  <a:lnTo>
                    <a:pt x="8927" y="6076"/>
                  </a:lnTo>
                  <a:lnTo>
                    <a:pt x="8937" y="6087"/>
                  </a:lnTo>
                  <a:lnTo>
                    <a:pt x="8940" y="6090"/>
                  </a:lnTo>
                  <a:lnTo>
                    <a:pt x="8949" y="6101"/>
                  </a:lnTo>
                  <a:lnTo>
                    <a:pt x="8952" y="6104"/>
                  </a:lnTo>
                  <a:lnTo>
                    <a:pt x="8962" y="6115"/>
                  </a:lnTo>
                  <a:lnTo>
                    <a:pt x="8965" y="6119"/>
                  </a:lnTo>
                  <a:lnTo>
                    <a:pt x="8973" y="6130"/>
                  </a:lnTo>
                  <a:lnTo>
                    <a:pt x="8976" y="6134"/>
                  </a:lnTo>
                  <a:lnTo>
                    <a:pt x="8985" y="6146"/>
                  </a:lnTo>
                  <a:lnTo>
                    <a:pt x="8987" y="6150"/>
                  </a:lnTo>
                  <a:lnTo>
                    <a:pt x="8995" y="6162"/>
                  </a:lnTo>
                  <a:lnTo>
                    <a:pt x="8998" y="6166"/>
                  </a:lnTo>
                  <a:lnTo>
                    <a:pt x="9005" y="6179"/>
                  </a:lnTo>
                  <a:lnTo>
                    <a:pt x="9007" y="6183"/>
                  </a:lnTo>
                  <a:lnTo>
                    <a:pt x="9014" y="6195"/>
                  </a:lnTo>
                  <a:lnTo>
                    <a:pt x="9017" y="6199"/>
                  </a:lnTo>
                  <a:lnTo>
                    <a:pt x="9023" y="6212"/>
                  </a:lnTo>
                  <a:lnTo>
                    <a:pt x="9025" y="6216"/>
                  </a:lnTo>
                  <a:lnTo>
                    <a:pt x="9031" y="6230"/>
                  </a:lnTo>
                  <a:lnTo>
                    <a:pt x="9033" y="6234"/>
                  </a:lnTo>
                  <a:lnTo>
                    <a:pt x="9039" y="6247"/>
                  </a:lnTo>
                  <a:lnTo>
                    <a:pt x="9040" y="6251"/>
                  </a:lnTo>
                  <a:lnTo>
                    <a:pt x="9045" y="6265"/>
                  </a:lnTo>
                  <a:lnTo>
                    <a:pt x="9047" y="6269"/>
                  </a:lnTo>
                  <a:lnTo>
                    <a:pt x="9051" y="6283"/>
                  </a:lnTo>
                  <a:lnTo>
                    <a:pt x="9053" y="6287"/>
                  </a:lnTo>
                  <a:lnTo>
                    <a:pt x="9057" y="6301"/>
                  </a:lnTo>
                  <a:lnTo>
                    <a:pt x="9058" y="6306"/>
                  </a:lnTo>
                  <a:lnTo>
                    <a:pt x="9061" y="6320"/>
                  </a:lnTo>
                  <a:lnTo>
                    <a:pt x="9063" y="6324"/>
                  </a:lnTo>
                  <a:lnTo>
                    <a:pt x="9066" y="6338"/>
                  </a:lnTo>
                  <a:lnTo>
                    <a:pt x="9066" y="6343"/>
                  </a:lnTo>
                  <a:lnTo>
                    <a:pt x="9069" y="6357"/>
                  </a:lnTo>
                  <a:lnTo>
                    <a:pt x="9070" y="6362"/>
                  </a:lnTo>
                  <a:lnTo>
                    <a:pt x="9071" y="6376"/>
                  </a:lnTo>
                  <a:lnTo>
                    <a:pt x="9072" y="6381"/>
                  </a:lnTo>
                  <a:lnTo>
                    <a:pt x="9073" y="6395"/>
                  </a:lnTo>
                  <a:lnTo>
                    <a:pt x="9074" y="6400"/>
                  </a:lnTo>
                  <a:lnTo>
                    <a:pt x="9075" y="6414"/>
                  </a:lnTo>
                  <a:lnTo>
                    <a:pt x="9075" y="6419"/>
                  </a:lnTo>
                  <a:lnTo>
                    <a:pt x="9075" y="6434"/>
                  </a:lnTo>
                  <a:lnTo>
                    <a:pt x="9075" y="6438"/>
                  </a:lnTo>
                  <a:lnTo>
                    <a:pt x="9075" y="6453"/>
                  </a:lnTo>
                  <a:lnTo>
                    <a:pt x="9075" y="6458"/>
                  </a:lnTo>
                  <a:lnTo>
                    <a:pt x="9074" y="6472"/>
                  </a:lnTo>
                  <a:lnTo>
                    <a:pt x="9073" y="6477"/>
                  </a:lnTo>
                  <a:lnTo>
                    <a:pt x="9072" y="6491"/>
                  </a:lnTo>
                  <a:lnTo>
                    <a:pt x="9071" y="6496"/>
                  </a:lnTo>
                  <a:lnTo>
                    <a:pt x="9070" y="6510"/>
                  </a:lnTo>
                  <a:lnTo>
                    <a:pt x="9069" y="6515"/>
                  </a:lnTo>
                  <a:lnTo>
                    <a:pt x="9066" y="6529"/>
                  </a:lnTo>
                  <a:lnTo>
                    <a:pt x="9066" y="6534"/>
                  </a:lnTo>
                  <a:lnTo>
                    <a:pt x="9063" y="6548"/>
                  </a:lnTo>
                  <a:lnTo>
                    <a:pt x="9062" y="6552"/>
                  </a:lnTo>
                  <a:lnTo>
                    <a:pt x="9058" y="6567"/>
                  </a:lnTo>
                  <a:lnTo>
                    <a:pt x="9057" y="6571"/>
                  </a:lnTo>
                  <a:lnTo>
                    <a:pt x="9053" y="6585"/>
                  </a:lnTo>
                  <a:lnTo>
                    <a:pt x="9051" y="6589"/>
                  </a:lnTo>
                  <a:lnTo>
                    <a:pt x="9047" y="6603"/>
                  </a:lnTo>
                  <a:lnTo>
                    <a:pt x="9045" y="6607"/>
                  </a:lnTo>
                  <a:lnTo>
                    <a:pt x="9040" y="6621"/>
                  </a:lnTo>
                  <a:lnTo>
                    <a:pt x="9039" y="6625"/>
                  </a:lnTo>
                  <a:lnTo>
                    <a:pt x="9033" y="6639"/>
                  </a:lnTo>
                  <a:lnTo>
                    <a:pt x="9031" y="6643"/>
                  </a:lnTo>
                  <a:lnTo>
                    <a:pt x="9025" y="6656"/>
                  </a:lnTo>
                  <a:lnTo>
                    <a:pt x="9023" y="6660"/>
                  </a:lnTo>
                  <a:lnTo>
                    <a:pt x="9017" y="6673"/>
                  </a:lnTo>
                  <a:lnTo>
                    <a:pt x="9014" y="6678"/>
                  </a:lnTo>
                  <a:lnTo>
                    <a:pt x="9007" y="6690"/>
                  </a:lnTo>
                  <a:lnTo>
                    <a:pt x="9005" y="6694"/>
                  </a:lnTo>
                  <a:lnTo>
                    <a:pt x="8998" y="6707"/>
                  </a:lnTo>
                  <a:lnTo>
                    <a:pt x="8995" y="6711"/>
                  </a:lnTo>
                  <a:lnTo>
                    <a:pt x="8987" y="6723"/>
                  </a:lnTo>
                  <a:lnTo>
                    <a:pt x="8984" y="6727"/>
                  </a:lnTo>
                  <a:lnTo>
                    <a:pt x="8976" y="6739"/>
                  </a:lnTo>
                  <a:lnTo>
                    <a:pt x="8973" y="6743"/>
                  </a:lnTo>
                  <a:lnTo>
                    <a:pt x="8964" y="6754"/>
                  </a:lnTo>
                  <a:lnTo>
                    <a:pt x="8961" y="6758"/>
                  </a:lnTo>
                  <a:lnTo>
                    <a:pt x="8952" y="6769"/>
                  </a:lnTo>
                  <a:lnTo>
                    <a:pt x="8949" y="6772"/>
                  </a:lnTo>
                  <a:lnTo>
                    <a:pt x="8939" y="6783"/>
                  </a:lnTo>
                  <a:lnTo>
                    <a:pt x="8936" y="6787"/>
                  </a:lnTo>
                  <a:lnTo>
                    <a:pt x="8926" y="6797"/>
                  </a:lnTo>
                  <a:lnTo>
                    <a:pt x="8923" y="6800"/>
                  </a:lnTo>
                  <a:lnTo>
                    <a:pt x="8913" y="6810"/>
                  </a:lnTo>
                  <a:lnTo>
                    <a:pt x="8909" y="6813"/>
                  </a:lnTo>
                  <a:lnTo>
                    <a:pt x="8899" y="6823"/>
                  </a:lnTo>
                  <a:lnTo>
                    <a:pt x="8895" y="6826"/>
                  </a:lnTo>
                  <a:lnTo>
                    <a:pt x="8884" y="6835"/>
                  </a:lnTo>
                  <a:lnTo>
                    <a:pt x="8881" y="6838"/>
                  </a:lnTo>
                  <a:lnTo>
                    <a:pt x="8869" y="6846"/>
                  </a:lnTo>
                  <a:lnTo>
                    <a:pt x="8866" y="6849"/>
                  </a:lnTo>
                  <a:lnTo>
                    <a:pt x="8854" y="6857"/>
                  </a:lnTo>
                  <a:lnTo>
                    <a:pt x="8850" y="6860"/>
                  </a:lnTo>
                  <a:lnTo>
                    <a:pt x="8838" y="6868"/>
                  </a:lnTo>
                  <a:lnTo>
                    <a:pt x="8834" y="6870"/>
                  </a:lnTo>
                  <a:lnTo>
                    <a:pt x="8822" y="6878"/>
                  </a:lnTo>
                  <a:lnTo>
                    <a:pt x="8817" y="6880"/>
                  </a:lnTo>
                  <a:lnTo>
                    <a:pt x="8805" y="6887"/>
                  </a:lnTo>
                  <a:lnTo>
                    <a:pt x="8800" y="6890"/>
                  </a:lnTo>
                  <a:lnTo>
                    <a:pt x="8787" y="6896"/>
                  </a:lnTo>
                  <a:lnTo>
                    <a:pt x="8783" y="6898"/>
                  </a:lnTo>
                  <a:lnTo>
                    <a:pt x="8770" y="6904"/>
                  </a:lnTo>
                  <a:lnTo>
                    <a:pt x="8766" y="6906"/>
                  </a:lnTo>
                  <a:lnTo>
                    <a:pt x="8752" y="6912"/>
                  </a:lnTo>
                  <a:lnTo>
                    <a:pt x="8748" y="6913"/>
                  </a:lnTo>
                  <a:lnTo>
                    <a:pt x="8734" y="6918"/>
                  </a:lnTo>
                  <a:lnTo>
                    <a:pt x="8730" y="6920"/>
                  </a:lnTo>
                  <a:lnTo>
                    <a:pt x="8716" y="6924"/>
                  </a:lnTo>
                  <a:lnTo>
                    <a:pt x="8712" y="6926"/>
                  </a:lnTo>
                  <a:lnTo>
                    <a:pt x="8698" y="6930"/>
                  </a:lnTo>
                  <a:lnTo>
                    <a:pt x="8694" y="6931"/>
                  </a:lnTo>
                  <a:lnTo>
                    <a:pt x="8679" y="6935"/>
                  </a:lnTo>
                  <a:lnTo>
                    <a:pt x="8675" y="6936"/>
                  </a:lnTo>
                  <a:lnTo>
                    <a:pt x="8661" y="6939"/>
                  </a:lnTo>
                  <a:lnTo>
                    <a:pt x="8656" y="6939"/>
                  </a:lnTo>
                  <a:lnTo>
                    <a:pt x="8642" y="6942"/>
                  </a:lnTo>
                  <a:lnTo>
                    <a:pt x="8637" y="6943"/>
                  </a:lnTo>
                  <a:lnTo>
                    <a:pt x="8623" y="6944"/>
                  </a:lnTo>
                  <a:lnTo>
                    <a:pt x="8618" y="6945"/>
                  </a:lnTo>
                  <a:lnTo>
                    <a:pt x="8604" y="6946"/>
                  </a:lnTo>
                  <a:lnTo>
                    <a:pt x="8599" y="6947"/>
                  </a:lnTo>
                  <a:lnTo>
                    <a:pt x="8585" y="6948"/>
                  </a:lnTo>
                  <a:lnTo>
                    <a:pt x="8580" y="6948"/>
                  </a:lnTo>
                  <a:lnTo>
                    <a:pt x="8565" y="6948"/>
                  </a:lnTo>
                  <a:lnTo>
                    <a:pt x="8561" y="6948"/>
                  </a:lnTo>
                  <a:lnTo>
                    <a:pt x="8546" y="6948"/>
                  </a:lnTo>
                  <a:lnTo>
                    <a:pt x="8541" y="6948"/>
                  </a:lnTo>
                  <a:lnTo>
                    <a:pt x="8527" y="6947"/>
                  </a:lnTo>
                  <a:lnTo>
                    <a:pt x="8522" y="6946"/>
                  </a:lnTo>
                  <a:lnTo>
                    <a:pt x="8508" y="6945"/>
                  </a:lnTo>
                  <a:lnTo>
                    <a:pt x="8503" y="6944"/>
                  </a:lnTo>
                  <a:lnTo>
                    <a:pt x="8489" y="6943"/>
                  </a:lnTo>
                  <a:lnTo>
                    <a:pt x="8484" y="6942"/>
                  </a:lnTo>
                  <a:lnTo>
                    <a:pt x="8470" y="6939"/>
                  </a:lnTo>
                  <a:lnTo>
                    <a:pt x="8465" y="6939"/>
                  </a:lnTo>
                  <a:lnTo>
                    <a:pt x="8451" y="6936"/>
                  </a:lnTo>
                  <a:lnTo>
                    <a:pt x="8447" y="6934"/>
                  </a:lnTo>
                  <a:lnTo>
                    <a:pt x="8433" y="6931"/>
                  </a:lnTo>
                  <a:lnTo>
                    <a:pt x="8428" y="6930"/>
                  </a:lnTo>
                  <a:lnTo>
                    <a:pt x="8414" y="6926"/>
                  </a:lnTo>
                  <a:lnTo>
                    <a:pt x="8410" y="6924"/>
                  </a:lnTo>
                  <a:lnTo>
                    <a:pt x="8396" y="6920"/>
                  </a:lnTo>
                  <a:lnTo>
                    <a:pt x="8392" y="6918"/>
                  </a:lnTo>
                  <a:lnTo>
                    <a:pt x="8378" y="6913"/>
                  </a:lnTo>
                  <a:lnTo>
                    <a:pt x="8374" y="6912"/>
                  </a:lnTo>
                  <a:lnTo>
                    <a:pt x="8361" y="6906"/>
                  </a:lnTo>
                  <a:lnTo>
                    <a:pt x="8357" y="6904"/>
                  </a:lnTo>
                  <a:lnTo>
                    <a:pt x="8343" y="6898"/>
                  </a:lnTo>
                  <a:lnTo>
                    <a:pt x="8339" y="6896"/>
                  </a:lnTo>
                  <a:lnTo>
                    <a:pt x="8326" y="6890"/>
                  </a:lnTo>
                  <a:lnTo>
                    <a:pt x="8322" y="6887"/>
                  </a:lnTo>
                  <a:lnTo>
                    <a:pt x="8310" y="6880"/>
                  </a:lnTo>
                  <a:lnTo>
                    <a:pt x="8306" y="6878"/>
                  </a:lnTo>
                  <a:lnTo>
                    <a:pt x="8293" y="6871"/>
                  </a:lnTo>
                  <a:lnTo>
                    <a:pt x="8289" y="6868"/>
                  </a:lnTo>
                  <a:lnTo>
                    <a:pt x="8277" y="6860"/>
                  </a:lnTo>
                  <a:lnTo>
                    <a:pt x="8273" y="6858"/>
                  </a:lnTo>
                  <a:lnTo>
                    <a:pt x="8262" y="6849"/>
                  </a:lnTo>
                  <a:lnTo>
                    <a:pt x="8258" y="6847"/>
                  </a:lnTo>
                  <a:lnTo>
                    <a:pt x="8246" y="6838"/>
                  </a:lnTo>
                  <a:lnTo>
                    <a:pt x="8243" y="6835"/>
                  </a:lnTo>
                  <a:lnTo>
                    <a:pt x="8232" y="6826"/>
                  </a:lnTo>
                  <a:lnTo>
                    <a:pt x="8228" y="6823"/>
                  </a:lnTo>
                  <a:lnTo>
                    <a:pt x="8217" y="6813"/>
                  </a:lnTo>
                  <a:lnTo>
                    <a:pt x="8214" y="6810"/>
                  </a:lnTo>
                  <a:lnTo>
                    <a:pt x="8203" y="6800"/>
                  </a:lnTo>
                  <a:lnTo>
                    <a:pt x="8200" y="6797"/>
                  </a:lnTo>
                  <a:lnTo>
                    <a:pt x="8190" y="6787"/>
                  </a:lnTo>
                  <a:lnTo>
                    <a:pt x="8187" y="6783"/>
                  </a:lnTo>
                  <a:lnTo>
                    <a:pt x="8177" y="6773"/>
                  </a:lnTo>
                  <a:lnTo>
                    <a:pt x="8174" y="6769"/>
                  </a:lnTo>
                  <a:lnTo>
                    <a:pt x="8165" y="6758"/>
                  </a:lnTo>
                  <a:lnTo>
                    <a:pt x="8162" y="6754"/>
                  </a:lnTo>
                  <a:lnTo>
                    <a:pt x="8153" y="6743"/>
                  </a:lnTo>
                  <a:lnTo>
                    <a:pt x="8150" y="6739"/>
                  </a:lnTo>
                  <a:lnTo>
                    <a:pt x="8142" y="6727"/>
                  </a:lnTo>
                  <a:lnTo>
                    <a:pt x="8139" y="6723"/>
                  </a:lnTo>
                  <a:lnTo>
                    <a:pt x="8131" y="6711"/>
                  </a:lnTo>
                  <a:lnTo>
                    <a:pt x="8128" y="6707"/>
                  </a:lnTo>
                  <a:lnTo>
                    <a:pt x="8121" y="6694"/>
                  </a:lnTo>
                  <a:lnTo>
                    <a:pt x="8118" y="6690"/>
                  </a:lnTo>
                  <a:lnTo>
                    <a:pt x="8111" y="6678"/>
                  </a:lnTo>
                  <a:lnTo>
                    <a:pt x="8109" y="6673"/>
                  </a:lnTo>
                  <a:lnTo>
                    <a:pt x="8103" y="6660"/>
                  </a:lnTo>
                  <a:lnTo>
                    <a:pt x="8101" y="6656"/>
                  </a:lnTo>
                  <a:lnTo>
                    <a:pt x="8095" y="6643"/>
                  </a:lnTo>
                  <a:lnTo>
                    <a:pt x="8093" y="6638"/>
                  </a:lnTo>
                  <a:lnTo>
                    <a:pt x="8087" y="6625"/>
                  </a:lnTo>
                  <a:lnTo>
                    <a:pt x="8086" y="6620"/>
                  </a:lnTo>
                  <a:lnTo>
                    <a:pt x="8081" y="6607"/>
                  </a:lnTo>
                  <a:lnTo>
                    <a:pt x="8079" y="6602"/>
                  </a:lnTo>
                  <a:lnTo>
                    <a:pt x="8075" y="6589"/>
                  </a:lnTo>
                  <a:lnTo>
                    <a:pt x="8073" y="6584"/>
                  </a:lnTo>
                  <a:lnTo>
                    <a:pt x="8069" y="6570"/>
                  </a:lnTo>
                  <a:lnTo>
                    <a:pt x="8068" y="6566"/>
                  </a:lnTo>
                  <a:lnTo>
                    <a:pt x="8065" y="6552"/>
                  </a:lnTo>
                  <a:lnTo>
                    <a:pt x="8064" y="6547"/>
                  </a:lnTo>
                  <a:lnTo>
                    <a:pt x="8061" y="6533"/>
                  </a:lnTo>
                  <a:lnTo>
                    <a:pt x="8060" y="6528"/>
                  </a:lnTo>
                  <a:lnTo>
                    <a:pt x="8058" y="6514"/>
                  </a:lnTo>
                  <a:lnTo>
                    <a:pt x="8057" y="6510"/>
                  </a:lnTo>
                  <a:lnTo>
                    <a:pt x="8055" y="6495"/>
                  </a:lnTo>
                  <a:lnTo>
                    <a:pt x="8055" y="6491"/>
                  </a:lnTo>
                  <a:lnTo>
                    <a:pt x="8054" y="6476"/>
                  </a:lnTo>
                  <a:lnTo>
                    <a:pt x="8053" y="6472"/>
                  </a:lnTo>
                  <a:lnTo>
                    <a:pt x="8052" y="6457"/>
                  </a:lnTo>
                  <a:lnTo>
                    <a:pt x="8052" y="6453"/>
                  </a:lnTo>
                  <a:lnTo>
                    <a:pt x="8052" y="6438"/>
                  </a:lnTo>
                  <a:lnTo>
                    <a:pt x="8052" y="6434"/>
                  </a:lnTo>
                  <a:lnTo>
                    <a:pt x="8052" y="6419"/>
                  </a:lnTo>
                  <a:lnTo>
                    <a:pt x="8052" y="6415"/>
                  </a:lnTo>
                  <a:lnTo>
                    <a:pt x="8053" y="6400"/>
                  </a:lnTo>
                  <a:lnTo>
                    <a:pt x="8054" y="6396"/>
                  </a:lnTo>
                  <a:lnTo>
                    <a:pt x="8055" y="6381"/>
                  </a:lnTo>
                  <a:lnTo>
                    <a:pt x="8055" y="6377"/>
                  </a:lnTo>
                  <a:lnTo>
                    <a:pt x="8057" y="6363"/>
                  </a:lnTo>
                  <a:lnTo>
                    <a:pt x="8058" y="6358"/>
                  </a:lnTo>
                  <a:lnTo>
                    <a:pt x="8060" y="6344"/>
                  </a:lnTo>
                  <a:lnTo>
                    <a:pt x="8061" y="6339"/>
                  </a:lnTo>
                  <a:lnTo>
                    <a:pt x="8064" y="6325"/>
                  </a:lnTo>
                  <a:lnTo>
                    <a:pt x="8065" y="6321"/>
                  </a:lnTo>
                  <a:lnTo>
                    <a:pt x="8068" y="6307"/>
                  </a:lnTo>
                  <a:lnTo>
                    <a:pt x="8069" y="6302"/>
                  </a:lnTo>
                  <a:lnTo>
                    <a:pt x="8073" y="6288"/>
                  </a:lnTo>
                  <a:lnTo>
                    <a:pt x="8075" y="6284"/>
                  </a:lnTo>
                  <a:lnTo>
                    <a:pt x="8079" y="6270"/>
                  </a:lnTo>
                  <a:lnTo>
                    <a:pt x="8081" y="6266"/>
                  </a:lnTo>
                  <a:lnTo>
                    <a:pt x="8086" y="6252"/>
                  </a:lnTo>
                  <a:lnTo>
                    <a:pt x="8087" y="6248"/>
                  </a:lnTo>
                  <a:lnTo>
                    <a:pt x="8093" y="6234"/>
                  </a:lnTo>
                  <a:lnTo>
                    <a:pt x="8095" y="6230"/>
                  </a:lnTo>
                  <a:lnTo>
                    <a:pt x="8101" y="6217"/>
                  </a:lnTo>
                  <a:lnTo>
                    <a:pt x="8103" y="6213"/>
                  </a:lnTo>
                  <a:lnTo>
                    <a:pt x="8109" y="6200"/>
                  </a:lnTo>
                  <a:lnTo>
                    <a:pt x="8111" y="6195"/>
                  </a:lnTo>
                  <a:lnTo>
                    <a:pt x="8119" y="6183"/>
                  </a:lnTo>
                  <a:lnTo>
                    <a:pt x="8121" y="6179"/>
                  </a:lnTo>
                  <a:lnTo>
                    <a:pt x="8128" y="6166"/>
                  </a:lnTo>
                  <a:lnTo>
                    <a:pt x="8131" y="6162"/>
                  </a:lnTo>
                  <a:lnTo>
                    <a:pt x="8139" y="6150"/>
                  </a:lnTo>
                  <a:lnTo>
                    <a:pt x="8142" y="6146"/>
                  </a:lnTo>
                  <a:lnTo>
                    <a:pt x="8150" y="6134"/>
                  </a:lnTo>
                  <a:lnTo>
                    <a:pt x="8153" y="6130"/>
                  </a:lnTo>
                  <a:lnTo>
                    <a:pt x="8162" y="6119"/>
                  </a:lnTo>
                  <a:lnTo>
                    <a:pt x="8164" y="6115"/>
                  </a:lnTo>
                  <a:lnTo>
                    <a:pt x="8174" y="6104"/>
                  </a:lnTo>
                  <a:lnTo>
                    <a:pt x="8177" y="6101"/>
                  </a:lnTo>
                  <a:lnTo>
                    <a:pt x="8186" y="6090"/>
                  </a:lnTo>
                  <a:lnTo>
                    <a:pt x="8190" y="6086"/>
                  </a:lnTo>
                  <a:lnTo>
                    <a:pt x="8200" y="6076"/>
                  </a:lnTo>
                  <a:lnTo>
                    <a:pt x="8203" y="6073"/>
                  </a:lnTo>
                  <a:lnTo>
                    <a:pt x="8213" y="6063"/>
                  </a:lnTo>
                  <a:lnTo>
                    <a:pt x="8217" y="6059"/>
                  </a:lnTo>
                  <a:lnTo>
                    <a:pt x="8228" y="6050"/>
                  </a:lnTo>
                  <a:lnTo>
                    <a:pt x="8231" y="6047"/>
                  </a:lnTo>
                  <a:lnTo>
                    <a:pt x="8242" y="6037"/>
                  </a:lnTo>
                  <a:lnTo>
                    <a:pt x="8246" y="6035"/>
                  </a:lnTo>
                  <a:lnTo>
                    <a:pt x="8257" y="6026"/>
                  </a:lnTo>
                  <a:lnTo>
                    <a:pt x="8261" y="6023"/>
                  </a:lnTo>
                  <a:lnTo>
                    <a:pt x="8273" y="6015"/>
                  </a:lnTo>
                  <a:lnTo>
                    <a:pt x="8277" y="6012"/>
                  </a:lnTo>
                  <a:lnTo>
                    <a:pt x="8289" y="6004"/>
                  </a:lnTo>
                  <a:lnTo>
                    <a:pt x="8293" y="6001"/>
                  </a:lnTo>
                  <a:lnTo>
                    <a:pt x="8306" y="5994"/>
                  </a:lnTo>
                  <a:lnTo>
                    <a:pt x="8311" y="5991"/>
                  </a:lnTo>
                  <a:lnTo>
                    <a:pt x="8313" y="5990"/>
                  </a:lnTo>
                  <a:lnTo>
                    <a:pt x="8313" y="4379"/>
                  </a:lnTo>
                  <a:close/>
                  <a:moveTo>
                    <a:pt x="8346" y="6340"/>
                  </a:moveTo>
                  <a:lnTo>
                    <a:pt x="8333" y="6312"/>
                  </a:lnTo>
                  <a:lnTo>
                    <a:pt x="8332" y="6314"/>
                  </a:lnTo>
                  <a:lnTo>
                    <a:pt x="8327" y="6323"/>
                  </a:lnTo>
                  <a:lnTo>
                    <a:pt x="8323" y="6331"/>
                  </a:lnTo>
                  <a:lnTo>
                    <a:pt x="8320" y="6340"/>
                  </a:lnTo>
                  <a:lnTo>
                    <a:pt x="8316" y="6349"/>
                  </a:lnTo>
                  <a:lnTo>
                    <a:pt x="8313" y="6359"/>
                  </a:lnTo>
                  <a:lnTo>
                    <a:pt x="8311" y="6368"/>
                  </a:lnTo>
                  <a:lnTo>
                    <a:pt x="8308" y="6377"/>
                  </a:lnTo>
                  <a:lnTo>
                    <a:pt x="8306" y="6387"/>
                  </a:lnTo>
                  <a:lnTo>
                    <a:pt x="8305" y="6396"/>
                  </a:lnTo>
                  <a:lnTo>
                    <a:pt x="8304" y="6406"/>
                  </a:lnTo>
                  <a:lnTo>
                    <a:pt x="8303" y="6416"/>
                  </a:lnTo>
                  <a:lnTo>
                    <a:pt x="8302" y="6426"/>
                  </a:lnTo>
                  <a:lnTo>
                    <a:pt x="8302" y="6436"/>
                  </a:lnTo>
                  <a:lnTo>
                    <a:pt x="8302" y="6446"/>
                  </a:lnTo>
                  <a:lnTo>
                    <a:pt x="8303" y="6456"/>
                  </a:lnTo>
                  <a:lnTo>
                    <a:pt x="8304" y="6466"/>
                  </a:lnTo>
                  <a:lnTo>
                    <a:pt x="8305" y="6476"/>
                  </a:lnTo>
                  <a:lnTo>
                    <a:pt x="8306" y="6486"/>
                  </a:lnTo>
                  <a:lnTo>
                    <a:pt x="8308" y="6495"/>
                  </a:lnTo>
                  <a:lnTo>
                    <a:pt x="8311" y="6505"/>
                  </a:lnTo>
                  <a:lnTo>
                    <a:pt x="8313" y="6514"/>
                  </a:lnTo>
                  <a:lnTo>
                    <a:pt x="8316" y="6524"/>
                  </a:lnTo>
                  <a:lnTo>
                    <a:pt x="8320" y="6533"/>
                  </a:lnTo>
                  <a:lnTo>
                    <a:pt x="8323" y="6542"/>
                  </a:lnTo>
                  <a:lnTo>
                    <a:pt x="8327" y="6550"/>
                  </a:lnTo>
                  <a:lnTo>
                    <a:pt x="8332" y="6559"/>
                  </a:lnTo>
                  <a:lnTo>
                    <a:pt x="8336" y="6568"/>
                  </a:lnTo>
                  <a:lnTo>
                    <a:pt x="8341" y="6576"/>
                  </a:lnTo>
                  <a:lnTo>
                    <a:pt x="8347" y="6584"/>
                  </a:lnTo>
                  <a:lnTo>
                    <a:pt x="8352" y="6592"/>
                  </a:lnTo>
                  <a:lnTo>
                    <a:pt x="8358" y="6599"/>
                  </a:lnTo>
                  <a:lnTo>
                    <a:pt x="8364" y="6607"/>
                  </a:lnTo>
                  <a:lnTo>
                    <a:pt x="8371" y="6614"/>
                  </a:lnTo>
                  <a:lnTo>
                    <a:pt x="8378" y="6621"/>
                  </a:lnTo>
                  <a:lnTo>
                    <a:pt x="8385" y="6628"/>
                  </a:lnTo>
                  <a:lnTo>
                    <a:pt x="8392" y="6634"/>
                  </a:lnTo>
                  <a:lnTo>
                    <a:pt x="8399" y="6640"/>
                  </a:lnTo>
                  <a:lnTo>
                    <a:pt x="8407" y="6646"/>
                  </a:lnTo>
                  <a:lnTo>
                    <a:pt x="8415" y="6652"/>
                  </a:lnTo>
                  <a:lnTo>
                    <a:pt x="8424" y="6658"/>
                  </a:lnTo>
                  <a:lnTo>
                    <a:pt x="8432" y="6663"/>
                  </a:lnTo>
                  <a:lnTo>
                    <a:pt x="8441" y="6668"/>
                  </a:lnTo>
                  <a:lnTo>
                    <a:pt x="8450" y="6672"/>
                  </a:lnTo>
                  <a:lnTo>
                    <a:pt x="8459" y="6676"/>
                  </a:lnTo>
                  <a:lnTo>
                    <a:pt x="8468" y="6680"/>
                  </a:lnTo>
                  <a:lnTo>
                    <a:pt x="8477" y="6683"/>
                  </a:lnTo>
                  <a:lnTo>
                    <a:pt x="8486" y="6686"/>
                  </a:lnTo>
                  <a:lnTo>
                    <a:pt x="8496" y="6689"/>
                  </a:lnTo>
                  <a:lnTo>
                    <a:pt x="8505" y="6691"/>
                  </a:lnTo>
                  <a:lnTo>
                    <a:pt x="8515" y="6693"/>
                  </a:lnTo>
                  <a:lnTo>
                    <a:pt x="8524" y="6695"/>
                  </a:lnTo>
                  <a:lnTo>
                    <a:pt x="8534" y="6696"/>
                  </a:lnTo>
                  <a:lnTo>
                    <a:pt x="8543" y="6697"/>
                  </a:lnTo>
                  <a:lnTo>
                    <a:pt x="8553" y="6698"/>
                  </a:lnTo>
                  <a:lnTo>
                    <a:pt x="8563" y="6698"/>
                  </a:lnTo>
                  <a:lnTo>
                    <a:pt x="8573" y="6698"/>
                  </a:lnTo>
                  <a:lnTo>
                    <a:pt x="8583" y="6697"/>
                  </a:lnTo>
                  <a:lnTo>
                    <a:pt x="8592" y="6696"/>
                  </a:lnTo>
                  <a:lnTo>
                    <a:pt x="8602" y="6695"/>
                  </a:lnTo>
                  <a:lnTo>
                    <a:pt x="8612" y="6693"/>
                  </a:lnTo>
                  <a:lnTo>
                    <a:pt x="8621" y="6691"/>
                  </a:lnTo>
                  <a:lnTo>
                    <a:pt x="8631" y="6689"/>
                  </a:lnTo>
                  <a:lnTo>
                    <a:pt x="8640" y="6686"/>
                  </a:lnTo>
                  <a:lnTo>
                    <a:pt x="8650" y="6683"/>
                  </a:lnTo>
                  <a:lnTo>
                    <a:pt x="8659" y="6680"/>
                  </a:lnTo>
                  <a:lnTo>
                    <a:pt x="8668" y="6676"/>
                  </a:lnTo>
                  <a:lnTo>
                    <a:pt x="8677" y="6672"/>
                  </a:lnTo>
                  <a:lnTo>
                    <a:pt x="8686" y="6667"/>
                  </a:lnTo>
                  <a:lnTo>
                    <a:pt x="8694" y="6663"/>
                  </a:lnTo>
                  <a:lnTo>
                    <a:pt x="8702" y="6658"/>
                  </a:lnTo>
                  <a:lnTo>
                    <a:pt x="8711" y="6652"/>
                  </a:lnTo>
                  <a:lnTo>
                    <a:pt x="8719" y="6647"/>
                  </a:lnTo>
                  <a:lnTo>
                    <a:pt x="8726" y="6641"/>
                  </a:lnTo>
                  <a:lnTo>
                    <a:pt x="8734" y="6634"/>
                  </a:lnTo>
                  <a:lnTo>
                    <a:pt x="8741" y="6628"/>
                  </a:lnTo>
                  <a:lnTo>
                    <a:pt x="8748" y="6621"/>
                  </a:lnTo>
                  <a:lnTo>
                    <a:pt x="8755" y="6614"/>
                  </a:lnTo>
                  <a:lnTo>
                    <a:pt x="8762" y="6607"/>
                  </a:lnTo>
                  <a:lnTo>
                    <a:pt x="8768" y="6600"/>
                  </a:lnTo>
                  <a:lnTo>
                    <a:pt x="8774" y="6592"/>
                  </a:lnTo>
                  <a:lnTo>
                    <a:pt x="8779" y="6584"/>
                  </a:lnTo>
                  <a:lnTo>
                    <a:pt x="8785" y="6576"/>
                  </a:lnTo>
                  <a:lnTo>
                    <a:pt x="8790" y="6568"/>
                  </a:lnTo>
                  <a:lnTo>
                    <a:pt x="8794" y="6559"/>
                  </a:lnTo>
                  <a:lnTo>
                    <a:pt x="8799" y="6550"/>
                  </a:lnTo>
                  <a:lnTo>
                    <a:pt x="8803" y="6541"/>
                  </a:lnTo>
                  <a:lnTo>
                    <a:pt x="8807" y="6532"/>
                  </a:lnTo>
                  <a:lnTo>
                    <a:pt x="8810" y="6523"/>
                  </a:lnTo>
                  <a:lnTo>
                    <a:pt x="8813" y="6513"/>
                  </a:lnTo>
                  <a:lnTo>
                    <a:pt x="8816" y="6504"/>
                  </a:lnTo>
                  <a:lnTo>
                    <a:pt x="8818" y="6494"/>
                  </a:lnTo>
                  <a:lnTo>
                    <a:pt x="8820" y="6485"/>
                  </a:lnTo>
                  <a:lnTo>
                    <a:pt x="8822" y="6475"/>
                  </a:lnTo>
                  <a:lnTo>
                    <a:pt x="8823" y="6465"/>
                  </a:lnTo>
                  <a:lnTo>
                    <a:pt x="8824" y="6456"/>
                  </a:lnTo>
                  <a:lnTo>
                    <a:pt x="8825" y="6446"/>
                  </a:lnTo>
                  <a:lnTo>
                    <a:pt x="8825" y="6436"/>
                  </a:lnTo>
                  <a:lnTo>
                    <a:pt x="8825" y="6426"/>
                  </a:lnTo>
                  <a:lnTo>
                    <a:pt x="8824" y="6416"/>
                  </a:lnTo>
                  <a:lnTo>
                    <a:pt x="8823" y="6407"/>
                  </a:lnTo>
                  <a:lnTo>
                    <a:pt x="8822" y="6397"/>
                  </a:lnTo>
                  <a:lnTo>
                    <a:pt x="8820" y="6388"/>
                  </a:lnTo>
                  <a:lnTo>
                    <a:pt x="8818" y="6378"/>
                  </a:lnTo>
                  <a:lnTo>
                    <a:pt x="8816" y="6369"/>
                  </a:lnTo>
                  <a:lnTo>
                    <a:pt x="8813" y="6359"/>
                  </a:lnTo>
                  <a:lnTo>
                    <a:pt x="8810" y="6350"/>
                  </a:lnTo>
                  <a:lnTo>
                    <a:pt x="8807" y="6341"/>
                  </a:lnTo>
                  <a:lnTo>
                    <a:pt x="8803" y="6332"/>
                  </a:lnTo>
                  <a:lnTo>
                    <a:pt x="8799" y="6323"/>
                  </a:lnTo>
                  <a:lnTo>
                    <a:pt x="8795" y="6314"/>
                  </a:lnTo>
                  <a:lnTo>
                    <a:pt x="8793" y="6312"/>
                  </a:lnTo>
                  <a:lnTo>
                    <a:pt x="8780" y="6340"/>
                  </a:lnTo>
                  <a:lnTo>
                    <a:pt x="8761" y="6367"/>
                  </a:lnTo>
                  <a:lnTo>
                    <a:pt x="8740" y="6392"/>
                  </a:lnTo>
                  <a:lnTo>
                    <a:pt x="8715" y="6413"/>
                  </a:lnTo>
                  <a:lnTo>
                    <a:pt x="8688" y="6432"/>
                  </a:lnTo>
                  <a:lnTo>
                    <a:pt x="8659" y="6446"/>
                  </a:lnTo>
                  <a:lnTo>
                    <a:pt x="8628" y="6456"/>
                  </a:lnTo>
                  <a:lnTo>
                    <a:pt x="8596" y="6463"/>
                  </a:lnTo>
                  <a:lnTo>
                    <a:pt x="8563" y="6465"/>
                  </a:lnTo>
                  <a:lnTo>
                    <a:pt x="8530" y="6463"/>
                  </a:lnTo>
                  <a:lnTo>
                    <a:pt x="8498" y="6456"/>
                  </a:lnTo>
                  <a:lnTo>
                    <a:pt x="8467" y="6446"/>
                  </a:lnTo>
                  <a:lnTo>
                    <a:pt x="8438" y="6432"/>
                  </a:lnTo>
                  <a:lnTo>
                    <a:pt x="8411" y="6413"/>
                  </a:lnTo>
                  <a:lnTo>
                    <a:pt x="8386" y="6392"/>
                  </a:lnTo>
                  <a:lnTo>
                    <a:pt x="8365" y="6367"/>
                  </a:lnTo>
                  <a:lnTo>
                    <a:pt x="8346" y="6340"/>
                  </a:lnTo>
                  <a:close/>
                  <a:moveTo>
                    <a:pt x="7906" y="4006"/>
                  </a:moveTo>
                  <a:lnTo>
                    <a:pt x="4807" y="2729"/>
                  </a:lnTo>
                  <a:lnTo>
                    <a:pt x="1707" y="4006"/>
                  </a:lnTo>
                  <a:lnTo>
                    <a:pt x="4807" y="5282"/>
                  </a:lnTo>
                  <a:lnTo>
                    <a:pt x="7906" y="4006"/>
                  </a:lnTo>
                  <a:close/>
                  <a:moveTo>
                    <a:pt x="4743" y="5794"/>
                  </a:moveTo>
                  <a:lnTo>
                    <a:pt x="4712" y="5783"/>
                  </a:lnTo>
                  <a:lnTo>
                    <a:pt x="2847" y="5016"/>
                  </a:lnTo>
                  <a:lnTo>
                    <a:pt x="2847" y="6613"/>
                  </a:lnTo>
                  <a:lnTo>
                    <a:pt x="2873" y="6683"/>
                  </a:lnTo>
                  <a:lnTo>
                    <a:pt x="2974" y="6767"/>
                  </a:lnTo>
                  <a:lnTo>
                    <a:pt x="3202" y="6867"/>
                  </a:lnTo>
                  <a:lnTo>
                    <a:pt x="3526" y="6954"/>
                  </a:lnTo>
                  <a:lnTo>
                    <a:pt x="3917" y="7018"/>
                  </a:lnTo>
                  <a:lnTo>
                    <a:pt x="4351" y="7057"/>
                  </a:lnTo>
                  <a:lnTo>
                    <a:pt x="4806" y="7070"/>
                  </a:lnTo>
                  <a:lnTo>
                    <a:pt x="5262" y="7057"/>
                  </a:lnTo>
                  <a:lnTo>
                    <a:pt x="5696" y="7018"/>
                  </a:lnTo>
                  <a:lnTo>
                    <a:pt x="6087" y="6954"/>
                  </a:lnTo>
                  <a:lnTo>
                    <a:pt x="6411" y="6867"/>
                  </a:lnTo>
                  <a:lnTo>
                    <a:pt x="6639" y="6767"/>
                  </a:lnTo>
                  <a:lnTo>
                    <a:pt x="6740" y="6683"/>
                  </a:lnTo>
                  <a:lnTo>
                    <a:pt x="6766" y="6613"/>
                  </a:lnTo>
                  <a:lnTo>
                    <a:pt x="6766" y="5016"/>
                  </a:lnTo>
                  <a:lnTo>
                    <a:pt x="4902" y="5783"/>
                  </a:lnTo>
                  <a:lnTo>
                    <a:pt x="4871" y="5794"/>
                  </a:lnTo>
                  <a:lnTo>
                    <a:pt x="4839" y="5800"/>
                  </a:lnTo>
                  <a:lnTo>
                    <a:pt x="4807" y="5802"/>
                  </a:lnTo>
                  <a:lnTo>
                    <a:pt x="4775" y="5800"/>
                  </a:lnTo>
                  <a:lnTo>
                    <a:pt x="4743" y="5794"/>
                  </a:lnTo>
                  <a:close/>
                </a:path>
              </a:pathLst>
            </a:custGeom>
            <a:solidFill>
              <a:schemeClr val="accent1">
                <a:lumMod val="50000"/>
              </a:schemeClr>
            </a:solidFill>
            <a:ln>
              <a:noFill/>
            </a:ln>
          </p:spPr>
          <p:txBody>
            <a:bodyPr/>
            <a:lstStyle/>
            <a:p>
              <a:endParaRPr/>
            </a:p>
          </p:txBody>
        </p:sp>
      </p:grpSp>
      <p:grpSp>
        <p:nvGrpSpPr>
          <p:cNvPr id="110" name="Group 79"/>
          <p:cNvGrpSpPr/>
          <p:nvPr/>
        </p:nvGrpSpPr>
        <p:grpSpPr>
          <a:xfrm>
            <a:off x="3783138" y="4134111"/>
            <a:ext cx="759183" cy="759183"/>
            <a:chOff x="7491762" y="4459082"/>
            <a:chExt cx="633600" cy="633600"/>
          </a:xfrm>
        </p:grpSpPr>
        <p:sp>
          <p:nvSpPr>
            <p:cNvPr id="111" name="Accent"/>
            <p:cNvSpPr/>
            <p:nvPr/>
          </p:nvSpPr>
          <p:spPr>
            <a:xfrm>
              <a:off x="7491762" y="4459082"/>
              <a:ext cx="633600" cy="633600"/>
            </a:xfrm>
            <a:custGeom>
              <a:avLst/>
              <a:gdLst/>
              <a:ahLst/>
              <a:cxnLst/>
              <a:rect l="0" t="0" r="10000" b="10000"/>
              <a:pathLst>
                <a:path w="10000" h="10000">
                  <a:moveTo>
                    <a:pt x="2911" y="6533"/>
                  </a:moveTo>
                  <a:lnTo>
                    <a:pt x="7089" y="6533"/>
                  </a:lnTo>
                  <a:lnTo>
                    <a:pt x="7611" y="7839"/>
                  </a:lnTo>
                  <a:lnTo>
                    <a:pt x="7630" y="7849"/>
                  </a:lnTo>
                  <a:lnTo>
                    <a:pt x="7650" y="7860"/>
                  </a:lnTo>
                  <a:lnTo>
                    <a:pt x="7668" y="7872"/>
                  </a:lnTo>
                  <a:lnTo>
                    <a:pt x="7686" y="7884"/>
                  </a:lnTo>
                  <a:lnTo>
                    <a:pt x="7704" y="7897"/>
                  </a:lnTo>
                  <a:lnTo>
                    <a:pt x="7721" y="7910"/>
                  </a:lnTo>
                  <a:lnTo>
                    <a:pt x="7738" y="7924"/>
                  </a:lnTo>
                  <a:lnTo>
                    <a:pt x="7754" y="7939"/>
                  </a:lnTo>
                  <a:lnTo>
                    <a:pt x="7769" y="7954"/>
                  </a:lnTo>
                  <a:lnTo>
                    <a:pt x="7784" y="7970"/>
                  </a:lnTo>
                  <a:lnTo>
                    <a:pt x="7798" y="7987"/>
                  </a:lnTo>
                  <a:lnTo>
                    <a:pt x="7812" y="8004"/>
                  </a:lnTo>
                  <a:lnTo>
                    <a:pt x="7825" y="8021"/>
                  </a:lnTo>
                  <a:lnTo>
                    <a:pt x="7837" y="8039"/>
                  </a:lnTo>
                  <a:lnTo>
                    <a:pt x="7849" y="8058"/>
                  </a:lnTo>
                  <a:lnTo>
                    <a:pt x="7860" y="8077"/>
                  </a:lnTo>
                  <a:lnTo>
                    <a:pt x="7870" y="8096"/>
                  </a:lnTo>
                  <a:lnTo>
                    <a:pt x="7880" y="8116"/>
                  </a:lnTo>
                  <a:lnTo>
                    <a:pt x="7889" y="8136"/>
                  </a:lnTo>
                  <a:lnTo>
                    <a:pt x="7897" y="8156"/>
                  </a:lnTo>
                  <a:lnTo>
                    <a:pt x="7904" y="8176"/>
                  </a:lnTo>
                  <a:lnTo>
                    <a:pt x="7911" y="8197"/>
                  </a:lnTo>
                  <a:lnTo>
                    <a:pt x="7916" y="8218"/>
                  </a:lnTo>
                  <a:lnTo>
                    <a:pt x="7921" y="8240"/>
                  </a:lnTo>
                  <a:lnTo>
                    <a:pt x="7925" y="8261"/>
                  </a:lnTo>
                  <a:lnTo>
                    <a:pt x="7929" y="8282"/>
                  </a:lnTo>
                  <a:lnTo>
                    <a:pt x="7931" y="8304"/>
                  </a:lnTo>
                  <a:lnTo>
                    <a:pt x="7933" y="8326"/>
                  </a:lnTo>
                  <a:lnTo>
                    <a:pt x="7934" y="8348"/>
                  </a:lnTo>
                  <a:lnTo>
                    <a:pt x="7934" y="8370"/>
                  </a:lnTo>
                  <a:lnTo>
                    <a:pt x="7933" y="8391"/>
                  </a:lnTo>
                  <a:lnTo>
                    <a:pt x="7932" y="8413"/>
                  </a:lnTo>
                  <a:lnTo>
                    <a:pt x="7929" y="8435"/>
                  </a:lnTo>
                  <a:lnTo>
                    <a:pt x="7926" y="8456"/>
                  </a:lnTo>
                  <a:lnTo>
                    <a:pt x="7922" y="8478"/>
                  </a:lnTo>
                  <a:lnTo>
                    <a:pt x="7917" y="8499"/>
                  </a:lnTo>
                  <a:lnTo>
                    <a:pt x="7912" y="8520"/>
                  </a:lnTo>
                  <a:lnTo>
                    <a:pt x="7905" y="8541"/>
                  </a:lnTo>
                  <a:lnTo>
                    <a:pt x="7898" y="8562"/>
                  </a:lnTo>
                  <a:lnTo>
                    <a:pt x="7890" y="8582"/>
                  </a:lnTo>
                  <a:lnTo>
                    <a:pt x="7881" y="8602"/>
                  </a:lnTo>
                  <a:lnTo>
                    <a:pt x="7872" y="8622"/>
                  </a:lnTo>
                  <a:lnTo>
                    <a:pt x="7862" y="8641"/>
                  </a:lnTo>
                  <a:lnTo>
                    <a:pt x="7851" y="8661"/>
                  </a:lnTo>
                  <a:lnTo>
                    <a:pt x="7839" y="8679"/>
                  </a:lnTo>
                  <a:lnTo>
                    <a:pt x="7827" y="8697"/>
                  </a:lnTo>
                  <a:lnTo>
                    <a:pt x="7814" y="8715"/>
                  </a:lnTo>
                  <a:lnTo>
                    <a:pt x="7801" y="8732"/>
                  </a:lnTo>
                  <a:lnTo>
                    <a:pt x="7787" y="8748"/>
                  </a:lnTo>
                  <a:lnTo>
                    <a:pt x="7772" y="8765"/>
                  </a:lnTo>
                  <a:lnTo>
                    <a:pt x="7757" y="8780"/>
                  </a:lnTo>
                  <a:lnTo>
                    <a:pt x="7741" y="8795"/>
                  </a:lnTo>
                  <a:lnTo>
                    <a:pt x="7724" y="8809"/>
                  </a:lnTo>
                  <a:lnTo>
                    <a:pt x="7707" y="8823"/>
                  </a:lnTo>
                  <a:lnTo>
                    <a:pt x="7690" y="8836"/>
                  </a:lnTo>
                  <a:lnTo>
                    <a:pt x="7672" y="8848"/>
                  </a:lnTo>
                  <a:lnTo>
                    <a:pt x="7653" y="8860"/>
                  </a:lnTo>
                  <a:lnTo>
                    <a:pt x="7634" y="8871"/>
                  </a:lnTo>
                  <a:lnTo>
                    <a:pt x="7615" y="8881"/>
                  </a:lnTo>
                  <a:lnTo>
                    <a:pt x="7595" y="8891"/>
                  </a:lnTo>
                  <a:lnTo>
                    <a:pt x="7575" y="8900"/>
                  </a:lnTo>
                  <a:lnTo>
                    <a:pt x="7555" y="8908"/>
                  </a:lnTo>
                  <a:lnTo>
                    <a:pt x="7534" y="8915"/>
                  </a:lnTo>
                  <a:lnTo>
                    <a:pt x="7514" y="8922"/>
                  </a:lnTo>
                  <a:lnTo>
                    <a:pt x="7493" y="8927"/>
                  </a:lnTo>
                  <a:lnTo>
                    <a:pt x="7471" y="8932"/>
                  </a:lnTo>
                  <a:lnTo>
                    <a:pt x="7450" y="8936"/>
                  </a:lnTo>
                  <a:lnTo>
                    <a:pt x="7429" y="8940"/>
                  </a:lnTo>
                  <a:lnTo>
                    <a:pt x="7407" y="8942"/>
                  </a:lnTo>
                  <a:lnTo>
                    <a:pt x="7385" y="8944"/>
                  </a:lnTo>
                  <a:lnTo>
                    <a:pt x="7363" y="8945"/>
                  </a:lnTo>
                  <a:lnTo>
                    <a:pt x="7341" y="8945"/>
                  </a:lnTo>
                  <a:lnTo>
                    <a:pt x="7320" y="8944"/>
                  </a:lnTo>
                  <a:lnTo>
                    <a:pt x="7298" y="8943"/>
                  </a:lnTo>
                  <a:lnTo>
                    <a:pt x="7276" y="8940"/>
                  </a:lnTo>
                  <a:lnTo>
                    <a:pt x="7255" y="8937"/>
                  </a:lnTo>
                  <a:lnTo>
                    <a:pt x="7233" y="8933"/>
                  </a:lnTo>
                  <a:lnTo>
                    <a:pt x="7212" y="8928"/>
                  </a:lnTo>
                  <a:lnTo>
                    <a:pt x="7191" y="8923"/>
                  </a:lnTo>
                  <a:lnTo>
                    <a:pt x="7170" y="8916"/>
                  </a:lnTo>
                  <a:lnTo>
                    <a:pt x="7149" y="8909"/>
                  </a:lnTo>
                  <a:lnTo>
                    <a:pt x="7129" y="8901"/>
                  </a:lnTo>
                  <a:lnTo>
                    <a:pt x="7109" y="8892"/>
                  </a:lnTo>
                  <a:lnTo>
                    <a:pt x="7089" y="8883"/>
                  </a:lnTo>
                  <a:lnTo>
                    <a:pt x="2911" y="8883"/>
                  </a:lnTo>
                  <a:lnTo>
                    <a:pt x="2891" y="8892"/>
                  </a:lnTo>
                  <a:lnTo>
                    <a:pt x="2871" y="8901"/>
                  </a:lnTo>
                  <a:lnTo>
                    <a:pt x="2851" y="8909"/>
                  </a:lnTo>
                  <a:lnTo>
                    <a:pt x="2830" y="8916"/>
                  </a:lnTo>
                  <a:lnTo>
                    <a:pt x="2809" y="8923"/>
                  </a:lnTo>
                  <a:lnTo>
                    <a:pt x="2788" y="8928"/>
                  </a:lnTo>
                  <a:lnTo>
                    <a:pt x="2767" y="8933"/>
                  </a:lnTo>
                  <a:lnTo>
                    <a:pt x="2745" y="8937"/>
                  </a:lnTo>
                  <a:lnTo>
                    <a:pt x="2724" y="8940"/>
                  </a:lnTo>
                  <a:lnTo>
                    <a:pt x="2702" y="8943"/>
                  </a:lnTo>
                  <a:lnTo>
                    <a:pt x="2680" y="8944"/>
                  </a:lnTo>
                  <a:lnTo>
                    <a:pt x="2659" y="8945"/>
                  </a:lnTo>
                  <a:lnTo>
                    <a:pt x="2637" y="8945"/>
                  </a:lnTo>
                  <a:lnTo>
                    <a:pt x="2615" y="8944"/>
                  </a:lnTo>
                  <a:lnTo>
                    <a:pt x="2593" y="8942"/>
                  </a:lnTo>
                  <a:lnTo>
                    <a:pt x="2571" y="8940"/>
                  </a:lnTo>
                  <a:lnTo>
                    <a:pt x="2550" y="8936"/>
                  </a:lnTo>
                  <a:lnTo>
                    <a:pt x="2529" y="8932"/>
                  </a:lnTo>
                  <a:lnTo>
                    <a:pt x="2507" y="8927"/>
                  </a:lnTo>
                  <a:lnTo>
                    <a:pt x="2486" y="8922"/>
                  </a:lnTo>
                  <a:lnTo>
                    <a:pt x="2465" y="8915"/>
                  </a:lnTo>
                  <a:lnTo>
                    <a:pt x="2445" y="8908"/>
                  </a:lnTo>
                  <a:lnTo>
                    <a:pt x="2425" y="8900"/>
                  </a:lnTo>
                  <a:lnTo>
                    <a:pt x="2405" y="8891"/>
                  </a:lnTo>
                  <a:lnTo>
                    <a:pt x="2385" y="8881"/>
                  </a:lnTo>
                  <a:lnTo>
                    <a:pt x="2366" y="8871"/>
                  </a:lnTo>
                  <a:lnTo>
                    <a:pt x="2347" y="8860"/>
                  </a:lnTo>
                  <a:lnTo>
                    <a:pt x="2328" y="8848"/>
                  </a:lnTo>
                  <a:lnTo>
                    <a:pt x="2310" y="8836"/>
                  </a:lnTo>
                  <a:lnTo>
                    <a:pt x="2293" y="8823"/>
                  </a:lnTo>
                  <a:lnTo>
                    <a:pt x="2276" y="8809"/>
                  </a:lnTo>
                  <a:lnTo>
                    <a:pt x="2259" y="8795"/>
                  </a:lnTo>
                  <a:lnTo>
                    <a:pt x="2243" y="8780"/>
                  </a:lnTo>
                  <a:lnTo>
                    <a:pt x="2228" y="8765"/>
                  </a:lnTo>
                  <a:lnTo>
                    <a:pt x="2213" y="8749"/>
                  </a:lnTo>
                  <a:lnTo>
                    <a:pt x="2199" y="8732"/>
                  </a:lnTo>
                  <a:lnTo>
                    <a:pt x="2186" y="8715"/>
                  </a:lnTo>
                  <a:lnTo>
                    <a:pt x="2173" y="8697"/>
                  </a:lnTo>
                  <a:lnTo>
                    <a:pt x="2161" y="8679"/>
                  </a:lnTo>
                  <a:lnTo>
                    <a:pt x="2149" y="8661"/>
                  </a:lnTo>
                  <a:lnTo>
                    <a:pt x="2138" y="8641"/>
                  </a:lnTo>
                  <a:lnTo>
                    <a:pt x="2128" y="8622"/>
                  </a:lnTo>
                  <a:lnTo>
                    <a:pt x="2119" y="8602"/>
                  </a:lnTo>
                  <a:lnTo>
                    <a:pt x="2110" y="8582"/>
                  </a:lnTo>
                  <a:lnTo>
                    <a:pt x="2102" y="8562"/>
                  </a:lnTo>
                  <a:lnTo>
                    <a:pt x="2095" y="8541"/>
                  </a:lnTo>
                  <a:lnTo>
                    <a:pt x="2088" y="8520"/>
                  </a:lnTo>
                  <a:lnTo>
                    <a:pt x="2083" y="8499"/>
                  </a:lnTo>
                  <a:lnTo>
                    <a:pt x="2078" y="8478"/>
                  </a:lnTo>
                  <a:lnTo>
                    <a:pt x="2074" y="8456"/>
                  </a:lnTo>
                  <a:lnTo>
                    <a:pt x="2071" y="8435"/>
                  </a:lnTo>
                  <a:lnTo>
                    <a:pt x="2068" y="8413"/>
                  </a:lnTo>
                  <a:lnTo>
                    <a:pt x="2067" y="8391"/>
                  </a:lnTo>
                  <a:lnTo>
                    <a:pt x="2066" y="8370"/>
                  </a:lnTo>
                  <a:lnTo>
                    <a:pt x="2066" y="8348"/>
                  </a:lnTo>
                  <a:lnTo>
                    <a:pt x="2067" y="8326"/>
                  </a:lnTo>
                  <a:lnTo>
                    <a:pt x="2069" y="8304"/>
                  </a:lnTo>
                  <a:lnTo>
                    <a:pt x="2071" y="8282"/>
                  </a:lnTo>
                  <a:lnTo>
                    <a:pt x="2075" y="8261"/>
                  </a:lnTo>
                  <a:lnTo>
                    <a:pt x="2079" y="8240"/>
                  </a:lnTo>
                  <a:lnTo>
                    <a:pt x="2084" y="8218"/>
                  </a:lnTo>
                  <a:lnTo>
                    <a:pt x="2089" y="8197"/>
                  </a:lnTo>
                  <a:lnTo>
                    <a:pt x="2096" y="8176"/>
                  </a:lnTo>
                  <a:lnTo>
                    <a:pt x="2103" y="8156"/>
                  </a:lnTo>
                  <a:lnTo>
                    <a:pt x="2111" y="8136"/>
                  </a:lnTo>
                  <a:lnTo>
                    <a:pt x="2120" y="8116"/>
                  </a:lnTo>
                  <a:lnTo>
                    <a:pt x="2130" y="8096"/>
                  </a:lnTo>
                  <a:lnTo>
                    <a:pt x="2140" y="8077"/>
                  </a:lnTo>
                  <a:lnTo>
                    <a:pt x="2151" y="8058"/>
                  </a:lnTo>
                  <a:lnTo>
                    <a:pt x="2163" y="8039"/>
                  </a:lnTo>
                  <a:lnTo>
                    <a:pt x="2175" y="8021"/>
                  </a:lnTo>
                  <a:lnTo>
                    <a:pt x="2188" y="8004"/>
                  </a:lnTo>
                  <a:lnTo>
                    <a:pt x="2202" y="7987"/>
                  </a:lnTo>
                  <a:lnTo>
                    <a:pt x="2216" y="7970"/>
                  </a:lnTo>
                  <a:lnTo>
                    <a:pt x="2231" y="7954"/>
                  </a:lnTo>
                  <a:lnTo>
                    <a:pt x="2246" y="7939"/>
                  </a:lnTo>
                  <a:lnTo>
                    <a:pt x="2262" y="7924"/>
                  </a:lnTo>
                  <a:lnTo>
                    <a:pt x="2279" y="7910"/>
                  </a:lnTo>
                  <a:lnTo>
                    <a:pt x="2296" y="7897"/>
                  </a:lnTo>
                  <a:lnTo>
                    <a:pt x="2314" y="7884"/>
                  </a:lnTo>
                  <a:lnTo>
                    <a:pt x="2332" y="7872"/>
                  </a:lnTo>
                  <a:lnTo>
                    <a:pt x="2350" y="7860"/>
                  </a:lnTo>
                  <a:lnTo>
                    <a:pt x="2370" y="7849"/>
                  </a:lnTo>
                  <a:lnTo>
                    <a:pt x="2389" y="7839"/>
                  </a:lnTo>
                  <a:lnTo>
                    <a:pt x="2911" y="6533"/>
                  </a:lnTo>
                  <a:close/>
                </a:path>
              </a:pathLst>
            </a:custGeom>
            <a:solidFill>
              <a:schemeClr val="accent1"/>
            </a:solidFill>
            <a:ln>
              <a:noFill/>
            </a:ln>
          </p:spPr>
          <p:txBody>
            <a:bodyPr/>
            <a:lstStyle/>
            <a:p>
              <a:endParaRPr/>
            </a:p>
          </p:txBody>
        </p:sp>
        <p:sp>
          <p:nvSpPr>
            <p:cNvPr id="112" name="Outline"/>
            <p:cNvSpPr/>
            <p:nvPr/>
          </p:nvSpPr>
          <p:spPr>
            <a:xfrm>
              <a:off x="7491762" y="4459082"/>
              <a:ext cx="633600" cy="633600"/>
            </a:xfrm>
            <a:custGeom>
              <a:avLst/>
              <a:gdLst/>
              <a:ahLst/>
              <a:cxnLst/>
              <a:rect l="0" t="0" r="10000" b="10000"/>
              <a:pathLst>
                <a:path w="10000" h="10000">
                  <a:moveTo>
                    <a:pt x="6600" y="1298"/>
                  </a:moveTo>
                  <a:lnTo>
                    <a:pt x="6567" y="1300"/>
                  </a:lnTo>
                  <a:lnTo>
                    <a:pt x="6294" y="1300"/>
                  </a:lnTo>
                  <a:lnTo>
                    <a:pt x="6294" y="3863"/>
                  </a:lnTo>
                  <a:lnTo>
                    <a:pt x="8353" y="7982"/>
                  </a:lnTo>
                  <a:lnTo>
                    <a:pt x="8358" y="7990"/>
                  </a:lnTo>
                  <a:lnTo>
                    <a:pt x="8362" y="7997"/>
                  </a:lnTo>
                  <a:lnTo>
                    <a:pt x="8370" y="8012"/>
                  </a:lnTo>
                  <a:lnTo>
                    <a:pt x="8373" y="8019"/>
                  </a:lnTo>
                  <a:lnTo>
                    <a:pt x="8381" y="8034"/>
                  </a:lnTo>
                  <a:lnTo>
                    <a:pt x="8384" y="8041"/>
                  </a:lnTo>
                  <a:lnTo>
                    <a:pt x="8391" y="8056"/>
                  </a:lnTo>
                  <a:lnTo>
                    <a:pt x="8394" y="8064"/>
                  </a:lnTo>
                  <a:lnTo>
                    <a:pt x="8401" y="8079"/>
                  </a:lnTo>
                  <a:lnTo>
                    <a:pt x="8404" y="8086"/>
                  </a:lnTo>
                  <a:lnTo>
                    <a:pt x="8410" y="8102"/>
                  </a:lnTo>
                  <a:lnTo>
                    <a:pt x="8412" y="8110"/>
                  </a:lnTo>
                  <a:lnTo>
                    <a:pt x="8418" y="8126"/>
                  </a:lnTo>
                  <a:lnTo>
                    <a:pt x="8420" y="8133"/>
                  </a:lnTo>
                  <a:lnTo>
                    <a:pt x="8425" y="8149"/>
                  </a:lnTo>
                  <a:lnTo>
                    <a:pt x="8428" y="8157"/>
                  </a:lnTo>
                  <a:lnTo>
                    <a:pt x="8432" y="8173"/>
                  </a:lnTo>
                  <a:lnTo>
                    <a:pt x="8434" y="8181"/>
                  </a:lnTo>
                  <a:lnTo>
                    <a:pt x="8438" y="8198"/>
                  </a:lnTo>
                  <a:lnTo>
                    <a:pt x="8439" y="8206"/>
                  </a:lnTo>
                  <a:lnTo>
                    <a:pt x="8443" y="8222"/>
                  </a:lnTo>
                  <a:lnTo>
                    <a:pt x="8444" y="8231"/>
                  </a:lnTo>
                  <a:lnTo>
                    <a:pt x="8447" y="8247"/>
                  </a:lnTo>
                  <a:lnTo>
                    <a:pt x="8448" y="8256"/>
                  </a:lnTo>
                  <a:lnTo>
                    <a:pt x="8450" y="8272"/>
                  </a:lnTo>
                  <a:lnTo>
                    <a:pt x="8451" y="8281"/>
                  </a:lnTo>
                  <a:lnTo>
                    <a:pt x="8453" y="8297"/>
                  </a:lnTo>
                  <a:lnTo>
                    <a:pt x="8453" y="8303"/>
                  </a:lnTo>
                  <a:lnTo>
                    <a:pt x="8455" y="8320"/>
                  </a:lnTo>
                  <a:lnTo>
                    <a:pt x="8455" y="8328"/>
                  </a:lnTo>
                  <a:lnTo>
                    <a:pt x="8456" y="8345"/>
                  </a:lnTo>
                  <a:lnTo>
                    <a:pt x="8456" y="8353"/>
                  </a:lnTo>
                  <a:lnTo>
                    <a:pt x="8456" y="8370"/>
                  </a:lnTo>
                  <a:lnTo>
                    <a:pt x="8456" y="8378"/>
                  </a:lnTo>
                  <a:lnTo>
                    <a:pt x="8456" y="8395"/>
                  </a:lnTo>
                  <a:lnTo>
                    <a:pt x="8455" y="8403"/>
                  </a:lnTo>
                  <a:lnTo>
                    <a:pt x="8454" y="8419"/>
                  </a:lnTo>
                  <a:lnTo>
                    <a:pt x="8454" y="8428"/>
                  </a:lnTo>
                  <a:lnTo>
                    <a:pt x="8452" y="8444"/>
                  </a:lnTo>
                  <a:lnTo>
                    <a:pt x="8451" y="8452"/>
                  </a:lnTo>
                  <a:lnTo>
                    <a:pt x="8449" y="8469"/>
                  </a:lnTo>
                  <a:lnTo>
                    <a:pt x="8448" y="8477"/>
                  </a:lnTo>
                  <a:lnTo>
                    <a:pt x="8446" y="8493"/>
                  </a:lnTo>
                  <a:lnTo>
                    <a:pt x="8444" y="8501"/>
                  </a:lnTo>
                  <a:lnTo>
                    <a:pt x="8441" y="8518"/>
                  </a:lnTo>
                  <a:lnTo>
                    <a:pt x="8439" y="8526"/>
                  </a:lnTo>
                  <a:lnTo>
                    <a:pt x="8436" y="8542"/>
                  </a:lnTo>
                  <a:lnTo>
                    <a:pt x="8434" y="8550"/>
                  </a:lnTo>
                  <a:lnTo>
                    <a:pt x="8430" y="8566"/>
                  </a:lnTo>
                  <a:lnTo>
                    <a:pt x="8428" y="8574"/>
                  </a:lnTo>
                  <a:lnTo>
                    <a:pt x="8423" y="8590"/>
                  </a:lnTo>
                  <a:lnTo>
                    <a:pt x="8421" y="8597"/>
                  </a:lnTo>
                  <a:lnTo>
                    <a:pt x="8415" y="8613"/>
                  </a:lnTo>
                  <a:lnTo>
                    <a:pt x="8413" y="8621"/>
                  </a:lnTo>
                  <a:lnTo>
                    <a:pt x="8407" y="8637"/>
                  </a:lnTo>
                  <a:lnTo>
                    <a:pt x="8404" y="8645"/>
                  </a:lnTo>
                  <a:lnTo>
                    <a:pt x="8398" y="8661"/>
                  </a:lnTo>
                  <a:lnTo>
                    <a:pt x="8395" y="8668"/>
                  </a:lnTo>
                  <a:lnTo>
                    <a:pt x="8388" y="8683"/>
                  </a:lnTo>
                  <a:lnTo>
                    <a:pt x="8385" y="8691"/>
                  </a:lnTo>
                  <a:lnTo>
                    <a:pt x="8377" y="8706"/>
                  </a:lnTo>
                  <a:lnTo>
                    <a:pt x="8374" y="8713"/>
                  </a:lnTo>
                  <a:lnTo>
                    <a:pt x="8366" y="8728"/>
                  </a:lnTo>
                  <a:lnTo>
                    <a:pt x="8362" y="8735"/>
                  </a:lnTo>
                  <a:lnTo>
                    <a:pt x="8354" y="8749"/>
                  </a:lnTo>
                  <a:lnTo>
                    <a:pt x="8350" y="8756"/>
                  </a:lnTo>
                  <a:lnTo>
                    <a:pt x="8342" y="8770"/>
                  </a:lnTo>
                  <a:lnTo>
                    <a:pt x="8337" y="8777"/>
                  </a:lnTo>
                  <a:lnTo>
                    <a:pt x="8328" y="8791"/>
                  </a:lnTo>
                  <a:lnTo>
                    <a:pt x="8324" y="8798"/>
                  </a:lnTo>
                  <a:lnTo>
                    <a:pt x="8315" y="8812"/>
                  </a:lnTo>
                  <a:lnTo>
                    <a:pt x="8310" y="8818"/>
                  </a:lnTo>
                  <a:lnTo>
                    <a:pt x="8300" y="8831"/>
                  </a:lnTo>
                  <a:lnTo>
                    <a:pt x="8295" y="8838"/>
                  </a:lnTo>
                  <a:lnTo>
                    <a:pt x="8285" y="8851"/>
                  </a:lnTo>
                  <a:lnTo>
                    <a:pt x="8280" y="8857"/>
                  </a:lnTo>
                  <a:lnTo>
                    <a:pt x="8269" y="8870"/>
                  </a:lnTo>
                  <a:lnTo>
                    <a:pt x="8264" y="8876"/>
                  </a:lnTo>
                  <a:lnTo>
                    <a:pt x="8253" y="8888"/>
                  </a:lnTo>
                  <a:lnTo>
                    <a:pt x="8247" y="8894"/>
                  </a:lnTo>
                  <a:lnTo>
                    <a:pt x="8235" y="8906"/>
                  </a:lnTo>
                  <a:lnTo>
                    <a:pt x="8230" y="8912"/>
                  </a:lnTo>
                  <a:lnTo>
                    <a:pt x="8218" y="8924"/>
                  </a:lnTo>
                  <a:lnTo>
                    <a:pt x="8212" y="8929"/>
                  </a:lnTo>
                  <a:lnTo>
                    <a:pt x="8200" y="8940"/>
                  </a:lnTo>
                  <a:lnTo>
                    <a:pt x="8194" y="8946"/>
                  </a:lnTo>
                  <a:lnTo>
                    <a:pt x="8181" y="8957"/>
                  </a:lnTo>
                  <a:lnTo>
                    <a:pt x="8175" y="8962"/>
                  </a:lnTo>
                  <a:lnTo>
                    <a:pt x="8162" y="8972"/>
                  </a:lnTo>
                  <a:lnTo>
                    <a:pt x="8156" y="8977"/>
                  </a:lnTo>
                  <a:lnTo>
                    <a:pt x="8143" y="8987"/>
                  </a:lnTo>
                  <a:lnTo>
                    <a:pt x="8136" y="8992"/>
                  </a:lnTo>
                  <a:lnTo>
                    <a:pt x="8123" y="9001"/>
                  </a:lnTo>
                  <a:lnTo>
                    <a:pt x="8116" y="9006"/>
                  </a:lnTo>
                  <a:lnTo>
                    <a:pt x="8102" y="9015"/>
                  </a:lnTo>
                  <a:lnTo>
                    <a:pt x="8096" y="9020"/>
                  </a:lnTo>
                  <a:lnTo>
                    <a:pt x="8081" y="9028"/>
                  </a:lnTo>
                  <a:lnTo>
                    <a:pt x="8074" y="9032"/>
                  </a:lnTo>
                  <a:lnTo>
                    <a:pt x="8060" y="9041"/>
                  </a:lnTo>
                  <a:lnTo>
                    <a:pt x="8053" y="9045"/>
                  </a:lnTo>
                  <a:lnTo>
                    <a:pt x="8038" y="9053"/>
                  </a:lnTo>
                  <a:lnTo>
                    <a:pt x="8031" y="9056"/>
                  </a:lnTo>
                  <a:lnTo>
                    <a:pt x="8016" y="9064"/>
                  </a:lnTo>
                  <a:lnTo>
                    <a:pt x="8009" y="9067"/>
                  </a:lnTo>
                  <a:lnTo>
                    <a:pt x="7993" y="9074"/>
                  </a:lnTo>
                  <a:lnTo>
                    <a:pt x="7986" y="9077"/>
                  </a:lnTo>
                  <a:lnTo>
                    <a:pt x="7970" y="9084"/>
                  </a:lnTo>
                  <a:lnTo>
                    <a:pt x="7963" y="9087"/>
                  </a:lnTo>
                  <a:lnTo>
                    <a:pt x="7947" y="9093"/>
                  </a:lnTo>
                  <a:lnTo>
                    <a:pt x="7939" y="9095"/>
                  </a:lnTo>
                  <a:lnTo>
                    <a:pt x="7923" y="9101"/>
                  </a:lnTo>
                  <a:lnTo>
                    <a:pt x="7915" y="9103"/>
                  </a:lnTo>
                  <a:lnTo>
                    <a:pt x="7899" y="9108"/>
                  </a:lnTo>
                  <a:lnTo>
                    <a:pt x="7891" y="9110"/>
                  </a:lnTo>
                  <a:lnTo>
                    <a:pt x="7875" y="9115"/>
                  </a:lnTo>
                  <a:lnTo>
                    <a:pt x="7867" y="9117"/>
                  </a:lnTo>
                  <a:lnTo>
                    <a:pt x="7851" y="9121"/>
                  </a:lnTo>
                  <a:lnTo>
                    <a:pt x="7842" y="9122"/>
                  </a:lnTo>
                  <a:lnTo>
                    <a:pt x="7826" y="9125"/>
                  </a:lnTo>
                  <a:lnTo>
                    <a:pt x="7818" y="9127"/>
                  </a:lnTo>
                  <a:lnTo>
                    <a:pt x="7801" y="9130"/>
                  </a:lnTo>
                  <a:lnTo>
                    <a:pt x="7793" y="9131"/>
                  </a:lnTo>
                  <a:lnTo>
                    <a:pt x="7777" y="9133"/>
                  </a:lnTo>
                  <a:lnTo>
                    <a:pt x="7769" y="9134"/>
                  </a:lnTo>
                  <a:lnTo>
                    <a:pt x="7752" y="9135"/>
                  </a:lnTo>
                  <a:lnTo>
                    <a:pt x="7744" y="9136"/>
                  </a:lnTo>
                  <a:lnTo>
                    <a:pt x="7727" y="9137"/>
                  </a:lnTo>
                  <a:lnTo>
                    <a:pt x="7719" y="9138"/>
                  </a:lnTo>
                  <a:lnTo>
                    <a:pt x="7703" y="9138"/>
                  </a:lnTo>
                  <a:lnTo>
                    <a:pt x="7695" y="9138"/>
                  </a:lnTo>
                  <a:lnTo>
                    <a:pt x="7678" y="9138"/>
                  </a:lnTo>
                  <a:lnTo>
                    <a:pt x="7670" y="9138"/>
                  </a:lnTo>
                  <a:lnTo>
                    <a:pt x="7653" y="9138"/>
                  </a:lnTo>
                  <a:lnTo>
                    <a:pt x="7646" y="9137"/>
                  </a:lnTo>
                  <a:lnTo>
                    <a:pt x="7629" y="9136"/>
                  </a:lnTo>
                  <a:lnTo>
                    <a:pt x="7621" y="9136"/>
                  </a:lnTo>
                  <a:lnTo>
                    <a:pt x="7604" y="9134"/>
                  </a:lnTo>
                  <a:lnTo>
                    <a:pt x="7597" y="9133"/>
                  </a:lnTo>
                  <a:lnTo>
                    <a:pt x="7595" y="9133"/>
                  </a:lnTo>
                  <a:lnTo>
                    <a:pt x="2405" y="9133"/>
                  </a:lnTo>
                  <a:lnTo>
                    <a:pt x="2403" y="9133"/>
                  </a:lnTo>
                  <a:lnTo>
                    <a:pt x="2396" y="9134"/>
                  </a:lnTo>
                  <a:lnTo>
                    <a:pt x="2379" y="9136"/>
                  </a:lnTo>
                  <a:lnTo>
                    <a:pt x="2371" y="9136"/>
                  </a:lnTo>
                  <a:lnTo>
                    <a:pt x="2354" y="9137"/>
                  </a:lnTo>
                  <a:lnTo>
                    <a:pt x="2347" y="9138"/>
                  </a:lnTo>
                  <a:lnTo>
                    <a:pt x="2330" y="9138"/>
                  </a:lnTo>
                  <a:lnTo>
                    <a:pt x="2322" y="9138"/>
                  </a:lnTo>
                  <a:lnTo>
                    <a:pt x="2305" y="9138"/>
                  </a:lnTo>
                  <a:lnTo>
                    <a:pt x="2297" y="9138"/>
                  </a:lnTo>
                  <a:lnTo>
                    <a:pt x="2281" y="9138"/>
                  </a:lnTo>
                  <a:lnTo>
                    <a:pt x="2273" y="9137"/>
                  </a:lnTo>
                  <a:lnTo>
                    <a:pt x="2256" y="9136"/>
                  </a:lnTo>
                  <a:lnTo>
                    <a:pt x="2248" y="9135"/>
                  </a:lnTo>
                  <a:lnTo>
                    <a:pt x="2231" y="9134"/>
                  </a:lnTo>
                  <a:lnTo>
                    <a:pt x="2223" y="9133"/>
                  </a:lnTo>
                  <a:lnTo>
                    <a:pt x="2207" y="9131"/>
                  </a:lnTo>
                  <a:lnTo>
                    <a:pt x="2199" y="9130"/>
                  </a:lnTo>
                  <a:lnTo>
                    <a:pt x="2182" y="9127"/>
                  </a:lnTo>
                  <a:lnTo>
                    <a:pt x="2174" y="9125"/>
                  </a:lnTo>
                  <a:lnTo>
                    <a:pt x="2158" y="9122"/>
                  </a:lnTo>
                  <a:lnTo>
                    <a:pt x="2149" y="9121"/>
                  </a:lnTo>
                  <a:lnTo>
                    <a:pt x="2133" y="9117"/>
                  </a:lnTo>
                  <a:lnTo>
                    <a:pt x="2125" y="9115"/>
                  </a:lnTo>
                  <a:lnTo>
                    <a:pt x="2109" y="9110"/>
                  </a:lnTo>
                  <a:lnTo>
                    <a:pt x="2101" y="9108"/>
                  </a:lnTo>
                  <a:lnTo>
                    <a:pt x="2085" y="9103"/>
                  </a:lnTo>
                  <a:lnTo>
                    <a:pt x="2077" y="9101"/>
                  </a:lnTo>
                  <a:lnTo>
                    <a:pt x="2061" y="9095"/>
                  </a:lnTo>
                  <a:lnTo>
                    <a:pt x="2053" y="9093"/>
                  </a:lnTo>
                  <a:lnTo>
                    <a:pt x="2037" y="9087"/>
                  </a:lnTo>
                  <a:lnTo>
                    <a:pt x="2030" y="9084"/>
                  </a:lnTo>
                  <a:lnTo>
                    <a:pt x="2014" y="9077"/>
                  </a:lnTo>
                  <a:lnTo>
                    <a:pt x="2007" y="9074"/>
                  </a:lnTo>
                  <a:lnTo>
                    <a:pt x="1991" y="9067"/>
                  </a:lnTo>
                  <a:lnTo>
                    <a:pt x="1984" y="9064"/>
                  </a:lnTo>
                  <a:lnTo>
                    <a:pt x="1969" y="9056"/>
                  </a:lnTo>
                  <a:lnTo>
                    <a:pt x="1962" y="9053"/>
                  </a:lnTo>
                  <a:lnTo>
                    <a:pt x="1947" y="9045"/>
                  </a:lnTo>
                  <a:lnTo>
                    <a:pt x="1940" y="9041"/>
                  </a:lnTo>
                  <a:lnTo>
                    <a:pt x="1926" y="9032"/>
                  </a:lnTo>
                  <a:lnTo>
                    <a:pt x="1919" y="9028"/>
                  </a:lnTo>
                  <a:lnTo>
                    <a:pt x="1904" y="9020"/>
                  </a:lnTo>
                  <a:lnTo>
                    <a:pt x="1898" y="9015"/>
                  </a:lnTo>
                  <a:lnTo>
                    <a:pt x="1884" y="9006"/>
                  </a:lnTo>
                  <a:lnTo>
                    <a:pt x="1877" y="9001"/>
                  </a:lnTo>
                  <a:lnTo>
                    <a:pt x="1864" y="8992"/>
                  </a:lnTo>
                  <a:lnTo>
                    <a:pt x="1857" y="8987"/>
                  </a:lnTo>
                  <a:lnTo>
                    <a:pt x="1844" y="8977"/>
                  </a:lnTo>
                  <a:lnTo>
                    <a:pt x="1838" y="8972"/>
                  </a:lnTo>
                  <a:lnTo>
                    <a:pt x="1825" y="8962"/>
                  </a:lnTo>
                  <a:lnTo>
                    <a:pt x="1819" y="8957"/>
                  </a:lnTo>
                  <a:lnTo>
                    <a:pt x="1806" y="8946"/>
                  </a:lnTo>
                  <a:lnTo>
                    <a:pt x="1800" y="8940"/>
                  </a:lnTo>
                  <a:lnTo>
                    <a:pt x="1788" y="8929"/>
                  </a:lnTo>
                  <a:lnTo>
                    <a:pt x="1782" y="8924"/>
                  </a:lnTo>
                  <a:lnTo>
                    <a:pt x="1770" y="8912"/>
                  </a:lnTo>
                  <a:lnTo>
                    <a:pt x="1765" y="8906"/>
                  </a:lnTo>
                  <a:lnTo>
                    <a:pt x="1753" y="8894"/>
                  </a:lnTo>
                  <a:lnTo>
                    <a:pt x="1747" y="8888"/>
                  </a:lnTo>
                  <a:lnTo>
                    <a:pt x="1736" y="8876"/>
                  </a:lnTo>
                  <a:lnTo>
                    <a:pt x="1731" y="8870"/>
                  </a:lnTo>
                  <a:lnTo>
                    <a:pt x="1720" y="8857"/>
                  </a:lnTo>
                  <a:lnTo>
                    <a:pt x="1715" y="8851"/>
                  </a:lnTo>
                  <a:lnTo>
                    <a:pt x="1705" y="8838"/>
                  </a:lnTo>
                  <a:lnTo>
                    <a:pt x="1700" y="8831"/>
                  </a:lnTo>
                  <a:lnTo>
                    <a:pt x="1690" y="8818"/>
                  </a:lnTo>
                  <a:lnTo>
                    <a:pt x="1685" y="8812"/>
                  </a:lnTo>
                  <a:lnTo>
                    <a:pt x="1676" y="8798"/>
                  </a:lnTo>
                  <a:lnTo>
                    <a:pt x="1672" y="8791"/>
                  </a:lnTo>
                  <a:lnTo>
                    <a:pt x="1663" y="8777"/>
                  </a:lnTo>
                  <a:lnTo>
                    <a:pt x="1658" y="8770"/>
                  </a:lnTo>
                  <a:lnTo>
                    <a:pt x="1650" y="8756"/>
                  </a:lnTo>
                  <a:lnTo>
                    <a:pt x="1646" y="8749"/>
                  </a:lnTo>
                  <a:lnTo>
                    <a:pt x="1638" y="8735"/>
                  </a:lnTo>
                  <a:lnTo>
                    <a:pt x="1634" y="8728"/>
                  </a:lnTo>
                  <a:lnTo>
                    <a:pt x="1626" y="8713"/>
                  </a:lnTo>
                  <a:lnTo>
                    <a:pt x="1623" y="8706"/>
                  </a:lnTo>
                  <a:lnTo>
                    <a:pt x="1615" y="8691"/>
                  </a:lnTo>
                  <a:lnTo>
                    <a:pt x="1612" y="8683"/>
                  </a:lnTo>
                  <a:lnTo>
                    <a:pt x="1605" y="8668"/>
                  </a:lnTo>
                  <a:lnTo>
                    <a:pt x="1602" y="8661"/>
                  </a:lnTo>
                  <a:lnTo>
                    <a:pt x="1596" y="8645"/>
                  </a:lnTo>
                  <a:lnTo>
                    <a:pt x="1593" y="8637"/>
                  </a:lnTo>
                  <a:lnTo>
                    <a:pt x="1587" y="8621"/>
                  </a:lnTo>
                  <a:lnTo>
                    <a:pt x="1585" y="8613"/>
                  </a:lnTo>
                  <a:lnTo>
                    <a:pt x="1579" y="8597"/>
                  </a:lnTo>
                  <a:lnTo>
                    <a:pt x="1577" y="8590"/>
                  </a:lnTo>
                  <a:lnTo>
                    <a:pt x="1572" y="8574"/>
                  </a:lnTo>
                  <a:lnTo>
                    <a:pt x="1570" y="8566"/>
                  </a:lnTo>
                  <a:lnTo>
                    <a:pt x="1566" y="8550"/>
                  </a:lnTo>
                  <a:lnTo>
                    <a:pt x="1564" y="8542"/>
                  </a:lnTo>
                  <a:lnTo>
                    <a:pt x="1561" y="8526"/>
                  </a:lnTo>
                  <a:lnTo>
                    <a:pt x="1559" y="8518"/>
                  </a:lnTo>
                  <a:lnTo>
                    <a:pt x="1556" y="8501"/>
                  </a:lnTo>
                  <a:lnTo>
                    <a:pt x="1554" y="8493"/>
                  </a:lnTo>
                  <a:lnTo>
                    <a:pt x="1552" y="8477"/>
                  </a:lnTo>
                  <a:lnTo>
                    <a:pt x="1551" y="8469"/>
                  </a:lnTo>
                  <a:lnTo>
                    <a:pt x="1549" y="8452"/>
                  </a:lnTo>
                  <a:lnTo>
                    <a:pt x="1548" y="8444"/>
                  </a:lnTo>
                  <a:lnTo>
                    <a:pt x="1546" y="8428"/>
                  </a:lnTo>
                  <a:lnTo>
                    <a:pt x="1546" y="8419"/>
                  </a:lnTo>
                  <a:lnTo>
                    <a:pt x="1545" y="8403"/>
                  </a:lnTo>
                  <a:lnTo>
                    <a:pt x="1544" y="8395"/>
                  </a:lnTo>
                  <a:lnTo>
                    <a:pt x="1544" y="8378"/>
                  </a:lnTo>
                  <a:lnTo>
                    <a:pt x="1544" y="8370"/>
                  </a:lnTo>
                  <a:lnTo>
                    <a:pt x="1544" y="8353"/>
                  </a:lnTo>
                  <a:lnTo>
                    <a:pt x="1544" y="8345"/>
                  </a:lnTo>
                  <a:lnTo>
                    <a:pt x="1545" y="8328"/>
                  </a:lnTo>
                  <a:lnTo>
                    <a:pt x="1545" y="8320"/>
                  </a:lnTo>
                  <a:lnTo>
                    <a:pt x="1547" y="8303"/>
                  </a:lnTo>
                  <a:lnTo>
                    <a:pt x="1547" y="8297"/>
                  </a:lnTo>
                  <a:lnTo>
                    <a:pt x="1549" y="8281"/>
                  </a:lnTo>
                  <a:lnTo>
                    <a:pt x="1550" y="8272"/>
                  </a:lnTo>
                  <a:lnTo>
                    <a:pt x="1552" y="8256"/>
                  </a:lnTo>
                  <a:lnTo>
                    <a:pt x="1553" y="8247"/>
                  </a:lnTo>
                  <a:lnTo>
                    <a:pt x="1556" y="8231"/>
                  </a:lnTo>
                  <a:lnTo>
                    <a:pt x="1557" y="8222"/>
                  </a:lnTo>
                  <a:lnTo>
                    <a:pt x="1561" y="8206"/>
                  </a:lnTo>
                  <a:lnTo>
                    <a:pt x="1562" y="8198"/>
                  </a:lnTo>
                  <a:lnTo>
                    <a:pt x="1566" y="8181"/>
                  </a:lnTo>
                  <a:lnTo>
                    <a:pt x="1568" y="8173"/>
                  </a:lnTo>
                  <a:lnTo>
                    <a:pt x="1572" y="8157"/>
                  </a:lnTo>
                  <a:lnTo>
                    <a:pt x="1575" y="8149"/>
                  </a:lnTo>
                  <a:lnTo>
                    <a:pt x="1580" y="8133"/>
                  </a:lnTo>
                  <a:lnTo>
                    <a:pt x="1582" y="8126"/>
                  </a:lnTo>
                  <a:lnTo>
                    <a:pt x="1588" y="8110"/>
                  </a:lnTo>
                  <a:lnTo>
                    <a:pt x="1590" y="8102"/>
                  </a:lnTo>
                  <a:lnTo>
                    <a:pt x="1596" y="8086"/>
                  </a:lnTo>
                  <a:lnTo>
                    <a:pt x="1599" y="8079"/>
                  </a:lnTo>
                  <a:lnTo>
                    <a:pt x="1606" y="8064"/>
                  </a:lnTo>
                  <a:lnTo>
                    <a:pt x="1609" y="8056"/>
                  </a:lnTo>
                  <a:lnTo>
                    <a:pt x="1616" y="8041"/>
                  </a:lnTo>
                  <a:lnTo>
                    <a:pt x="1619" y="8034"/>
                  </a:lnTo>
                  <a:lnTo>
                    <a:pt x="1627" y="8019"/>
                  </a:lnTo>
                  <a:lnTo>
                    <a:pt x="1630" y="8012"/>
                  </a:lnTo>
                  <a:lnTo>
                    <a:pt x="1638" y="7997"/>
                  </a:lnTo>
                  <a:lnTo>
                    <a:pt x="1642" y="7990"/>
                  </a:lnTo>
                  <a:lnTo>
                    <a:pt x="1647" y="7982"/>
                  </a:lnTo>
                  <a:lnTo>
                    <a:pt x="3706" y="3863"/>
                  </a:lnTo>
                  <a:lnTo>
                    <a:pt x="3706" y="1300"/>
                  </a:lnTo>
                  <a:lnTo>
                    <a:pt x="3433" y="1300"/>
                  </a:lnTo>
                  <a:lnTo>
                    <a:pt x="3400" y="1298"/>
                  </a:lnTo>
                  <a:lnTo>
                    <a:pt x="3368" y="1291"/>
                  </a:lnTo>
                  <a:lnTo>
                    <a:pt x="3337" y="1281"/>
                  </a:lnTo>
                  <a:lnTo>
                    <a:pt x="3308" y="1267"/>
                  </a:lnTo>
                  <a:lnTo>
                    <a:pt x="3281" y="1248"/>
                  </a:lnTo>
                  <a:lnTo>
                    <a:pt x="3256" y="1227"/>
                  </a:lnTo>
                  <a:lnTo>
                    <a:pt x="3235" y="1202"/>
                  </a:lnTo>
                  <a:lnTo>
                    <a:pt x="3216" y="1175"/>
                  </a:lnTo>
                  <a:lnTo>
                    <a:pt x="3202" y="1146"/>
                  </a:lnTo>
                  <a:lnTo>
                    <a:pt x="3192" y="1115"/>
                  </a:lnTo>
                  <a:lnTo>
                    <a:pt x="3185" y="1083"/>
                  </a:lnTo>
                  <a:lnTo>
                    <a:pt x="3183" y="1050"/>
                  </a:lnTo>
                  <a:lnTo>
                    <a:pt x="3185" y="1017"/>
                  </a:lnTo>
                  <a:lnTo>
                    <a:pt x="3192" y="985"/>
                  </a:lnTo>
                  <a:lnTo>
                    <a:pt x="3202" y="954"/>
                  </a:lnTo>
                  <a:lnTo>
                    <a:pt x="3216" y="925"/>
                  </a:lnTo>
                  <a:lnTo>
                    <a:pt x="3235" y="898"/>
                  </a:lnTo>
                  <a:lnTo>
                    <a:pt x="3256" y="873"/>
                  </a:lnTo>
                  <a:lnTo>
                    <a:pt x="3281" y="852"/>
                  </a:lnTo>
                  <a:lnTo>
                    <a:pt x="3308" y="833"/>
                  </a:lnTo>
                  <a:lnTo>
                    <a:pt x="3337" y="819"/>
                  </a:lnTo>
                  <a:lnTo>
                    <a:pt x="3368" y="809"/>
                  </a:lnTo>
                  <a:lnTo>
                    <a:pt x="3400" y="802"/>
                  </a:lnTo>
                  <a:lnTo>
                    <a:pt x="3433" y="800"/>
                  </a:lnTo>
                  <a:lnTo>
                    <a:pt x="3956" y="800"/>
                  </a:lnTo>
                  <a:lnTo>
                    <a:pt x="6044" y="800"/>
                  </a:lnTo>
                  <a:lnTo>
                    <a:pt x="6567" y="800"/>
                  </a:lnTo>
                  <a:lnTo>
                    <a:pt x="6600" y="802"/>
                  </a:lnTo>
                  <a:lnTo>
                    <a:pt x="6632" y="809"/>
                  </a:lnTo>
                  <a:lnTo>
                    <a:pt x="6663" y="819"/>
                  </a:lnTo>
                  <a:lnTo>
                    <a:pt x="6692" y="833"/>
                  </a:lnTo>
                  <a:lnTo>
                    <a:pt x="6719" y="852"/>
                  </a:lnTo>
                  <a:lnTo>
                    <a:pt x="6744" y="873"/>
                  </a:lnTo>
                  <a:lnTo>
                    <a:pt x="6765" y="898"/>
                  </a:lnTo>
                  <a:lnTo>
                    <a:pt x="6784" y="925"/>
                  </a:lnTo>
                  <a:lnTo>
                    <a:pt x="6798" y="954"/>
                  </a:lnTo>
                  <a:lnTo>
                    <a:pt x="6808" y="985"/>
                  </a:lnTo>
                  <a:lnTo>
                    <a:pt x="6815" y="1017"/>
                  </a:lnTo>
                  <a:lnTo>
                    <a:pt x="6817" y="1050"/>
                  </a:lnTo>
                  <a:lnTo>
                    <a:pt x="6815" y="1083"/>
                  </a:lnTo>
                  <a:lnTo>
                    <a:pt x="6808" y="1115"/>
                  </a:lnTo>
                  <a:lnTo>
                    <a:pt x="6798" y="1146"/>
                  </a:lnTo>
                  <a:lnTo>
                    <a:pt x="6784" y="1175"/>
                  </a:lnTo>
                  <a:lnTo>
                    <a:pt x="6765" y="1202"/>
                  </a:lnTo>
                  <a:lnTo>
                    <a:pt x="6744" y="1227"/>
                  </a:lnTo>
                  <a:lnTo>
                    <a:pt x="6719" y="1248"/>
                  </a:lnTo>
                  <a:lnTo>
                    <a:pt x="6692" y="1267"/>
                  </a:lnTo>
                  <a:lnTo>
                    <a:pt x="6663" y="1281"/>
                  </a:lnTo>
                  <a:lnTo>
                    <a:pt x="6632" y="1291"/>
                  </a:lnTo>
                  <a:lnTo>
                    <a:pt x="6600" y="1298"/>
                  </a:lnTo>
                  <a:close/>
                  <a:moveTo>
                    <a:pt x="5794" y="1300"/>
                  </a:moveTo>
                  <a:lnTo>
                    <a:pt x="4206" y="1300"/>
                  </a:lnTo>
                  <a:lnTo>
                    <a:pt x="4206" y="3922"/>
                  </a:lnTo>
                  <a:lnTo>
                    <a:pt x="4204" y="3951"/>
                  </a:lnTo>
                  <a:lnTo>
                    <a:pt x="4199" y="3979"/>
                  </a:lnTo>
                  <a:lnTo>
                    <a:pt x="4191" y="4007"/>
                  </a:lnTo>
                  <a:lnTo>
                    <a:pt x="4180" y="4034"/>
                  </a:lnTo>
                  <a:lnTo>
                    <a:pt x="2091" y="8212"/>
                  </a:lnTo>
                  <a:lnTo>
                    <a:pt x="2084" y="8225"/>
                  </a:lnTo>
                  <a:lnTo>
                    <a:pt x="2077" y="8236"/>
                  </a:lnTo>
                  <a:lnTo>
                    <a:pt x="2073" y="8243"/>
                  </a:lnTo>
                  <a:lnTo>
                    <a:pt x="2069" y="8251"/>
                  </a:lnTo>
                  <a:lnTo>
                    <a:pt x="2066" y="8259"/>
                  </a:lnTo>
                  <a:lnTo>
                    <a:pt x="2062" y="8267"/>
                  </a:lnTo>
                  <a:lnTo>
                    <a:pt x="2059" y="8275"/>
                  </a:lnTo>
                  <a:lnTo>
                    <a:pt x="2057" y="8283"/>
                  </a:lnTo>
                  <a:lnTo>
                    <a:pt x="2054" y="8291"/>
                  </a:lnTo>
                  <a:lnTo>
                    <a:pt x="2052" y="8300"/>
                  </a:lnTo>
                  <a:lnTo>
                    <a:pt x="2050" y="8308"/>
                  </a:lnTo>
                  <a:lnTo>
                    <a:pt x="2048" y="8316"/>
                  </a:lnTo>
                  <a:lnTo>
                    <a:pt x="2047" y="8324"/>
                  </a:lnTo>
                  <a:lnTo>
                    <a:pt x="2046" y="8332"/>
                  </a:lnTo>
                  <a:lnTo>
                    <a:pt x="2045" y="8342"/>
                  </a:lnTo>
                  <a:lnTo>
                    <a:pt x="2044" y="8352"/>
                  </a:lnTo>
                  <a:lnTo>
                    <a:pt x="2044" y="8361"/>
                  </a:lnTo>
                  <a:lnTo>
                    <a:pt x="2044" y="8369"/>
                  </a:lnTo>
                  <a:lnTo>
                    <a:pt x="2044" y="8378"/>
                  </a:lnTo>
                  <a:lnTo>
                    <a:pt x="2045" y="8387"/>
                  </a:lnTo>
                  <a:lnTo>
                    <a:pt x="2045" y="8395"/>
                  </a:lnTo>
                  <a:lnTo>
                    <a:pt x="2047" y="8404"/>
                  </a:lnTo>
                  <a:lnTo>
                    <a:pt x="2048" y="8412"/>
                  </a:lnTo>
                  <a:lnTo>
                    <a:pt x="2049" y="8421"/>
                  </a:lnTo>
                  <a:lnTo>
                    <a:pt x="2051" y="8429"/>
                  </a:lnTo>
                  <a:lnTo>
                    <a:pt x="2054" y="8438"/>
                  </a:lnTo>
                  <a:lnTo>
                    <a:pt x="2056" y="8446"/>
                  </a:lnTo>
                  <a:lnTo>
                    <a:pt x="2059" y="8455"/>
                  </a:lnTo>
                  <a:lnTo>
                    <a:pt x="2062" y="8463"/>
                  </a:lnTo>
                  <a:lnTo>
                    <a:pt x="2065" y="8471"/>
                  </a:lnTo>
                  <a:lnTo>
                    <a:pt x="2068" y="8479"/>
                  </a:lnTo>
                  <a:lnTo>
                    <a:pt x="2072" y="8487"/>
                  </a:lnTo>
                  <a:lnTo>
                    <a:pt x="2076" y="8494"/>
                  </a:lnTo>
                  <a:lnTo>
                    <a:pt x="2080" y="8502"/>
                  </a:lnTo>
                  <a:lnTo>
                    <a:pt x="2085" y="8509"/>
                  </a:lnTo>
                  <a:lnTo>
                    <a:pt x="2090" y="8517"/>
                  </a:lnTo>
                  <a:lnTo>
                    <a:pt x="2095" y="8524"/>
                  </a:lnTo>
                  <a:lnTo>
                    <a:pt x="2100" y="8531"/>
                  </a:lnTo>
                  <a:lnTo>
                    <a:pt x="2105" y="8538"/>
                  </a:lnTo>
                  <a:lnTo>
                    <a:pt x="2111" y="8545"/>
                  </a:lnTo>
                  <a:lnTo>
                    <a:pt x="2117" y="8551"/>
                  </a:lnTo>
                  <a:lnTo>
                    <a:pt x="2123" y="8557"/>
                  </a:lnTo>
                  <a:lnTo>
                    <a:pt x="2129" y="8564"/>
                  </a:lnTo>
                  <a:lnTo>
                    <a:pt x="2136" y="8570"/>
                  </a:lnTo>
                  <a:lnTo>
                    <a:pt x="2142" y="8575"/>
                  </a:lnTo>
                  <a:lnTo>
                    <a:pt x="2149" y="8581"/>
                  </a:lnTo>
                  <a:lnTo>
                    <a:pt x="2156" y="8586"/>
                  </a:lnTo>
                  <a:lnTo>
                    <a:pt x="2164" y="8592"/>
                  </a:lnTo>
                  <a:lnTo>
                    <a:pt x="2171" y="8596"/>
                  </a:lnTo>
                  <a:lnTo>
                    <a:pt x="2178" y="8601"/>
                  </a:lnTo>
                  <a:lnTo>
                    <a:pt x="2186" y="8605"/>
                  </a:lnTo>
                  <a:lnTo>
                    <a:pt x="2194" y="8609"/>
                  </a:lnTo>
                  <a:lnTo>
                    <a:pt x="2201" y="8613"/>
                  </a:lnTo>
                  <a:lnTo>
                    <a:pt x="2209" y="8617"/>
                  </a:lnTo>
                  <a:lnTo>
                    <a:pt x="2217" y="8620"/>
                  </a:lnTo>
                  <a:lnTo>
                    <a:pt x="2225" y="8623"/>
                  </a:lnTo>
                  <a:lnTo>
                    <a:pt x="2233" y="8626"/>
                  </a:lnTo>
                  <a:lnTo>
                    <a:pt x="2241" y="8628"/>
                  </a:lnTo>
                  <a:lnTo>
                    <a:pt x="2250" y="8631"/>
                  </a:lnTo>
                  <a:lnTo>
                    <a:pt x="2258" y="8632"/>
                  </a:lnTo>
                  <a:lnTo>
                    <a:pt x="2266" y="8634"/>
                  </a:lnTo>
                  <a:lnTo>
                    <a:pt x="2275" y="8635"/>
                  </a:lnTo>
                  <a:lnTo>
                    <a:pt x="2283" y="8637"/>
                  </a:lnTo>
                  <a:lnTo>
                    <a:pt x="2292" y="8637"/>
                  </a:lnTo>
                  <a:lnTo>
                    <a:pt x="2301" y="8638"/>
                  </a:lnTo>
                  <a:lnTo>
                    <a:pt x="2309" y="8638"/>
                  </a:lnTo>
                  <a:lnTo>
                    <a:pt x="2318" y="8638"/>
                  </a:lnTo>
                  <a:lnTo>
                    <a:pt x="2327" y="8638"/>
                  </a:lnTo>
                  <a:lnTo>
                    <a:pt x="2336" y="8637"/>
                  </a:lnTo>
                  <a:lnTo>
                    <a:pt x="2345" y="8637"/>
                  </a:lnTo>
                  <a:lnTo>
                    <a:pt x="2358" y="8635"/>
                  </a:lnTo>
                  <a:lnTo>
                    <a:pt x="2389" y="8633"/>
                  </a:lnTo>
                  <a:lnTo>
                    <a:pt x="7611" y="8633"/>
                  </a:lnTo>
                  <a:lnTo>
                    <a:pt x="7642" y="8635"/>
                  </a:lnTo>
                  <a:lnTo>
                    <a:pt x="7655" y="8637"/>
                  </a:lnTo>
                  <a:lnTo>
                    <a:pt x="7664" y="8637"/>
                  </a:lnTo>
                  <a:lnTo>
                    <a:pt x="7673" y="8638"/>
                  </a:lnTo>
                  <a:lnTo>
                    <a:pt x="7682" y="8638"/>
                  </a:lnTo>
                  <a:lnTo>
                    <a:pt x="7691" y="8638"/>
                  </a:lnTo>
                  <a:lnTo>
                    <a:pt x="7699" y="8638"/>
                  </a:lnTo>
                  <a:lnTo>
                    <a:pt x="7708" y="8637"/>
                  </a:lnTo>
                  <a:lnTo>
                    <a:pt x="7717" y="8637"/>
                  </a:lnTo>
                  <a:lnTo>
                    <a:pt x="7725" y="8635"/>
                  </a:lnTo>
                  <a:lnTo>
                    <a:pt x="7734" y="8634"/>
                  </a:lnTo>
                  <a:lnTo>
                    <a:pt x="7742" y="8632"/>
                  </a:lnTo>
                  <a:lnTo>
                    <a:pt x="7750" y="8631"/>
                  </a:lnTo>
                  <a:lnTo>
                    <a:pt x="7759" y="8628"/>
                  </a:lnTo>
                  <a:lnTo>
                    <a:pt x="7767" y="8626"/>
                  </a:lnTo>
                  <a:lnTo>
                    <a:pt x="7775" y="8623"/>
                  </a:lnTo>
                  <a:lnTo>
                    <a:pt x="7783" y="8620"/>
                  </a:lnTo>
                  <a:lnTo>
                    <a:pt x="7791" y="8617"/>
                  </a:lnTo>
                  <a:lnTo>
                    <a:pt x="7799" y="8613"/>
                  </a:lnTo>
                  <a:lnTo>
                    <a:pt x="7806" y="8609"/>
                  </a:lnTo>
                  <a:lnTo>
                    <a:pt x="7814" y="8605"/>
                  </a:lnTo>
                  <a:lnTo>
                    <a:pt x="7822" y="8601"/>
                  </a:lnTo>
                  <a:lnTo>
                    <a:pt x="7829" y="8596"/>
                  </a:lnTo>
                  <a:lnTo>
                    <a:pt x="7836" y="8592"/>
                  </a:lnTo>
                  <a:lnTo>
                    <a:pt x="7844" y="8586"/>
                  </a:lnTo>
                  <a:lnTo>
                    <a:pt x="7851" y="8581"/>
                  </a:lnTo>
                  <a:lnTo>
                    <a:pt x="7858" y="8575"/>
                  </a:lnTo>
                  <a:lnTo>
                    <a:pt x="7864" y="8570"/>
                  </a:lnTo>
                  <a:lnTo>
                    <a:pt x="7871" y="8564"/>
                  </a:lnTo>
                  <a:lnTo>
                    <a:pt x="7877" y="8557"/>
                  </a:lnTo>
                  <a:lnTo>
                    <a:pt x="7883" y="8551"/>
                  </a:lnTo>
                  <a:lnTo>
                    <a:pt x="7889" y="8545"/>
                  </a:lnTo>
                  <a:lnTo>
                    <a:pt x="7895" y="8538"/>
                  </a:lnTo>
                  <a:lnTo>
                    <a:pt x="7900" y="8531"/>
                  </a:lnTo>
                  <a:lnTo>
                    <a:pt x="7905" y="8524"/>
                  </a:lnTo>
                  <a:lnTo>
                    <a:pt x="7910" y="8517"/>
                  </a:lnTo>
                  <a:lnTo>
                    <a:pt x="7915" y="8509"/>
                  </a:lnTo>
                  <a:lnTo>
                    <a:pt x="7920" y="8502"/>
                  </a:lnTo>
                  <a:lnTo>
                    <a:pt x="7924" y="8494"/>
                  </a:lnTo>
                  <a:lnTo>
                    <a:pt x="7928" y="8487"/>
                  </a:lnTo>
                  <a:lnTo>
                    <a:pt x="7932" y="8479"/>
                  </a:lnTo>
                  <a:lnTo>
                    <a:pt x="7935" y="8471"/>
                  </a:lnTo>
                  <a:lnTo>
                    <a:pt x="7938" y="8463"/>
                  </a:lnTo>
                  <a:lnTo>
                    <a:pt x="7941" y="8455"/>
                  </a:lnTo>
                  <a:lnTo>
                    <a:pt x="7944" y="8446"/>
                  </a:lnTo>
                  <a:lnTo>
                    <a:pt x="7946" y="8438"/>
                  </a:lnTo>
                  <a:lnTo>
                    <a:pt x="7949" y="8429"/>
                  </a:lnTo>
                  <a:lnTo>
                    <a:pt x="7951" y="8421"/>
                  </a:lnTo>
                  <a:lnTo>
                    <a:pt x="7952" y="8412"/>
                  </a:lnTo>
                  <a:lnTo>
                    <a:pt x="7953" y="8404"/>
                  </a:lnTo>
                  <a:lnTo>
                    <a:pt x="7955" y="8395"/>
                  </a:lnTo>
                  <a:lnTo>
                    <a:pt x="7955" y="8387"/>
                  </a:lnTo>
                  <a:lnTo>
                    <a:pt x="7956" y="8378"/>
                  </a:lnTo>
                  <a:lnTo>
                    <a:pt x="7956" y="8369"/>
                  </a:lnTo>
                  <a:lnTo>
                    <a:pt x="7956" y="8361"/>
                  </a:lnTo>
                  <a:lnTo>
                    <a:pt x="7956" y="8352"/>
                  </a:lnTo>
                  <a:lnTo>
                    <a:pt x="7955" y="8342"/>
                  </a:lnTo>
                  <a:lnTo>
                    <a:pt x="7954" y="8332"/>
                  </a:lnTo>
                  <a:lnTo>
                    <a:pt x="7953" y="8324"/>
                  </a:lnTo>
                  <a:lnTo>
                    <a:pt x="7952" y="8316"/>
                  </a:lnTo>
                  <a:lnTo>
                    <a:pt x="7950" y="8308"/>
                  </a:lnTo>
                  <a:lnTo>
                    <a:pt x="7948" y="8300"/>
                  </a:lnTo>
                  <a:lnTo>
                    <a:pt x="7946" y="8291"/>
                  </a:lnTo>
                  <a:lnTo>
                    <a:pt x="7943" y="8283"/>
                  </a:lnTo>
                  <a:lnTo>
                    <a:pt x="7941" y="8275"/>
                  </a:lnTo>
                  <a:lnTo>
                    <a:pt x="7938" y="8267"/>
                  </a:lnTo>
                  <a:lnTo>
                    <a:pt x="7934" y="8259"/>
                  </a:lnTo>
                  <a:lnTo>
                    <a:pt x="7931" y="8251"/>
                  </a:lnTo>
                  <a:lnTo>
                    <a:pt x="7927" y="8243"/>
                  </a:lnTo>
                  <a:lnTo>
                    <a:pt x="7923" y="8236"/>
                  </a:lnTo>
                  <a:lnTo>
                    <a:pt x="7916" y="8225"/>
                  </a:lnTo>
                  <a:lnTo>
                    <a:pt x="7909" y="8212"/>
                  </a:lnTo>
                  <a:lnTo>
                    <a:pt x="5820" y="4034"/>
                  </a:lnTo>
                  <a:lnTo>
                    <a:pt x="5809" y="4007"/>
                  </a:lnTo>
                  <a:lnTo>
                    <a:pt x="5801" y="3979"/>
                  </a:lnTo>
                  <a:lnTo>
                    <a:pt x="5796" y="3951"/>
                  </a:lnTo>
                  <a:lnTo>
                    <a:pt x="5794" y="3922"/>
                  </a:lnTo>
                  <a:lnTo>
                    <a:pt x="5794" y="1300"/>
                  </a:lnTo>
                  <a:close/>
                </a:path>
              </a:pathLst>
            </a:custGeom>
            <a:solidFill>
              <a:schemeClr val="accent1">
                <a:lumMod val="50000"/>
              </a:schemeClr>
            </a:solidFill>
            <a:ln>
              <a:noFill/>
            </a:ln>
          </p:spPr>
          <p:txBody>
            <a:bodyPr/>
            <a:lstStyle/>
            <a:p>
              <a:endParaRPr/>
            </a:p>
          </p:txBody>
        </p:sp>
      </p:grpSp>
      <p:grpSp>
        <p:nvGrpSpPr>
          <p:cNvPr id="113" name="Group 82"/>
          <p:cNvGrpSpPr/>
          <p:nvPr/>
        </p:nvGrpSpPr>
        <p:grpSpPr>
          <a:xfrm>
            <a:off x="7477668" y="4134111"/>
            <a:ext cx="759183" cy="759183"/>
            <a:chOff x="6359457" y="3559635"/>
            <a:chExt cx="633600" cy="633600"/>
          </a:xfrm>
        </p:grpSpPr>
        <p:sp>
          <p:nvSpPr>
            <p:cNvPr id="114" name="Accent"/>
            <p:cNvSpPr/>
            <p:nvPr/>
          </p:nvSpPr>
          <p:spPr>
            <a:xfrm>
              <a:off x="6359457" y="3559635"/>
              <a:ext cx="633600" cy="633600"/>
            </a:xfrm>
            <a:custGeom>
              <a:avLst/>
              <a:gdLst/>
              <a:ahLst/>
              <a:cxnLst/>
              <a:rect l="0" t="0" r="10000" b="10000"/>
              <a:pathLst>
                <a:path w="10000" h="1000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chemeClr val="accent1"/>
            </a:solidFill>
            <a:ln>
              <a:noFill/>
            </a:ln>
          </p:spPr>
          <p:txBody>
            <a:bodyPr/>
            <a:lstStyle/>
            <a:p>
              <a:endParaRPr/>
            </a:p>
          </p:txBody>
        </p:sp>
        <p:sp>
          <p:nvSpPr>
            <p:cNvPr id="115" name="Outline"/>
            <p:cNvSpPr/>
            <p:nvPr/>
          </p:nvSpPr>
          <p:spPr>
            <a:xfrm>
              <a:off x="6359457" y="3559635"/>
              <a:ext cx="633600" cy="633600"/>
            </a:xfrm>
            <a:custGeom>
              <a:avLst/>
              <a:gdLst/>
              <a:ahLst/>
              <a:cxnLst/>
              <a:rect l="0" t="0" r="10000" b="10000"/>
              <a:pathLst>
                <a:path w="10000" h="1000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chemeClr val="accent1">
                <a:lumMod val="50000"/>
              </a:schemeClr>
            </a:solidFill>
            <a:ln>
              <a:noFill/>
            </a:ln>
          </p:spPr>
          <p:txBody>
            <a:bodyPr/>
            <a:lstStyle/>
            <a:p>
              <a:endParaRPr/>
            </a:p>
          </p:txBody>
        </p:sp>
      </p:grpSp>
      <p:sp>
        <p:nvSpPr>
          <p:cNvPr id="86" name="ValueChainStarter">
            <a:extLst>
              <a:ext uri="{FF2B5EF4-FFF2-40B4-BE49-F238E27FC236}">
                <a16:creationId xmlns:a16="http://schemas.microsoft.com/office/drawing/2014/main" id="{F782137F-EEFA-4BE9-AAA9-83C88F5C7C17}"/>
              </a:ext>
            </a:extLst>
          </p:cNvPr>
          <p:cNvSpPr>
            <a:spLocks noChangeArrowheads="1"/>
          </p:cNvSpPr>
          <p:nvPr>
            <p:custDataLst>
              <p:tags r:id="rId1"/>
            </p:custDataLst>
          </p:nvPr>
        </p:nvSpPr>
        <p:spPr bwMode="gray">
          <a:xfrm>
            <a:off x="1445650" y="5517553"/>
            <a:ext cx="1736247" cy="578772"/>
          </a:xfrm>
          <a:prstGeom prst="rect">
            <a:avLst/>
          </a:prstGeom>
          <a:noFill/>
          <a:ln w="38100" cap="rnd" algn="ctr">
            <a:noFill/>
            <a:round/>
          </a:ln>
          <a:extLst>
            <a:ext uri="{909E8E84-426E-40DD-AFC4-6F175D3DCCD1}">
              <a14:hiddenFill xmlns:a14="http://schemas.microsoft.com/office/drawing/2010/main">
                <a:solidFill>
                  <a:schemeClr val="tx2"/>
                </a:solidFill>
              </a14:hiddenFill>
            </a:ext>
          </a:extLst>
        </p:spPr>
        <p:txBody>
          <a:bodyPr lIns="0" tIns="0" rIns="0" bIns="0" anchor="t" anchorCtr="0">
            <a:normAutofit/>
          </a:bodyPr>
          <a:lstStyle/>
          <a:p>
            <a:pPr algn="ctr" eaLnBrk="0" hangingPunct="0"/>
            <a:r>
              <a:rPr lang="en-US" sz="1600" b="1" dirty="0">
                <a:cs typeface="Arial" panose="020B0604020202020204" pitchFamily="34" charset="0"/>
                <a:sym typeface="Trebuchet MS" panose="020B0603020202020204" pitchFamily="34" charset="0"/>
              </a:rPr>
              <a:t>Grade 3: joins Learning Labs</a:t>
            </a:r>
          </a:p>
        </p:txBody>
      </p:sp>
      <p:sp>
        <p:nvSpPr>
          <p:cNvPr id="89" name="ValueChainStarter">
            <a:extLst>
              <a:ext uri="{FF2B5EF4-FFF2-40B4-BE49-F238E27FC236}">
                <a16:creationId xmlns:a16="http://schemas.microsoft.com/office/drawing/2014/main" id="{1E8504DE-2174-4996-B4F1-62F5E8B95BFB}"/>
              </a:ext>
            </a:extLst>
          </p:cNvPr>
          <p:cNvSpPr>
            <a:spLocks noChangeArrowheads="1"/>
          </p:cNvSpPr>
          <p:nvPr>
            <p:custDataLst>
              <p:tags r:id="rId2"/>
            </p:custDataLst>
          </p:nvPr>
        </p:nvSpPr>
        <p:spPr bwMode="gray">
          <a:xfrm>
            <a:off x="5245239" y="5543569"/>
            <a:ext cx="1736247" cy="578772"/>
          </a:xfrm>
          <a:prstGeom prst="rect">
            <a:avLst/>
          </a:prstGeom>
          <a:noFill/>
          <a:ln w="38100" cap="rnd" algn="ctr">
            <a:noFill/>
            <a:round/>
          </a:ln>
          <a:extLst>
            <a:ext uri="{909E8E84-426E-40DD-AFC4-6F175D3DCCD1}">
              <a14:hiddenFill xmlns:a14="http://schemas.microsoft.com/office/drawing/2010/main">
                <a:solidFill>
                  <a:schemeClr val="tx2"/>
                </a:solidFill>
              </a14:hiddenFill>
            </a:ext>
          </a:extLst>
        </p:spPr>
        <p:txBody>
          <a:bodyPr lIns="0" tIns="0" rIns="0" bIns="0" anchor="t" anchorCtr="0">
            <a:normAutofit/>
          </a:bodyPr>
          <a:lstStyle/>
          <a:p>
            <a:pPr algn="ctr" eaLnBrk="0" hangingPunct="0"/>
            <a:r>
              <a:rPr lang="en-US" sz="1600" b="1" dirty="0">
                <a:cs typeface="Arial" panose="020B0604020202020204" pitchFamily="34" charset="0"/>
                <a:sym typeface="Trebuchet MS" panose="020B0603020202020204" pitchFamily="34" charset="0"/>
              </a:rPr>
              <a:t>Grade 9: matched in Pathways</a:t>
            </a:r>
          </a:p>
        </p:txBody>
      </p:sp>
      <p:sp>
        <p:nvSpPr>
          <p:cNvPr id="90" name="ValueChainStarter">
            <a:extLst>
              <a:ext uri="{FF2B5EF4-FFF2-40B4-BE49-F238E27FC236}">
                <a16:creationId xmlns:a16="http://schemas.microsoft.com/office/drawing/2014/main" id="{74891AC7-634A-46DD-82DB-E23ADF0EC9BA}"/>
              </a:ext>
            </a:extLst>
          </p:cNvPr>
          <p:cNvSpPr>
            <a:spLocks noChangeArrowheads="1"/>
          </p:cNvSpPr>
          <p:nvPr>
            <p:custDataLst>
              <p:tags r:id="rId3"/>
            </p:custDataLst>
          </p:nvPr>
        </p:nvSpPr>
        <p:spPr bwMode="gray">
          <a:xfrm>
            <a:off x="9030382" y="5543569"/>
            <a:ext cx="1736247" cy="578772"/>
          </a:xfrm>
          <a:prstGeom prst="rect">
            <a:avLst/>
          </a:prstGeom>
          <a:noFill/>
          <a:ln w="38100" cap="rnd" algn="ctr">
            <a:noFill/>
            <a:round/>
          </a:ln>
          <a:extLst>
            <a:ext uri="{909E8E84-426E-40DD-AFC4-6F175D3DCCD1}">
              <a14:hiddenFill xmlns:a14="http://schemas.microsoft.com/office/drawing/2010/main">
                <a:solidFill>
                  <a:schemeClr val="tx2"/>
                </a:solidFill>
              </a14:hiddenFill>
            </a:ext>
          </a:extLst>
        </p:spPr>
        <p:txBody>
          <a:bodyPr lIns="0" tIns="0" rIns="0" bIns="0" anchor="t" anchorCtr="0">
            <a:normAutofit/>
          </a:bodyPr>
          <a:lstStyle/>
          <a:p>
            <a:pPr algn="ctr" eaLnBrk="0" hangingPunct="0"/>
            <a:r>
              <a:rPr lang="en-US" sz="1600" b="1" dirty="0">
                <a:cs typeface="Arial" panose="020B0604020202020204" pitchFamily="34" charset="0"/>
                <a:sym typeface="Trebuchet MS" panose="020B0603020202020204" pitchFamily="34" charset="0"/>
              </a:rPr>
              <a:t>Age 19: enrolled &amp; thriving</a:t>
            </a:r>
          </a:p>
        </p:txBody>
      </p:sp>
      <p:sp>
        <p:nvSpPr>
          <p:cNvPr id="91" name="ValueChainStarter">
            <a:extLst>
              <a:ext uri="{FF2B5EF4-FFF2-40B4-BE49-F238E27FC236}">
                <a16:creationId xmlns:a16="http://schemas.microsoft.com/office/drawing/2014/main" id="{B2B4A9C1-3398-4898-86B7-AE60E631C8C2}"/>
              </a:ext>
            </a:extLst>
          </p:cNvPr>
          <p:cNvSpPr>
            <a:spLocks noChangeArrowheads="1"/>
          </p:cNvSpPr>
          <p:nvPr>
            <p:custDataLst>
              <p:tags r:id="rId4"/>
            </p:custDataLst>
          </p:nvPr>
        </p:nvSpPr>
        <p:spPr bwMode="gray">
          <a:xfrm>
            <a:off x="3294605" y="1414688"/>
            <a:ext cx="1736247" cy="578772"/>
          </a:xfrm>
          <a:prstGeom prst="rect">
            <a:avLst/>
          </a:prstGeom>
          <a:noFill/>
          <a:ln w="38100" cap="rnd" algn="ctr">
            <a:noFill/>
            <a:round/>
          </a:ln>
          <a:extLst>
            <a:ext uri="{909E8E84-426E-40DD-AFC4-6F175D3DCCD1}">
              <a14:hiddenFill xmlns:a14="http://schemas.microsoft.com/office/drawing/2010/main">
                <a:solidFill>
                  <a:schemeClr val="tx2"/>
                </a:solidFill>
              </a14:hiddenFill>
            </a:ext>
          </a:extLst>
        </p:spPr>
        <p:txBody>
          <a:bodyPr lIns="0" tIns="0" rIns="0" bIns="0" anchor="b" anchorCtr="0">
            <a:normAutofit/>
          </a:bodyPr>
          <a:lstStyle/>
          <a:p>
            <a:pPr algn="ctr" eaLnBrk="0" hangingPunct="0"/>
            <a:r>
              <a:rPr lang="en-US" sz="1600" b="1" dirty="0">
                <a:cs typeface="Arial" panose="020B0604020202020204" pitchFamily="34" charset="0"/>
                <a:sym typeface="Trebuchet MS" panose="020B0603020202020204" pitchFamily="34" charset="0"/>
              </a:rPr>
              <a:t>Grade 6: STEM track begins</a:t>
            </a:r>
          </a:p>
        </p:txBody>
      </p:sp>
      <p:sp>
        <p:nvSpPr>
          <p:cNvPr id="92" name="ValueChainStarter">
            <a:extLst>
              <a:ext uri="{FF2B5EF4-FFF2-40B4-BE49-F238E27FC236}">
                <a16:creationId xmlns:a16="http://schemas.microsoft.com/office/drawing/2014/main" id="{404E1B54-0469-4556-A25B-F5133FC15750}"/>
              </a:ext>
            </a:extLst>
          </p:cNvPr>
          <p:cNvSpPr>
            <a:spLocks noChangeArrowheads="1"/>
          </p:cNvSpPr>
          <p:nvPr>
            <p:custDataLst>
              <p:tags r:id="rId5"/>
            </p:custDataLst>
          </p:nvPr>
        </p:nvSpPr>
        <p:spPr bwMode="gray">
          <a:xfrm>
            <a:off x="6989135" y="1414688"/>
            <a:ext cx="1736247" cy="578772"/>
          </a:xfrm>
          <a:prstGeom prst="rect">
            <a:avLst/>
          </a:prstGeom>
          <a:noFill/>
          <a:ln w="38100" cap="rnd" algn="ctr">
            <a:noFill/>
            <a:round/>
          </a:ln>
          <a:extLst>
            <a:ext uri="{909E8E84-426E-40DD-AFC4-6F175D3DCCD1}">
              <a14:hiddenFill xmlns:a14="http://schemas.microsoft.com/office/drawing/2010/main">
                <a:solidFill>
                  <a:schemeClr val="tx2"/>
                </a:solidFill>
              </a14:hiddenFill>
            </a:ext>
          </a:extLst>
        </p:spPr>
        <p:txBody>
          <a:bodyPr lIns="0" tIns="0" rIns="0" bIns="0" anchor="b" anchorCtr="0">
            <a:normAutofit/>
          </a:bodyPr>
          <a:lstStyle/>
          <a:p>
            <a:pPr algn="ctr" eaLnBrk="0" hangingPunct="0"/>
            <a:r>
              <a:rPr lang="en-US" sz="1600" b="1" dirty="0">
                <a:cs typeface="Arial" panose="020B0604020202020204" pitchFamily="34" charset="0"/>
                <a:sym typeface="Trebuchet MS" panose="020B0603020202020204" pitchFamily="34" charset="0"/>
              </a:rPr>
              <a:t>Grade 11: enters Launch</a:t>
            </a:r>
          </a:p>
        </p:txBody>
      </p:sp>
      <p:cxnSp>
        <p:nvCxnSpPr>
          <p:cNvPr id="94" name="Straight Connector 93">
            <a:extLst>
              <a:ext uri="{FF2B5EF4-FFF2-40B4-BE49-F238E27FC236}">
                <a16:creationId xmlns:a16="http://schemas.microsoft.com/office/drawing/2014/main" id="{C052B3FA-4EC7-4093-B377-43D90706840D}"/>
              </a:ext>
            </a:extLst>
          </p:cNvPr>
          <p:cNvCxnSpPr>
            <a:stCxn id="69" idx="4"/>
            <a:endCxn id="86" idx="0"/>
          </p:cNvCxnSpPr>
          <p:nvPr/>
        </p:nvCxnSpPr>
        <p:spPr>
          <a:xfrm>
            <a:off x="2313774" y="4328134"/>
            <a:ext cx="0" cy="118941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B808072A-DBDA-4F98-8D84-A6E3457EC4B2}"/>
              </a:ext>
            </a:extLst>
          </p:cNvPr>
          <p:cNvCxnSpPr>
            <a:cxnSpLocks/>
          </p:cNvCxnSpPr>
          <p:nvPr/>
        </p:nvCxnSpPr>
        <p:spPr>
          <a:xfrm>
            <a:off x="6010692" y="4328134"/>
            <a:ext cx="0" cy="118941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772BF6A6-70D8-442D-AC40-AE58DF2858E5}"/>
              </a:ext>
            </a:extLst>
          </p:cNvPr>
          <p:cNvCxnSpPr>
            <a:cxnSpLocks/>
          </p:cNvCxnSpPr>
          <p:nvPr/>
        </p:nvCxnSpPr>
        <p:spPr>
          <a:xfrm>
            <a:off x="9736968" y="4328134"/>
            <a:ext cx="0" cy="118941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CD4238EE-1C42-49FD-BD1A-84984E5AC54D}"/>
              </a:ext>
            </a:extLst>
          </p:cNvPr>
          <p:cNvCxnSpPr>
            <a:cxnSpLocks/>
          </p:cNvCxnSpPr>
          <p:nvPr/>
        </p:nvCxnSpPr>
        <p:spPr>
          <a:xfrm>
            <a:off x="7857261" y="2128418"/>
            <a:ext cx="0" cy="118941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8EB3029-6FCA-4517-8CD6-93BD78E5091D}"/>
              </a:ext>
            </a:extLst>
          </p:cNvPr>
          <p:cNvCxnSpPr>
            <a:cxnSpLocks/>
          </p:cNvCxnSpPr>
          <p:nvPr/>
        </p:nvCxnSpPr>
        <p:spPr>
          <a:xfrm>
            <a:off x="4162728" y="2128418"/>
            <a:ext cx="0" cy="118941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23578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310B7-DE3C-4248-A784-858B8BC6C8CD}"/>
              </a:ext>
            </a:extLst>
          </p:cNvPr>
          <p:cNvSpPr>
            <a:spLocks noGrp="1"/>
          </p:cNvSpPr>
          <p:nvPr>
            <p:ph type="title"/>
          </p:nvPr>
        </p:nvSpPr>
        <p:spPr>
          <a:xfrm>
            <a:off x="571018" y="365126"/>
            <a:ext cx="11049964" cy="578772"/>
          </a:xfrm>
        </p:spPr>
        <p:txBody>
          <a:bodyPr/>
          <a:lstStyle/>
          <a:p>
            <a:r>
              <a:rPr lang="en-PH" dirty="0"/>
              <a:t>Before &amp; After: What Changes</a:t>
            </a:r>
          </a:p>
        </p:txBody>
      </p:sp>
      <p:sp>
        <p:nvSpPr>
          <p:cNvPr id="4" name="Slide Number Placeholder 3">
            <a:extLst>
              <a:ext uri="{FF2B5EF4-FFF2-40B4-BE49-F238E27FC236}">
                <a16:creationId xmlns:a16="http://schemas.microsoft.com/office/drawing/2014/main" id="{58DA2D55-1C0C-44A9-8E52-2A0614BFD95D}"/>
              </a:ext>
            </a:extLst>
          </p:cNvPr>
          <p:cNvSpPr>
            <a:spLocks noGrp="1"/>
          </p:cNvSpPr>
          <p:nvPr>
            <p:ph type="sldNum" sz="quarter" idx="12"/>
          </p:nvPr>
        </p:nvSpPr>
        <p:spPr/>
        <p:txBody>
          <a:bodyPr/>
          <a:lstStyle/>
          <a:p>
            <a:fld id="{50F76E71-DC84-4890-822E-724286D636E2}" type="slidenum">
              <a:rPr lang="en-PH" smtClean="0"/>
              <a:pPr/>
              <a:t>33</a:t>
            </a:fld>
            <a:endParaRPr lang="en-PH" dirty="0"/>
          </a:p>
        </p:txBody>
      </p:sp>
      <p:sp>
        <p:nvSpPr>
          <p:cNvPr id="6" name="Rectangle 5">
            <a:extLst>
              <a:ext uri="{FF2B5EF4-FFF2-40B4-BE49-F238E27FC236}">
                <a16:creationId xmlns:a16="http://schemas.microsoft.com/office/drawing/2014/main" id="{DB019697-EFE1-4E73-BC64-B67D0214926C}"/>
              </a:ext>
            </a:extLst>
          </p:cNvPr>
          <p:cNvSpPr/>
          <p:nvPr/>
        </p:nvSpPr>
        <p:spPr>
          <a:xfrm>
            <a:off x="5666199" y="2119714"/>
            <a:ext cx="5954783" cy="11629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332000" rIns="108000" rtlCol="0" anchor="ctr"/>
          <a:lstStyle/>
          <a:p>
            <a:r>
              <a:rPr lang="en-PH" sz="1400" dirty="0">
                <a:latin typeface="Arial" panose="020B0604020202020204" pitchFamily="34" charset="0"/>
              </a:rPr>
              <a:t>Reading at grade level within two years, with a tutor who knows exactly where they are.</a:t>
            </a:r>
          </a:p>
        </p:txBody>
      </p:sp>
      <p:sp>
        <p:nvSpPr>
          <p:cNvPr id="5" name="TextBox 4">
            <a:extLst>
              <a:ext uri="{FF2B5EF4-FFF2-40B4-BE49-F238E27FC236}">
                <a16:creationId xmlns:a16="http://schemas.microsoft.com/office/drawing/2014/main" id="{8CA904D4-0927-4046-BA35-951CC9870B3B}"/>
              </a:ext>
            </a:extLst>
          </p:cNvPr>
          <p:cNvSpPr txBox="1"/>
          <p:nvPr/>
        </p:nvSpPr>
        <p:spPr>
          <a:xfrm>
            <a:off x="571018" y="2119712"/>
            <a:ext cx="5524984" cy="1162987"/>
          </a:xfrm>
          <a:prstGeom prst="homePlate">
            <a:avLst>
              <a:gd name="adj" fmla="val 20000"/>
            </a:avLst>
          </a:prstGeom>
          <a:solidFill>
            <a:schemeClr val="bg1"/>
          </a:solidFill>
          <a:ln>
            <a:solidFill>
              <a:schemeClr val="accent1"/>
            </a:solidFill>
          </a:ln>
        </p:spPr>
        <p:txBody>
          <a:bodyPr wrap="square" lIns="1044000" tIns="0" rIns="216000" bIns="0" rtlCol="0" anchor="ctr">
            <a:normAutofit/>
          </a:bodyPr>
          <a:lstStyle/>
          <a:p>
            <a:r>
              <a:rPr lang="en-US" sz="1400" dirty="0">
                <a:latin typeface="Arial" panose="020B0604020202020204" pitchFamily="34" charset="0"/>
              </a:rPr>
              <a:t>Reading two grade levels behind, low confidence, and no adult outside family tracking progress.</a:t>
            </a:r>
            <a:endParaRPr lang="en-PH" sz="1400" dirty="0">
              <a:latin typeface="Arial" panose="020B0604020202020204" pitchFamily="34" charset="0"/>
            </a:endParaRPr>
          </a:p>
        </p:txBody>
      </p:sp>
      <p:sp>
        <p:nvSpPr>
          <p:cNvPr id="8" name="Rectangle 7">
            <a:extLst>
              <a:ext uri="{FF2B5EF4-FFF2-40B4-BE49-F238E27FC236}">
                <a16:creationId xmlns:a16="http://schemas.microsoft.com/office/drawing/2014/main" id="{1FFA5523-1839-445A-9896-35A5349FDD2B}"/>
              </a:ext>
            </a:extLst>
          </p:cNvPr>
          <p:cNvSpPr/>
          <p:nvPr/>
        </p:nvSpPr>
        <p:spPr>
          <a:xfrm>
            <a:off x="5666199" y="3404980"/>
            <a:ext cx="5954783" cy="11629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332000" rIns="108000" rtlCol="0" anchor="ctr"/>
          <a:lstStyle/>
          <a:p>
            <a:r>
              <a:rPr lang="en-PH" sz="1400" dirty="0">
                <a:latin typeface="Arial" panose="020B0604020202020204" pitchFamily="34" charset="0"/>
              </a:rPr>
              <a:t>A mentor, a plan, campus visits completed, and a resume with a paid internship on it.</a:t>
            </a:r>
          </a:p>
        </p:txBody>
      </p:sp>
      <p:sp>
        <p:nvSpPr>
          <p:cNvPr id="9" name="TextBox 8">
            <a:extLst>
              <a:ext uri="{FF2B5EF4-FFF2-40B4-BE49-F238E27FC236}">
                <a16:creationId xmlns:a16="http://schemas.microsoft.com/office/drawing/2014/main" id="{60EF7379-8A74-475C-AE6B-DE3B2A9F75FF}"/>
              </a:ext>
            </a:extLst>
          </p:cNvPr>
          <p:cNvSpPr txBox="1"/>
          <p:nvPr/>
        </p:nvSpPr>
        <p:spPr>
          <a:xfrm>
            <a:off x="571018" y="3404978"/>
            <a:ext cx="5524984" cy="1162987"/>
          </a:xfrm>
          <a:prstGeom prst="homePlate">
            <a:avLst>
              <a:gd name="adj" fmla="val 20000"/>
            </a:avLst>
          </a:prstGeom>
          <a:solidFill>
            <a:schemeClr val="bg1"/>
          </a:solidFill>
          <a:ln>
            <a:solidFill>
              <a:schemeClr val="accent1"/>
            </a:solidFill>
          </a:ln>
        </p:spPr>
        <p:txBody>
          <a:bodyPr wrap="square" lIns="1044000" tIns="0" rIns="216000" bIns="0" rtlCol="0" anchor="ctr">
            <a:normAutofit/>
          </a:bodyPr>
          <a:lstStyle/>
          <a:p>
            <a:r>
              <a:rPr lang="en-US" sz="1400" dirty="0">
                <a:latin typeface="Arial" panose="020B0604020202020204" pitchFamily="34" charset="0"/>
              </a:rPr>
              <a:t>No clear picture of life after high school; college feels like something other families do.</a:t>
            </a:r>
            <a:endParaRPr lang="en-PH" sz="1400" dirty="0">
              <a:latin typeface="Arial" panose="020B0604020202020204" pitchFamily="34" charset="0"/>
            </a:endParaRPr>
          </a:p>
        </p:txBody>
      </p:sp>
      <p:sp>
        <p:nvSpPr>
          <p:cNvPr id="10" name="Rectangle 9">
            <a:extLst>
              <a:ext uri="{FF2B5EF4-FFF2-40B4-BE49-F238E27FC236}">
                <a16:creationId xmlns:a16="http://schemas.microsoft.com/office/drawing/2014/main" id="{B7BB774A-9832-4C27-9975-74315F286255}"/>
              </a:ext>
            </a:extLst>
          </p:cNvPr>
          <p:cNvSpPr/>
          <p:nvPr/>
        </p:nvSpPr>
        <p:spPr>
          <a:xfrm>
            <a:off x="5666199" y="4690247"/>
            <a:ext cx="5954783" cy="11629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332000" rIns="108000" rtlCol="0" anchor="ctr"/>
          <a:lstStyle/>
          <a:p>
            <a:r>
              <a:rPr lang="en-PH" sz="1400" dirty="0">
                <a:latin typeface="Arial" panose="020B0604020202020204" pitchFamily="34" charset="0"/>
              </a:rPr>
              <a:t>Weekly 1:1 coaching through every application, FAFSA form, and award letter.</a:t>
            </a:r>
          </a:p>
        </p:txBody>
      </p:sp>
      <p:sp>
        <p:nvSpPr>
          <p:cNvPr id="11" name="TextBox 10">
            <a:extLst>
              <a:ext uri="{FF2B5EF4-FFF2-40B4-BE49-F238E27FC236}">
                <a16:creationId xmlns:a16="http://schemas.microsoft.com/office/drawing/2014/main" id="{9AD77C81-DD50-48B2-A0A5-FD57724BA9C8}"/>
              </a:ext>
            </a:extLst>
          </p:cNvPr>
          <p:cNvSpPr txBox="1"/>
          <p:nvPr/>
        </p:nvSpPr>
        <p:spPr>
          <a:xfrm>
            <a:off x="571018" y="4690245"/>
            <a:ext cx="5524984" cy="1162987"/>
          </a:xfrm>
          <a:prstGeom prst="homePlate">
            <a:avLst>
              <a:gd name="adj" fmla="val 20000"/>
            </a:avLst>
          </a:prstGeom>
          <a:solidFill>
            <a:schemeClr val="bg1"/>
          </a:solidFill>
          <a:ln>
            <a:solidFill>
              <a:schemeClr val="accent1"/>
            </a:solidFill>
          </a:ln>
        </p:spPr>
        <p:txBody>
          <a:bodyPr wrap="square" lIns="1044000" tIns="0" rIns="216000" bIns="0" rtlCol="0" anchor="ctr">
            <a:normAutofit/>
          </a:bodyPr>
          <a:lstStyle/>
          <a:p>
            <a:r>
              <a:rPr lang="en-US" sz="1400" dirty="0">
                <a:latin typeface="Arial" panose="020B0604020202020204" pitchFamily="34" charset="0"/>
              </a:rPr>
              <a:t>Counselor with 450 students has 12 minutes a year for their college questions.</a:t>
            </a:r>
            <a:endParaRPr lang="en-PH" sz="1400" dirty="0">
              <a:latin typeface="Arial" panose="020B0604020202020204" pitchFamily="34" charset="0"/>
            </a:endParaRPr>
          </a:p>
        </p:txBody>
      </p:sp>
      <p:sp>
        <p:nvSpPr>
          <p:cNvPr id="21" name="Rectangle 20">
            <a:extLst>
              <a:ext uri="{FF2B5EF4-FFF2-40B4-BE49-F238E27FC236}">
                <a16:creationId xmlns:a16="http://schemas.microsoft.com/office/drawing/2014/main" id="{D23906D1-633D-4928-B8CD-6DEBB2912332}"/>
              </a:ext>
            </a:extLst>
          </p:cNvPr>
          <p:cNvSpPr/>
          <p:nvPr/>
        </p:nvSpPr>
        <p:spPr>
          <a:xfrm>
            <a:off x="571018" y="2119712"/>
            <a:ext cx="140846" cy="11629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2" name="Rectangle 21">
            <a:extLst>
              <a:ext uri="{FF2B5EF4-FFF2-40B4-BE49-F238E27FC236}">
                <a16:creationId xmlns:a16="http://schemas.microsoft.com/office/drawing/2014/main" id="{6F4D7E77-43D2-4B5C-AD18-474F4A791CB0}"/>
              </a:ext>
            </a:extLst>
          </p:cNvPr>
          <p:cNvSpPr/>
          <p:nvPr/>
        </p:nvSpPr>
        <p:spPr>
          <a:xfrm>
            <a:off x="571018" y="3404979"/>
            <a:ext cx="140846" cy="11629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sp>
        <p:nvSpPr>
          <p:cNvPr id="23" name="Rectangle 22">
            <a:extLst>
              <a:ext uri="{FF2B5EF4-FFF2-40B4-BE49-F238E27FC236}">
                <a16:creationId xmlns:a16="http://schemas.microsoft.com/office/drawing/2014/main" id="{06AE02E0-F3F0-4B93-A241-FD64F1D624A6}"/>
              </a:ext>
            </a:extLst>
          </p:cNvPr>
          <p:cNvSpPr/>
          <p:nvPr/>
        </p:nvSpPr>
        <p:spPr>
          <a:xfrm>
            <a:off x="571018" y="4690245"/>
            <a:ext cx="140846" cy="116298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nvGrpSpPr>
          <p:cNvPr id="55" name="Group 23"/>
          <p:cNvGrpSpPr/>
          <p:nvPr/>
        </p:nvGrpSpPr>
        <p:grpSpPr>
          <a:xfrm>
            <a:off x="806496" y="2384405"/>
            <a:ext cx="633600" cy="633600"/>
            <a:chOff x="10888678" y="1760585"/>
            <a:chExt cx="633600" cy="633600"/>
          </a:xfrm>
        </p:grpSpPr>
        <p:sp>
          <p:nvSpPr>
            <p:cNvPr id="56" name="Accent"/>
            <p:cNvSpPr/>
            <p:nvPr/>
          </p:nvSpPr>
          <p:spPr>
            <a:xfrm>
              <a:off x="10888678" y="1760585"/>
              <a:ext cx="633600" cy="633600"/>
            </a:xfrm>
            <a:custGeom>
              <a:avLst/>
              <a:gdLst/>
              <a:ahLst/>
              <a:cxnLst/>
              <a:rect l="0" t="0" r="10000" b="10000"/>
              <a:pathLst>
                <a:path w="10000" h="10000">
                  <a:moveTo>
                    <a:pt x="7752" y="4035"/>
                  </a:moveTo>
                  <a:lnTo>
                    <a:pt x="7734" y="4044"/>
                  </a:lnTo>
                  <a:lnTo>
                    <a:pt x="7716" y="4050"/>
                  </a:lnTo>
                  <a:lnTo>
                    <a:pt x="7697" y="4054"/>
                  </a:lnTo>
                  <a:lnTo>
                    <a:pt x="7677" y="4055"/>
                  </a:lnTo>
                  <a:lnTo>
                    <a:pt x="5852" y="4055"/>
                  </a:lnTo>
                  <a:lnTo>
                    <a:pt x="5832" y="4054"/>
                  </a:lnTo>
                  <a:lnTo>
                    <a:pt x="5813" y="4050"/>
                  </a:lnTo>
                  <a:lnTo>
                    <a:pt x="5795" y="4044"/>
                  </a:lnTo>
                  <a:lnTo>
                    <a:pt x="5777" y="4035"/>
                  </a:lnTo>
                  <a:lnTo>
                    <a:pt x="5761" y="4024"/>
                  </a:lnTo>
                  <a:lnTo>
                    <a:pt x="5746" y="4011"/>
                  </a:lnTo>
                  <a:lnTo>
                    <a:pt x="5733" y="3996"/>
                  </a:lnTo>
                  <a:lnTo>
                    <a:pt x="5722" y="3980"/>
                  </a:lnTo>
                  <a:lnTo>
                    <a:pt x="5713" y="3962"/>
                  </a:lnTo>
                  <a:lnTo>
                    <a:pt x="5707" y="3944"/>
                  </a:lnTo>
                  <a:lnTo>
                    <a:pt x="5703" y="3925"/>
                  </a:lnTo>
                  <a:lnTo>
                    <a:pt x="5702" y="3905"/>
                  </a:lnTo>
                  <a:lnTo>
                    <a:pt x="5703" y="3885"/>
                  </a:lnTo>
                  <a:lnTo>
                    <a:pt x="5707" y="3866"/>
                  </a:lnTo>
                  <a:lnTo>
                    <a:pt x="5713" y="3848"/>
                  </a:lnTo>
                  <a:lnTo>
                    <a:pt x="5722" y="3830"/>
                  </a:lnTo>
                  <a:lnTo>
                    <a:pt x="5733" y="3814"/>
                  </a:lnTo>
                  <a:lnTo>
                    <a:pt x="5746" y="3799"/>
                  </a:lnTo>
                  <a:lnTo>
                    <a:pt x="5761" y="3786"/>
                  </a:lnTo>
                  <a:lnTo>
                    <a:pt x="5777" y="3775"/>
                  </a:lnTo>
                  <a:lnTo>
                    <a:pt x="5795" y="3766"/>
                  </a:lnTo>
                  <a:lnTo>
                    <a:pt x="5813" y="3760"/>
                  </a:lnTo>
                  <a:lnTo>
                    <a:pt x="5832" y="3756"/>
                  </a:lnTo>
                  <a:lnTo>
                    <a:pt x="5852" y="3755"/>
                  </a:lnTo>
                  <a:lnTo>
                    <a:pt x="7677" y="3755"/>
                  </a:lnTo>
                  <a:lnTo>
                    <a:pt x="7697" y="3756"/>
                  </a:lnTo>
                  <a:lnTo>
                    <a:pt x="7716" y="3760"/>
                  </a:lnTo>
                  <a:lnTo>
                    <a:pt x="7734" y="3766"/>
                  </a:lnTo>
                  <a:lnTo>
                    <a:pt x="7752" y="3775"/>
                  </a:lnTo>
                  <a:lnTo>
                    <a:pt x="7768" y="3786"/>
                  </a:lnTo>
                  <a:lnTo>
                    <a:pt x="7783" y="3799"/>
                  </a:lnTo>
                  <a:lnTo>
                    <a:pt x="7796" y="3814"/>
                  </a:lnTo>
                  <a:lnTo>
                    <a:pt x="7807" y="3830"/>
                  </a:lnTo>
                  <a:lnTo>
                    <a:pt x="7816" y="3848"/>
                  </a:lnTo>
                  <a:lnTo>
                    <a:pt x="7822" y="3866"/>
                  </a:lnTo>
                  <a:lnTo>
                    <a:pt x="7826" y="3885"/>
                  </a:lnTo>
                  <a:lnTo>
                    <a:pt x="7827" y="3905"/>
                  </a:lnTo>
                  <a:lnTo>
                    <a:pt x="7826" y="3925"/>
                  </a:lnTo>
                  <a:lnTo>
                    <a:pt x="7822" y="3944"/>
                  </a:lnTo>
                  <a:lnTo>
                    <a:pt x="7816" y="3962"/>
                  </a:lnTo>
                  <a:lnTo>
                    <a:pt x="7807" y="3980"/>
                  </a:lnTo>
                  <a:lnTo>
                    <a:pt x="7796" y="3996"/>
                  </a:lnTo>
                  <a:lnTo>
                    <a:pt x="7783" y="4011"/>
                  </a:lnTo>
                  <a:lnTo>
                    <a:pt x="7768" y="4024"/>
                  </a:lnTo>
                  <a:lnTo>
                    <a:pt x="7752" y="4035"/>
                  </a:lnTo>
                  <a:close/>
                  <a:moveTo>
                    <a:pt x="7752" y="5008"/>
                  </a:moveTo>
                  <a:lnTo>
                    <a:pt x="7734" y="5017"/>
                  </a:lnTo>
                  <a:lnTo>
                    <a:pt x="7716" y="5023"/>
                  </a:lnTo>
                  <a:lnTo>
                    <a:pt x="7697" y="5027"/>
                  </a:lnTo>
                  <a:lnTo>
                    <a:pt x="7677" y="5028"/>
                  </a:lnTo>
                  <a:lnTo>
                    <a:pt x="5852" y="5028"/>
                  </a:lnTo>
                  <a:lnTo>
                    <a:pt x="5832" y="5027"/>
                  </a:lnTo>
                  <a:lnTo>
                    <a:pt x="5813" y="5023"/>
                  </a:lnTo>
                  <a:lnTo>
                    <a:pt x="5795" y="5017"/>
                  </a:lnTo>
                  <a:lnTo>
                    <a:pt x="5777" y="5008"/>
                  </a:lnTo>
                  <a:lnTo>
                    <a:pt x="5761" y="4997"/>
                  </a:lnTo>
                  <a:lnTo>
                    <a:pt x="5746" y="4984"/>
                  </a:lnTo>
                  <a:lnTo>
                    <a:pt x="5733" y="4969"/>
                  </a:lnTo>
                  <a:lnTo>
                    <a:pt x="5722" y="4953"/>
                  </a:lnTo>
                  <a:lnTo>
                    <a:pt x="5713" y="4935"/>
                  </a:lnTo>
                  <a:lnTo>
                    <a:pt x="5707" y="4917"/>
                  </a:lnTo>
                  <a:lnTo>
                    <a:pt x="5703" y="4898"/>
                  </a:lnTo>
                  <a:lnTo>
                    <a:pt x="5702" y="4878"/>
                  </a:lnTo>
                  <a:lnTo>
                    <a:pt x="5703" y="4858"/>
                  </a:lnTo>
                  <a:lnTo>
                    <a:pt x="5707" y="4839"/>
                  </a:lnTo>
                  <a:lnTo>
                    <a:pt x="5713" y="4821"/>
                  </a:lnTo>
                  <a:lnTo>
                    <a:pt x="5722" y="4803"/>
                  </a:lnTo>
                  <a:lnTo>
                    <a:pt x="5733" y="4787"/>
                  </a:lnTo>
                  <a:lnTo>
                    <a:pt x="5746" y="4772"/>
                  </a:lnTo>
                  <a:lnTo>
                    <a:pt x="5761" y="4759"/>
                  </a:lnTo>
                  <a:lnTo>
                    <a:pt x="5777" y="4748"/>
                  </a:lnTo>
                  <a:lnTo>
                    <a:pt x="5795" y="4739"/>
                  </a:lnTo>
                  <a:lnTo>
                    <a:pt x="5813" y="4733"/>
                  </a:lnTo>
                  <a:lnTo>
                    <a:pt x="5832" y="4729"/>
                  </a:lnTo>
                  <a:lnTo>
                    <a:pt x="5852" y="4728"/>
                  </a:lnTo>
                  <a:lnTo>
                    <a:pt x="7677" y="4728"/>
                  </a:lnTo>
                  <a:lnTo>
                    <a:pt x="7697" y="4729"/>
                  </a:lnTo>
                  <a:lnTo>
                    <a:pt x="7716" y="4733"/>
                  </a:lnTo>
                  <a:lnTo>
                    <a:pt x="7734" y="4739"/>
                  </a:lnTo>
                  <a:lnTo>
                    <a:pt x="7752" y="4748"/>
                  </a:lnTo>
                  <a:lnTo>
                    <a:pt x="7768" y="4759"/>
                  </a:lnTo>
                  <a:lnTo>
                    <a:pt x="7783" y="4772"/>
                  </a:lnTo>
                  <a:lnTo>
                    <a:pt x="7796" y="4787"/>
                  </a:lnTo>
                  <a:lnTo>
                    <a:pt x="7807" y="4803"/>
                  </a:lnTo>
                  <a:lnTo>
                    <a:pt x="7816" y="4821"/>
                  </a:lnTo>
                  <a:lnTo>
                    <a:pt x="7822" y="4839"/>
                  </a:lnTo>
                  <a:lnTo>
                    <a:pt x="7826" y="4858"/>
                  </a:lnTo>
                  <a:lnTo>
                    <a:pt x="7827" y="4878"/>
                  </a:lnTo>
                  <a:lnTo>
                    <a:pt x="7826" y="4898"/>
                  </a:lnTo>
                  <a:lnTo>
                    <a:pt x="7822" y="4917"/>
                  </a:lnTo>
                  <a:lnTo>
                    <a:pt x="7816" y="4935"/>
                  </a:lnTo>
                  <a:lnTo>
                    <a:pt x="7807" y="4953"/>
                  </a:lnTo>
                  <a:lnTo>
                    <a:pt x="7796" y="4969"/>
                  </a:lnTo>
                  <a:lnTo>
                    <a:pt x="7783" y="4984"/>
                  </a:lnTo>
                  <a:lnTo>
                    <a:pt x="7768" y="4997"/>
                  </a:lnTo>
                  <a:lnTo>
                    <a:pt x="7752" y="5008"/>
                  </a:lnTo>
                  <a:close/>
                  <a:moveTo>
                    <a:pt x="4223" y="4035"/>
                  </a:moveTo>
                  <a:lnTo>
                    <a:pt x="4205" y="4044"/>
                  </a:lnTo>
                  <a:lnTo>
                    <a:pt x="4187" y="4050"/>
                  </a:lnTo>
                  <a:lnTo>
                    <a:pt x="4168" y="4054"/>
                  </a:lnTo>
                  <a:lnTo>
                    <a:pt x="4148" y="4055"/>
                  </a:lnTo>
                  <a:lnTo>
                    <a:pt x="2323" y="4055"/>
                  </a:lnTo>
                  <a:lnTo>
                    <a:pt x="2303" y="4054"/>
                  </a:lnTo>
                  <a:lnTo>
                    <a:pt x="2284" y="4050"/>
                  </a:lnTo>
                  <a:lnTo>
                    <a:pt x="2266" y="4044"/>
                  </a:lnTo>
                  <a:lnTo>
                    <a:pt x="2248" y="4035"/>
                  </a:lnTo>
                  <a:lnTo>
                    <a:pt x="2232" y="4024"/>
                  </a:lnTo>
                  <a:lnTo>
                    <a:pt x="2217" y="4011"/>
                  </a:lnTo>
                  <a:lnTo>
                    <a:pt x="2204" y="3996"/>
                  </a:lnTo>
                  <a:lnTo>
                    <a:pt x="2193" y="3980"/>
                  </a:lnTo>
                  <a:lnTo>
                    <a:pt x="2184" y="3962"/>
                  </a:lnTo>
                  <a:lnTo>
                    <a:pt x="2178" y="3944"/>
                  </a:lnTo>
                  <a:lnTo>
                    <a:pt x="2174" y="3925"/>
                  </a:lnTo>
                  <a:lnTo>
                    <a:pt x="2173" y="3905"/>
                  </a:lnTo>
                  <a:lnTo>
                    <a:pt x="2174" y="3885"/>
                  </a:lnTo>
                  <a:lnTo>
                    <a:pt x="2178" y="3866"/>
                  </a:lnTo>
                  <a:lnTo>
                    <a:pt x="2184" y="3848"/>
                  </a:lnTo>
                  <a:lnTo>
                    <a:pt x="2193" y="3830"/>
                  </a:lnTo>
                  <a:lnTo>
                    <a:pt x="2204" y="3814"/>
                  </a:lnTo>
                  <a:lnTo>
                    <a:pt x="2217" y="3799"/>
                  </a:lnTo>
                  <a:lnTo>
                    <a:pt x="2232" y="3786"/>
                  </a:lnTo>
                  <a:lnTo>
                    <a:pt x="2248" y="3775"/>
                  </a:lnTo>
                  <a:lnTo>
                    <a:pt x="2266" y="3766"/>
                  </a:lnTo>
                  <a:lnTo>
                    <a:pt x="2284" y="3760"/>
                  </a:lnTo>
                  <a:lnTo>
                    <a:pt x="2303" y="3756"/>
                  </a:lnTo>
                  <a:lnTo>
                    <a:pt x="2323" y="3755"/>
                  </a:lnTo>
                  <a:lnTo>
                    <a:pt x="4148" y="3755"/>
                  </a:lnTo>
                  <a:lnTo>
                    <a:pt x="4168" y="3756"/>
                  </a:lnTo>
                  <a:lnTo>
                    <a:pt x="4187" y="3760"/>
                  </a:lnTo>
                  <a:lnTo>
                    <a:pt x="4205" y="3766"/>
                  </a:lnTo>
                  <a:lnTo>
                    <a:pt x="4223" y="3775"/>
                  </a:lnTo>
                  <a:lnTo>
                    <a:pt x="4239" y="3786"/>
                  </a:lnTo>
                  <a:lnTo>
                    <a:pt x="4254" y="3799"/>
                  </a:lnTo>
                  <a:lnTo>
                    <a:pt x="4267" y="3814"/>
                  </a:lnTo>
                  <a:lnTo>
                    <a:pt x="4278" y="3830"/>
                  </a:lnTo>
                  <a:lnTo>
                    <a:pt x="4287" y="3848"/>
                  </a:lnTo>
                  <a:lnTo>
                    <a:pt x="4293" y="3866"/>
                  </a:lnTo>
                  <a:lnTo>
                    <a:pt x="4297" y="3885"/>
                  </a:lnTo>
                  <a:lnTo>
                    <a:pt x="4298" y="3905"/>
                  </a:lnTo>
                  <a:lnTo>
                    <a:pt x="4297" y="3925"/>
                  </a:lnTo>
                  <a:lnTo>
                    <a:pt x="4293" y="3944"/>
                  </a:lnTo>
                  <a:lnTo>
                    <a:pt x="4287" y="3962"/>
                  </a:lnTo>
                  <a:lnTo>
                    <a:pt x="4278" y="3980"/>
                  </a:lnTo>
                  <a:lnTo>
                    <a:pt x="4267" y="3996"/>
                  </a:lnTo>
                  <a:lnTo>
                    <a:pt x="4254" y="4011"/>
                  </a:lnTo>
                  <a:lnTo>
                    <a:pt x="4239" y="4024"/>
                  </a:lnTo>
                  <a:lnTo>
                    <a:pt x="4223" y="4035"/>
                  </a:lnTo>
                  <a:close/>
                  <a:moveTo>
                    <a:pt x="4223" y="5008"/>
                  </a:moveTo>
                  <a:lnTo>
                    <a:pt x="4205" y="5017"/>
                  </a:lnTo>
                  <a:lnTo>
                    <a:pt x="4187" y="5023"/>
                  </a:lnTo>
                  <a:lnTo>
                    <a:pt x="4168" y="5027"/>
                  </a:lnTo>
                  <a:lnTo>
                    <a:pt x="4148" y="5028"/>
                  </a:lnTo>
                  <a:lnTo>
                    <a:pt x="2323" y="5028"/>
                  </a:lnTo>
                  <a:lnTo>
                    <a:pt x="2303" y="5027"/>
                  </a:lnTo>
                  <a:lnTo>
                    <a:pt x="2284" y="5023"/>
                  </a:lnTo>
                  <a:lnTo>
                    <a:pt x="2266" y="5017"/>
                  </a:lnTo>
                  <a:lnTo>
                    <a:pt x="2248" y="5008"/>
                  </a:lnTo>
                  <a:lnTo>
                    <a:pt x="2232" y="4997"/>
                  </a:lnTo>
                  <a:lnTo>
                    <a:pt x="2217" y="4984"/>
                  </a:lnTo>
                  <a:lnTo>
                    <a:pt x="2204" y="4969"/>
                  </a:lnTo>
                  <a:lnTo>
                    <a:pt x="2193" y="4953"/>
                  </a:lnTo>
                  <a:lnTo>
                    <a:pt x="2184" y="4935"/>
                  </a:lnTo>
                  <a:lnTo>
                    <a:pt x="2178" y="4917"/>
                  </a:lnTo>
                  <a:lnTo>
                    <a:pt x="2174" y="4898"/>
                  </a:lnTo>
                  <a:lnTo>
                    <a:pt x="2173" y="4878"/>
                  </a:lnTo>
                  <a:lnTo>
                    <a:pt x="2174" y="4858"/>
                  </a:lnTo>
                  <a:lnTo>
                    <a:pt x="2178" y="4839"/>
                  </a:lnTo>
                  <a:lnTo>
                    <a:pt x="2184" y="4821"/>
                  </a:lnTo>
                  <a:lnTo>
                    <a:pt x="2193" y="4803"/>
                  </a:lnTo>
                  <a:lnTo>
                    <a:pt x="2204" y="4787"/>
                  </a:lnTo>
                  <a:lnTo>
                    <a:pt x="2217" y="4772"/>
                  </a:lnTo>
                  <a:lnTo>
                    <a:pt x="2232" y="4759"/>
                  </a:lnTo>
                  <a:lnTo>
                    <a:pt x="2248" y="4748"/>
                  </a:lnTo>
                  <a:lnTo>
                    <a:pt x="2266" y="4739"/>
                  </a:lnTo>
                  <a:lnTo>
                    <a:pt x="2284" y="4733"/>
                  </a:lnTo>
                  <a:lnTo>
                    <a:pt x="2303" y="4729"/>
                  </a:lnTo>
                  <a:lnTo>
                    <a:pt x="2323" y="4728"/>
                  </a:lnTo>
                  <a:lnTo>
                    <a:pt x="4148" y="4728"/>
                  </a:lnTo>
                  <a:lnTo>
                    <a:pt x="4168" y="4729"/>
                  </a:lnTo>
                  <a:lnTo>
                    <a:pt x="4187" y="4733"/>
                  </a:lnTo>
                  <a:lnTo>
                    <a:pt x="4205" y="4739"/>
                  </a:lnTo>
                  <a:lnTo>
                    <a:pt x="4223" y="4748"/>
                  </a:lnTo>
                  <a:lnTo>
                    <a:pt x="4239" y="4759"/>
                  </a:lnTo>
                  <a:lnTo>
                    <a:pt x="4254" y="4772"/>
                  </a:lnTo>
                  <a:lnTo>
                    <a:pt x="4267" y="4787"/>
                  </a:lnTo>
                  <a:lnTo>
                    <a:pt x="4278" y="4803"/>
                  </a:lnTo>
                  <a:lnTo>
                    <a:pt x="4287" y="4821"/>
                  </a:lnTo>
                  <a:lnTo>
                    <a:pt x="4293" y="4839"/>
                  </a:lnTo>
                  <a:lnTo>
                    <a:pt x="4297" y="4858"/>
                  </a:lnTo>
                  <a:lnTo>
                    <a:pt x="4298" y="4878"/>
                  </a:lnTo>
                  <a:lnTo>
                    <a:pt x="4297" y="4898"/>
                  </a:lnTo>
                  <a:lnTo>
                    <a:pt x="4293" y="4917"/>
                  </a:lnTo>
                  <a:lnTo>
                    <a:pt x="4287" y="4935"/>
                  </a:lnTo>
                  <a:lnTo>
                    <a:pt x="4278" y="4953"/>
                  </a:lnTo>
                  <a:lnTo>
                    <a:pt x="4267" y="4969"/>
                  </a:lnTo>
                  <a:lnTo>
                    <a:pt x="4254" y="4984"/>
                  </a:lnTo>
                  <a:lnTo>
                    <a:pt x="4239" y="4997"/>
                  </a:lnTo>
                  <a:lnTo>
                    <a:pt x="4223" y="5008"/>
                  </a:lnTo>
                  <a:close/>
                </a:path>
              </a:pathLst>
            </a:custGeom>
            <a:solidFill>
              <a:schemeClr val="accent1"/>
            </a:solidFill>
            <a:ln>
              <a:noFill/>
            </a:ln>
          </p:spPr>
          <p:txBody>
            <a:bodyPr/>
            <a:lstStyle/>
            <a:p>
              <a:endParaRPr/>
            </a:p>
          </p:txBody>
        </p:sp>
        <p:sp>
          <p:nvSpPr>
            <p:cNvPr id="57" name="Outline"/>
            <p:cNvSpPr/>
            <p:nvPr/>
          </p:nvSpPr>
          <p:spPr>
            <a:xfrm>
              <a:off x="10888678" y="1760585"/>
              <a:ext cx="633600" cy="633600"/>
            </a:xfrm>
            <a:custGeom>
              <a:avLst/>
              <a:gdLst/>
              <a:ahLst/>
              <a:cxnLst/>
              <a:rect l="0" t="0" r="10000" b="10000"/>
              <a:pathLst>
                <a:path w="10000" h="10000">
                  <a:moveTo>
                    <a:pt x="4852" y="2323"/>
                  </a:moveTo>
                  <a:lnTo>
                    <a:pt x="5000" y="2404"/>
                  </a:lnTo>
                  <a:lnTo>
                    <a:pt x="5148" y="2323"/>
                  </a:lnTo>
                  <a:lnTo>
                    <a:pt x="5167" y="2314"/>
                  </a:lnTo>
                  <a:lnTo>
                    <a:pt x="5446" y="2190"/>
                  </a:lnTo>
                  <a:lnTo>
                    <a:pt x="5463" y="2184"/>
                  </a:lnTo>
                  <a:lnTo>
                    <a:pt x="5751" y="2081"/>
                  </a:lnTo>
                  <a:lnTo>
                    <a:pt x="5768" y="2076"/>
                  </a:lnTo>
                  <a:lnTo>
                    <a:pt x="6061" y="1995"/>
                  </a:lnTo>
                  <a:lnTo>
                    <a:pt x="6077" y="1991"/>
                  </a:lnTo>
                  <a:lnTo>
                    <a:pt x="6373" y="1929"/>
                  </a:lnTo>
                  <a:lnTo>
                    <a:pt x="6388" y="1927"/>
                  </a:lnTo>
                  <a:lnTo>
                    <a:pt x="6683" y="1885"/>
                  </a:lnTo>
                  <a:lnTo>
                    <a:pt x="6698" y="1883"/>
                  </a:lnTo>
                  <a:lnTo>
                    <a:pt x="6988" y="1861"/>
                  </a:lnTo>
                  <a:lnTo>
                    <a:pt x="7004" y="1860"/>
                  </a:lnTo>
                  <a:lnTo>
                    <a:pt x="7287" y="1856"/>
                  </a:lnTo>
                  <a:lnTo>
                    <a:pt x="7303" y="1857"/>
                  </a:lnTo>
                  <a:lnTo>
                    <a:pt x="7575" y="1871"/>
                  </a:lnTo>
                  <a:lnTo>
                    <a:pt x="7593" y="1873"/>
                  </a:lnTo>
                  <a:lnTo>
                    <a:pt x="7851" y="1904"/>
                  </a:lnTo>
                  <a:lnTo>
                    <a:pt x="7870" y="1907"/>
                  </a:lnTo>
                  <a:lnTo>
                    <a:pt x="8111" y="1956"/>
                  </a:lnTo>
                  <a:lnTo>
                    <a:pt x="8132" y="1962"/>
                  </a:lnTo>
                  <a:lnTo>
                    <a:pt x="8353" y="2027"/>
                  </a:lnTo>
                  <a:lnTo>
                    <a:pt x="8377" y="2036"/>
                  </a:lnTo>
                  <a:lnTo>
                    <a:pt x="8574" y="2117"/>
                  </a:lnTo>
                  <a:lnTo>
                    <a:pt x="8602" y="2131"/>
                  </a:lnTo>
                  <a:lnTo>
                    <a:pt x="8773" y="2228"/>
                  </a:lnTo>
                  <a:lnTo>
                    <a:pt x="8801" y="2246"/>
                  </a:lnTo>
                  <a:lnTo>
                    <a:pt x="8826" y="2267"/>
                  </a:lnTo>
                  <a:lnTo>
                    <a:pt x="8848" y="2292"/>
                  </a:lnTo>
                  <a:lnTo>
                    <a:pt x="8866" y="2319"/>
                  </a:lnTo>
                  <a:lnTo>
                    <a:pt x="8881" y="2349"/>
                  </a:lnTo>
                  <a:lnTo>
                    <a:pt x="8891" y="2380"/>
                  </a:lnTo>
                  <a:lnTo>
                    <a:pt x="8898" y="2412"/>
                  </a:lnTo>
                  <a:lnTo>
                    <a:pt x="8900" y="2445"/>
                  </a:lnTo>
                  <a:lnTo>
                    <a:pt x="8900" y="7798"/>
                  </a:lnTo>
                  <a:lnTo>
                    <a:pt x="8898" y="7830"/>
                  </a:lnTo>
                  <a:lnTo>
                    <a:pt x="8892" y="7862"/>
                  </a:lnTo>
                  <a:lnTo>
                    <a:pt x="8881" y="7893"/>
                  </a:lnTo>
                  <a:lnTo>
                    <a:pt x="8867" y="7923"/>
                  </a:lnTo>
                  <a:lnTo>
                    <a:pt x="8849" y="7950"/>
                  </a:lnTo>
                  <a:lnTo>
                    <a:pt x="8827" y="7974"/>
                  </a:lnTo>
                  <a:lnTo>
                    <a:pt x="8803" y="7996"/>
                  </a:lnTo>
                  <a:lnTo>
                    <a:pt x="8776" y="8014"/>
                  </a:lnTo>
                  <a:lnTo>
                    <a:pt x="8747" y="8028"/>
                  </a:lnTo>
                  <a:lnTo>
                    <a:pt x="8716" y="8039"/>
                  </a:lnTo>
                  <a:lnTo>
                    <a:pt x="8684" y="8046"/>
                  </a:lnTo>
                  <a:lnTo>
                    <a:pt x="8652" y="8048"/>
                  </a:lnTo>
                  <a:lnTo>
                    <a:pt x="8619" y="8046"/>
                  </a:lnTo>
                  <a:lnTo>
                    <a:pt x="8587" y="8040"/>
                  </a:lnTo>
                  <a:lnTo>
                    <a:pt x="8556" y="8030"/>
                  </a:lnTo>
                  <a:lnTo>
                    <a:pt x="8527" y="8016"/>
                  </a:lnTo>
                  <a:lnTo>
                    <a:pt x="8370" y="7927"/>
                  </a:lnTo>
                  <a:lnTo>
                    <a:pt x="8199" y="7856"/>
                  </a:lnTo>
                  <a:lnTo>
                    <a:pt x="8001" y="7798"/>
                  </a:lnTo>
                  <a:lnTo>
                    <a:pt x="7780" y="7753"/>
                  </a:lnTo>
                  <a:lnTo>
                    <a:pt x="7540" y="7724"/>
                  </a:lnTo>
                  <a:lnTo>
                    <a:pt x="7285" y="7710"/>
                  </a:lnTo>
                  <a:lnTo>
                    <a:pt x="7019" y="7714"/>
                  </a:lnTo>
                  <a:lnTo>
                    <a:pt x="6745" y="7735"/>
                  </a:lnTo>
                  <a:lnTo>
                    <a:pt x="6466" y="7774"/>
                  </a:lnTo>
                  <a:lnTo>
                    <a:pt x="6187" y="7832"/>
                  </a:lnTo>
                  <a:lnTo>
                    <a:pt x="5910" y="7909"/>
                  </a:lnTo>
                  <a:lnTo>
                    <a:pt x="5640" y="8006"/>
                  </a:lnTo>
                  <a:lnTo>
                    <a:pt x="5378" y="8121"/>
                  </a:lnTo>
                  <a:lnTo>
                    <a:pt x="5119" y="8262"/>
                  </a:lnTo>
                  <a:lnTo>
                    <a:pt x="5106" y="8268"/>
                  </a:lnTo>
                  <a:lnTo>
                    <a:pt x="5096" y="8273"/>
                  </a:lnTo>
                  <a:lnTo>
                    <a:pt x="5093" y="8274"/>
                  </a:lnTo>
                  <a:lnTo>
                    <a:pt x="5091" y="8275"/>
                  </a:lnTo>
                  <a:lnTo>
                    <a:pt x="5075" y="8280"/>
                  </a:lnTo>
                  <a:lnTo>
                    <a:pt x="5065" y="8283"/>
                  </a:lnTo>
                  <a:lnTo>
                    <a:pt x="5063" y="8284"/>
                  </a:lnTo>
                  <a:lnTo>
                    <a:pt x="5062" y="8284"/>
                  </a:lnTo>
                  <a:lnTo>
                    <a:pt x="5042" y="8288"/>
                  </a:lnTo>
                  <a:lnTo>
                    <a:pt x="5033" y="8290"/>
                  </a:lnTo>
                  <a:lnTo>
                    <a:pt x="5032" y="8290"/>
                  </a:lnTo>
                  <a:lnTo>
                    <a:pt x="5031" y="8290"/>
                  </a:lnTo>
                  <a:lnTo>
                    <a:pt x="5000" y="8292"/>
                  </a:lnTo>
                  <a:lnTo>
                    <a:pt x="5000" y="8292"/>
                  </a:lnTo>
                  <a:lnTo>
                    <a:pt x="5000" y="8292"/>
                  </a:lnTo>
                  <a:lnTo>
                    <a:pt x="4969" y="8290"/>
                  </a:lnTo>
                  <a:lnTo>
                    <a:pt x="4968" y="8290"/>
                  </a:lnTo>
                  <a:lnTo>
                    <a:pt x="4967" y="8290"/>
                  </a:lnTo>
                  <a:lnTo>
                    <a:pt x="4958" y="8288"/>
                  </a:lnTo>
                  <a:lnTo>
                    <a:pt x="4938" y="8284"/>
                  </a:lnTo>
                  <a:lnTo>
                    <a:pt x="4937" y="8284"/>
                  </a:lnTo>
                  <a:lnTo>
                    <a:pt x="4935" y="8283"/>
                  </a:lnTo>
                  <a:lnTo>
                    <a:pt x="4925" y="8280"/>
                  </a:lnTo>
                  <a:lnTo>
                    <a:pt x="4909" y="8275"/>
                  </a:lnTo>
                  <a:lnTo>
                    <a:pt x="4907" y="8274"/>
                  </a:lnTo>
                  <a:lnTo>
                    <a:pt x="4904" y="8273"/>
                  </a:lnTo>
                  <a:lnTo>
                    <a:pt x="4894" y="8268"/>
                  </a:lnTo>
                  <a:lnTo>
                    <a:pt x="4881" y="8262"/>
                  </a:lnTo>
                  <a:lnTo>
                    <a:pt x="4622" y="8121"/>
                  </a:lnTo>
                  <a:lnTo>
                    <a:pt x="4360" y="8006"/>
                  </a:lnTo>
                  <a:lnTo>
                    <a:pt x="4090" y="7909"/>
                  </a:lnTo>
                  <a:lnTo>
                    <a:pt x="3813" y="7832"/>
                  </a:lnTo>
                  <a:lnTo>
                    <a:pt x="3534" y="7774"/>
                  </a:lnTo>
                  <a:lnTo>
                    <a:pt x="3255" y="7735"/>
                  </a:lnTo>
                  <a:lnTo>
                    <a:pt x="2981" y="7714"/>
                  </a:lnTo>
                  <a:lnTo>
                    <a:pt x="2715" y="7710"/>
                  </a:lnTo>
                  <a:lnTo>
                    <a:pt x="2460" y="7724"/>
                  </a:lnTo>
                  <a:lnTo>
                    <a:pt x="2220" y="7753"/>
                  </a:lnTo>
                  <a:lnTo>
                    <a:pt x="1999" y="7798"/>
                  </a:lnTo>
                  <a:lnTo>
                    <a:pt x="1801" y="7856"/>
                  </a:lnTo>
                  <a:lnTo>
                    <a:pt x="1630" y="7927"/>
                  </a:lnTo>
                  <a:lnTo>
                    <a:pt x="1473" y="8016"/>
                  </a:lnTo>
                  <a:lnTo>
                    <a:pt x="1444" y="8030"/>
                  </a:lnTo>
                  <a:lnTo>
                    <a:pt x="1413" y="8040"/>
                  </a:lnTo>
                  <a:lnTo>
                    <a:pt x="1381" y="8046"/>
                  </a:lnTo>
                  <a:lnTo>
                    <a:pt x="1348" y="8048"/>
                  </a:lnTo>
                  <a:lnTo>
                    <a:pt x="1316" y="8046"/>
                  </a:lnTo>
                  <a:lnTo>
                    <a:pt x="1284" y="8039"/>
                  </a:lnTo>
                  <a:lnTo>
                    <a:pt x="1253" y="8028"/>
                  </a:lnTo>
                  <a:lnTo>
                    <a:pt x="1224" y="8014"/>
                  </a:lnTo>
                  <a:lnTo>
                    <a:pt x="1197" y="7996"/>
                  </a:lnTo>
                  <a:lnTo>
                    <a:pt x="1173" y="7974"/>
                  </a:lnTo>
                  <a:lnTo>
                    <a:pt x="1151" y="7950"/>
                  </a:lnTo>
                  <a:lnTo>
                    <a:pt x="1133" y="7923"/>
                  </a:lnTo>
                  <a:lnTo>
                    <a:pt x="1119" y="7893"/>
                  </a:lnTo>
                  <a:lnTo>
                    <a:pt x="1108" y="7862"/>
                  </a:lnTo>
                  <a:lnTo>
                    <a:pt x="1102" y="7830"/>
                  </a:lnTo>
                  <a:lnTo>
                    <a:pt x="1100" y="7798"/>
                  </a:lnTo>
                  <a:lnTo>
                    <a:pt x="1100" y="2445"/>
                  </a:lnTo>
                  <a:lnTo>
                    <a:pt x="1102" y="2412"/>
                  </a:lnTo>
                  <a:lnTo>
                    <a:pt x="1109" y="2380"/>
                  </a:lnTo>
                  <a:lnTo>
                    <a:pt x="1119" y="2349"/>
                  </a:lnTo>
                  <a:lnTo>
                    <a:pt x="1134" y="2319"/>
                  </a:lnTo>
                  <a:lnTo>
                    <a:pt x="1152" y="2292"/>
                  </a:lnTo>
                  <a:lnTo>
                    <a:pt x="1174" y="2267"/>
                  </a:lnTo>
                  <a:lnTo>
                    <a:pt x="1199" y="2246"/>
                  </a:lnTo>
                  <a:lnTo>
                    <a:pt x="1227" y="2228"/>
                  </a:lnTo>
                  <a:lnTo>
                    <a:pt x="1398" y="2131"/>
                  </a:lnTo>
                  <a:lnTo>
                    <a:pt x="1426" y="2117"/>
                  </a:lnTo>
                  <a:lnTo>
                    <a:pt x="1623" y="2036"/>
                  </a:lnTo>
                  <a:lnTo>
                    <a:pt x="1647" y="2027"/>
                  </a:lnTo>
                  <a:lnTo>
                    <a:pt x="1868" y="1962"/>
                  </a:lnTo>
                  <a:lnTo>
                    <a:pt x="1889" y="1956"/>
                  </a:lnTo>
                  <a:lnTo>
                    <a:pt x="2130" y="1907"/>
                  </a:lnTo>
                  <a:lnTo>
                    <a:pt x="2149" y="1904"/>
                  </a:lnTo>
                  <a:lnTo>
                    <a:pt x="2407" y="1873"/>
                  </a:lnTo>
                  <a:lnTo>
                    <a:pt x="2425" y="1871"/>
                  </a:lnTo>
                  <a:lnTo>
                    <a:pt x="2697" y="1857"/>
                  </a:lnTo>
                  <a:lnTo>
                    <a:pt x="2713" y="1856"/>
                  </a:lnTo>
                  <a:lnTo>
                    <a:pt x="2996" y="1860"/>
                  </a:lnTo>
                  <a:lnTo>
                    <a:pt x="3012" y="1861"/>
                  </a:lnTo>
                  <a:lnTo>
                    <a:pt x="3302" y="1883"/>
                  </a:lnTo>
                  <a:lnTo>
                    <a:pt x="3317" y="1885"/>
                  </a:lnTo>
                  <a:lnTo>
                    <a:pt x="3612" y="1927"/>
                  </a:lnTo>
                  <a:lnTo>
                    <a:pt x="3627" y="1929"/>
                  </a:lnTo>
                  <a:lnTo>
                    <a:pt x="3923" y="1991"/>
                  </a:lnTo>
                  <a:lnTo>
                    <a:pt x="3939" y="1995"/>
                  </a:lnTo>
                  <a:lnTo>
                    <a:pt x="4232" y="2076"/>
                  </a:lnTo>
                  <a:lnTo>
                    <a:pt x="4249" y="2081"/>
                  </a:lnTo>
                  <a:lnTo>
                    <a:pt x="4537" y="2184"/>
                  </a:lnTo>
                  <a:lnTo>
                    <a:pt x="4554" y="2190"/>
                  </a:lnTo>
                  <a:lnTo>
                    <a:pt x="4833" y="2314"/>
                  </a:lnTo>
                  <a:lnTo>
                    <a:pt x="4852" y="2323"/>
                  </a:lnTo>
                  <a:close/>
                  <a:moveTo>
                    <a:pt x="5378" y="2767"/>
                  </a:moveTo>
                  <a:lnTo>
                    <a:pt x="5250" y="2837"/>
                  </a:lnTo>
                  <a:lnTo>
                    <a:pt x="5250" y="7631"/>
                  </a:lnTo>
                  <a:lnTo>
                    <a:pt x="5446" y="7544"/>
                  </a:lnTo>
                  <a:lnTo>
                    <a:pt x="5463" y="7538"/>
                  </a:lnTo>
                  <a:lnTo>
                    <a:pt x="5751" y="7435"/>
                  </a:lnTo>
                  <a:lnTo>
                    <a:pt x="5768" y="7430"/>
                  </a:lnTo>
                  <a:lnTo>
                    <a:pt x="6061" y="7349"/>
                  </a:lnTo>
                  <a:lnTo>
                    <a:pt x="6077" y="7345"/>
                  </a:lnTo>
                  <a:lnTo>
                    <a:pt x="6373" y="7283"/>
                  </a:lnTo>
                  <a:lnTo>
                    <a:pt x="6388" y="7281"/>
                  </a:lnTo>
                  <a:lnTo>
                    <a:pt x="6683" y="7239"/>
                  </a:lnTo>
                  <a:lnTo>
                    <a:pt x="6698" y="7237"/>
                  </a:lnTo>
                  <a:lnTo>
                    <a:pt x="6988" y="7215"/>
                  </a:lnTo>
                  <a:lnTo>
                    <a:pt x="7004" y="7214"/>
                  </a:lnTo>
                  <a:lnTo>
                    <a:pt x="7287" y="7210"/>
                  </a:lnTo>
                  <a:lnTo>
                    <a:pt x="7303" y="7210"/>
                  </a:lnTo>
                  <a:lnTo>
                    <a:pt x="7575" y="7225"/>
                  </a:lnTo>
                  <a:lnTo>
                    <a:pt x="7593" y="7226"/>
                  </a:lnTo>
                  <a:lnTo>
                    <a:pt x="7851" y="7258"/>
                  </a:lnTo>
                  <a:lnTo>
                    <a:pt x="7870" y="7261"/>
                  </a:lnTo>
                  <a:lnTo>
                    <a:pt x="8111" y="7310"/>
                  </a:lnTo>
                  <a:lnTo>
                    <a:pt x="8132" y="7315"/>
                  </a:lnTo>
                  <a:lnTo>
                    <a:pt x="8353" y="7380"/>
                  </a:lnTo>
                  <a:lnTo>
                    <a:pt x="8377" y="7389"/>
                  </a:lnTo>
                  <a:lnTo>
                    <a:pt x="8400" y="7398"/>
                  </a:lnTo>
                  <a:lnTo>
                    <a:pt x="8400" y="2591"/>
                  </a:lnTo>
                  <a:lnTo>
                    <a:pt x="8369" y="2573"/>
                  </a:lnTo>
                  <a:lnTo>
                    <a:pt x="8198" y="2503"/>
                  </a:lnTo>
                  <a:lnTo>
                    <a:pt x="8001" y="2444"/>
                  </a:lnTo>
                  <a:lnTo>
                    <a:pt x="7780" y="2399"/>
                  </a:lnTo>
                  <a:lnTo>
                    <a:pt x="7540" y="2370"/>
                  </a:lnTo>
                  <a:lnTo>
                    <a:pt x="7285" y="2356"/>
                  </a:lnTo>
                  <a:lnTo>
                    <a:pt x="7019" y="2360"/>
                  </a:lnTo>
                  <a:lnTo>
                    <a:pt x="6745" y="2381"/>
                  </a:lnTo>
                  <a:lnTo>
                    <a:pt x="6466" y="2421"/>
                  </a:lnTo>
                  <a:lnTo>
                    <a:pt x="6187" y="2478"/>
                  </a:lnTo>
                  <a:lnTo>
                    <a:pt x="5910" y="2555"/>
                  </a:lnTo>
                  <a:lnTo>
                    <a:pt x="5640" y="2652"/>
                  </a:lnTo>
                  <a:lnTo>
                    <a:pt x="5378" y="2767"/>
                  </a:lnTo>
                  <a:close/>
                  <a:moveTo>
                    <a:pt x="1600" y="2591"/>
                  </a:moveTo>
                  <a:lnTo>
                    <a:pt x="1600" y="7398"/>
                  </a:lnTo>
                  <a:lnTo>
                    <a:pt x="1623" y="7389"/>
                  </a:lnTo>
                  <a:lnTo>
                    <a:pt x="1647" y="7380"/>
                  </a:lnTo>
                  <a:lnTo>
                    <a:pt x="1868" y="7315"/>
                  </a:lnTo>
                  <a:lnTo>
                    <a:pt x="1889" y="7310"/>
                  </a:lnTo>
                  <a:lnTo>
                    <a:pt x="2130" y="7261"/>
                  </a:lnTo>
                  <a:lnTo>
                    <a:pt x="2149" y="7258"/>
                  </a:lnTo>
                  <a:lnTo>
                    <a:pt x="2407" y="7226"/>
                  </a:lnTo>
                  <a:lnTo>
                    <a:pt x="2425" y="7225"/>
                  </a:lnTo>
                  <a:lnTo>
                    <a:pt x="2697" y="7210"/>
                  </a:lnTo>
                  <a:lnTo>
                    <a:pt x="2713" y="7210"/>
                  </a:lnTo>
                  <a:lnTo>
                    <a:pt x="2996" y="7214"/>
                  </a:lnTo>
                  <a:lnTo>
                    <a:pt x="3012" y="7215"/>
                  </a:lnTo>
                  <a:lnTo>
                    <a:pt x="3302" y="7237"/>
                  </a:lnTo>
                  <a:lnTo>
                    <a:pt x="3317" y="7239"/>
                  </a:lnTo>
                  <a:lnTo>
                    <a:pt x="3612" y="7281"/>
                  </a:lnTo>
                  <a:lnTo>
                    <a:pt x="3627" y="7283"/>
                  </a:lnTo>
                  <a:lnTo>
                    <a:pt x="3923" y="7345"/>
                  </a:lnTo>
                  <a:lnTo>
                    <a:pt x="3939" y="7349"/>
                  </a:lnTo>
                  <a:lnTo>
                    <a:pt x="4232" y="7430"/>
                  </a:lnTo>
                  <a:lnTo>
                    <a:pt x="4249" y="7435"/>
                  </a:lnTo>
                  <a:lnTo>
                    <a:pt x="4537" y="7538"/>
                  </a:lnTo>
                  <a:lnTo>
                    <a:pt x="4554" y="7544"/>
                  </a:lnTo>
                  <a:lnTo>
                    <a:pt x="4750" y="7631"/>
                  </a:lnTo>
                  <a:lnTo>
                    <a:pt x="4750" y="2837"/>
                  </a:lnTo>
                  <a:lnTo>
                    <a:pt x="4622" y="2767"/>
                  </a:lnTo>
                  <a:lnTo>
                    <a:pt x="4360" y="2652"/>
                  </a:lnTo>
                  <a:lnTo>
                    <a:pt x="4090" y="2555"/>
                  </a:lnTo>
                  <a:lnTo>
                    <a:pt x="3813" y="2478"/>
                  </a:lnTo>
                  <a:lnTo>
                    <a:pt x="3534" y="2421"/>
                  </a:lnTo>
                  <a:lnTo>
                    <a:pt x="3255" y="2381"/>
                  </a:lnTo>
                  <a:lnTo>
                    <a:pt x="2981" y="2360"/>
                  </a:lnTo>
                  <a:lnTo>
                    <a:pt x="2715" y="2356"/>
                  </a:lnTo>
                  <a:lnTo>
                    <a:pt x="2460" y="2370"/>
                  </a:lnTo>
                  <a:lnTo>
                    <a:pt x="2220" y="2399"/>
                  </a:lnTo>
                  <a:lnTo>
                    <a:pt x="1999" y="2444"/>
                  </a:lnTo>
                  <a:lnTo>
                    <a:pt x="1802" y="2503"/>
                  </a:lnTo>
                  <a:lnTo>
                    <a:pt x="1631" y="2573"/>
                  </a:lnTo>
                  <a:lnTo>
                    <a:pt x="1600" y="2591"/>
                  </a:lnTo>
                  <a:close/>
                </a:path>
              </a:pathLst>
            </a:custGeom>
            <a:solidFill>
              <a:schemeClr val="accent1">
                <a:lumMod val="50000"/>
              </a:schemeClr>
            </a:solidFill>
            <a:ln>
              <a:noFill/>
            </a:ln>
          </p:spPr>
          <p:txBody>
            <a:bodyPr/>
            <a:lstStyle/>
            <a:p>
              <a:endParaRPr/>
            </a:p>
          </p:txBody>
        </p:sp>
      </p:grpSp>
      <p:grpSp>
        <p:nvGrpSpPr>
          <p:cNvPr id="58" name="Group 31"/>
          <p:cNvGrpSpPr/>
          <p:nvPr/>
        </p:nvGrpSpPr>
        <p:grpSpPr>
          <a:xfrm>
            <a:off x="806496" y="3669671"/>
            <a:ext cx="633600" cy="633600"/>
            <a:chOff x="10888678" y="861060"/>
            <a:chExt cx="589280" cy="589280"/>
          </a:xfrm>
        </p:grpSpPr>
        <p:sp>
          <p:nvSpPr>
            <p:cNvPr id="59" name="Accent"/>
            <p:cNvSpPr/>
            <p:nvPr/>
          </p:nvSpPr>
          <p:spPr>
            <a:xfrm>
              <a:off x="10888678" y="861060"/>
              <a:ext cx="589280" cy="589280"/>
            </a:xfrm>
            <a:custGeom>
              <a:avLst/>
              <a:gdLst/>
              <a:ahLst/>
              <a:cxnLst/>
              <a:rect l="0" t="0" r="10000" b="10000"/>
              <a:pathLst>
                <a:path w="10000" h="10000">
                  <a:moveTo>
                    <a:pt x="8217" y="2390"/>
                  </a:moveTo>
                  <a:lnTo>
                    <a:pt x="8192" y="2369"/>
                  </a:lnTo>
                  <a:lnTo>
                    <a:pt x="7527" y="1704"/>
                  </a:lnTo>
                  <a:lnTo>
                    <a:pt x="6862" y="2369"/>
                  </a:lnTo>
                  <a:lnTo>
                    <a:pt x="6837" y="2390"/>
                  </a:lnTo>
                  <a:lnTo>
                    <a:pt x="6810" y="2409"/>
                  </a:lnTo>
                  <a:lnTo>
                    <a:pt x="6781" y="2423"/>
                  </a:lnTo>
                  <a:lnTo>
                    <a:pt x="6750" y="2433"/>
                  </a:lnTo>
                  <a:lnTo>
                    <a:pt x="6718" y="2440"/>
                  </a:lnTo>
                  <a:lnTo>
                    <a:pt x="6685" y="2442"/>
                  </a:lnTo>
                  <a:lnTo>
                    <a:pt x="6652" y="2440"/>
                  </a:lnTo>
                  <a:lnTo>
                    <a:pt x="6620" y="2433"/>
                  </a:lnTo>
                  <a:lnTo>
                    <a:pt x="6589" y="2423"/>
                  </a:lnTo>
                  <a:lnTo>
                    <a:pt x="6560" y="2409"/>
                  </a:lnTo>
                  <a:lnTo>
                    <a:pt x="6533" y="2390"/>
                  </a:lnTo>
                  <a:lnTo>
                    <a:pt x="6508" y="2369"/>
                  </a:lnTo>
                  <a:lnTo>
                    <a:pt x="6487" y="2344"/>
                  </a:lnTo>
                  <a:lnTo>
                    <a:pt x="6468" y="2317"/>
                  </a:lnTo>
                  <a:lnTo>
                    <a:pt x="6454" y="2288"/>
                  </a:lnTo>
                  <a:lnTo>
                    <a:pt x="6444" y="2257"/>
                  </a:lnTo>
                  <a:lnTo>
                    <a:pt x="6437" y="2225"/>
                  </a:lnTo>
                  <a:lnTo>
                    <a:pt x="6435" y="2192"/>
                  </a:lnTo>
                  <a:lnTo>
                    <a:pt x="6437" y="2159"/>
                  </a:lnTo>
                  <a:lnTo>
                    <a:pt x="6444" y="2127"/>
                  </a:lnTo>
                  <a:lnTo>
                    <a:pt x="6454" y="2096"/>
                  </a:lnTo>
                  <a:lnTo>
                    <a:pt x="6468" y="2067"/>
                  </a:lnTo>
                  <a:lnTo>
                    <a:pt x="6487" y="2040"/>
                  </a:lnTo>
                  <a:lnTo>
                    <a:pt x="6508" y="2015"/>
                  </a:lnTo>
                  <a:lnTo>
                    <a:pt x="7350" y="1173"/>
                  </a:lnTo>
                  <a:lnTo>
                    <a:pt x="7375" y="1152"/>
                  </a:lnTo>
                  <a:lnTo>
                    <a:pt x="7402" y="1133"/>
                  </a:lnTo>
                  <a:lnTo>
                    <a:pt x="7431" y="1119"/>
                  </a:lnTo>
                  <a:lnTo>
                    <a:pt x="7462" y="1109"/>
                  </a:lnTo>
                  <a:lnTo>
                    <a:pt x="7494" y="1102"/>
                  </a:lnTo>
                  <a:lnTo>
                    <a:pt x="7527" y="1100"/>
                  </a:lnTo>
                  <a:lnTo>
                    <a:pt x="7560" y="1102"/>
                  </a:lnTo>
                  <a:lnTo>
                    <a:pt x="7592" y="1109"/>
                  </a:lnTo>
                  <a:lnTo>
                    <a:pt x="7623" y="1119"/>
                  </a:lnTo>
                  <a:lnTo>
                    <a:pt x="7652" y="1133"/>
                  </a:lnTo>
                  <a:lnTo>
                    <a:pt x="7679" y="1152"/>
                  </a:lnTo>
                  <a:lnTo>
                    <a:pt x="7704" y="1173"/>
                  </a:lnTo>
                  <a:lnTo>
                    <a:pt x="8546" y="2015"/>
                  </a:lnTo>
                  <a:lnTo>
                    <a:pt x="8567" y="2040"/>
                  </a:lnTo>
                  <a:lnTo>
                    <a:pt x="8586" y="2067"/>
                  </a:lnTo>
                  <a:lnTo>
                    <a:pt x="8600" y="2096"/>
                  </a:lnTo>
                  <a:lnTo>
                    <a:pt x="8610" y="2127"/>
                  </a:lnTo>
                  <a:lnTo>
                    <a:pt x="8617" y="2159"/>
                  </a:lnTo>
                  <a:lnTo>
                    <a:pt x="8619" y="2192"/>
                  </a:lnTo>
                  <a:lnTo>
                    <a:pt x="8617" y="2225"/>
                  </a:lnTo>
                  <a:lnTo>
                    <a:pt x="8610" y="2257"/>
                  </a:lnTo>
                  <a:lnTo>
                    <a:pt x="8600" y="2288"/>
                  </a:lnTo>
                  <a:lnTo>
                    <a:pt x="8586" y="2317"/>
                  </a:lnTo>
                  <a:lnTo>
                    <a:pt x="8567" y="2344"/>
                  </a:lnTo>
                  <a:lnTo>
                    <a:pt x="8546" y="2369"/>
                  </a:lnTo>
                  <a:lnTo>
                    <a:pt x="8521" y="2390"/>
                  </a:lnTo>
                  <a:lnTo>
                    <a:pt x="8494" y="2409"/>
                  </a:lnTo>
                  <a:lnTo>
                    <a:pt x="8465" y="2423"/>
                  </a:lnTo>
                  <a:lnTo>
                    <a:pt x="8434" y="2433"/>
                  </a:lnTo>
                  <a:lnTo>
                    <a:pt x="8402" y="2440"/>
                  </a:lnTo>
                  <a:lnTo>
                    <a:pt x="8369" y="2442"/>
                  </a:lnTo>
                  <a:lnTo>
                    <a:pt x="8336" y="2440"/>
                  </a:lnTo>
                  <a:lnTo>
                    <a:pt x="8304" y="2433"/>
                  </a:lnTo>
                  <a:lnTo>
                    <a:pt x="8273" y="2423"/>
                  </a:lnTo>
                  <a:lnTo>
                    <a:pt x="8244" y="2409"/>
                  </a:lnTo>
                  <a:lnTo>
                    <a:pt x="8217" y="2390"/>
                  </a:lnTo>
                  <a:close/>
                  <a:moveTo>
                    <a:pt x="3163" y="2390"/>
                  </a:moveTo>
                  <a:lnTo>
                    <a:pt x="3138" y="2369"/>
                  </a:lnTo>
                  <a:lnTo>
                    <a:pt x="2473" y="1704"/>
                  </a:lnTo>
                  <a:lnTo>
                    <a:pt x="1808" y="2369"/>
                  </a:lnTo>
                  <a:lnTo>
                    <a:pt x="1783" y="2390"/>
                  </a:lnTo>
                  <a:lnTo>
                    <a:pt x="1756" y="2409"/>
                  </a:lnTo>
                  <a:lnTo>
                    <a:pt x="1727" y="2423"/>
                  </a:lnTo>
                  <a:lnTo>
                    <a:pt x="1696" y="2433"/>
                  </a:lnTo>
                  <a:lnTo>
                    <a:pt x="1664" y="2440"/>
                  </a:lnTo>
                  <a:lnTo>
                    <a:pt x="1631" y="2442"/>
                  </a:lnTo>
                  <a:lnTo>
                    <a:pt x="1598" y="2440"/>
                  </a:lnTo>
                  <a:lnTo>
                    <a:pt x="1566" y="2433"/>
                  </a:lnTo>
                  <a:lnTo>
                    <a:pt x="1535" y="2423"/>
                  </a:lnTo>
                  <a:lnTo>
                    <a:pt x="1506" y="2409"/>
                  </a:lnTo>
                  <a:lnTo>
                    <a:pt x="1479" y="2390"/>
                  </a:lnTo>
                  <a:lnTo>
                    <a:pt x="1454" y="2369"/>
                  </a:lnTo>
                  <a:lnTo>
                    <a:pt x="1433" y="2344"/>
                  </a:lnTo>
                  <a:lnTo>
                    <a:pt x="1414" y="2317"/>
                  </a:lnTo>
                  <a:lnTo>
                    <a:pt x="1400" y="2288"/>
                  </a:lnTo>
                  <a:lnTo>
                    <a:pt x="1390" y="2257"/>
                  </a:lnTo>
                  <a:lnTo>
                    <a:pt x="1383" y="2225"/>
                  </a:lnTo>
                  <a:lnTo>
                    <a:pt x="1381" y="2192"/>
                  </a:lnTo>
                  <a:lnTo>
                    <a:pt x="1383" y="2159"/>
                  </a:lnTo>
                  <a:lnTo>
                    <a:pt x="1390" y="2127"/>
                  </a:lnTo>
                  <a:lnTo>
                    <a:pt x="1400" y="2096"/>
                  </a:lnTo>
                  <a:lnTo>
                    <a:pt x="1414" y="2067"/>
                  </a:lnTo>
                  <a:lnTo>
                    <a:pt x="1433" y="2040"/>
                  </a:lnTo>
                  <a:lnTo>
                    <a:pt x="1454" y="2015"/>
                  </a:lnTo>
                  <a:lnTo>
                    <a:pt x="2296" y="1173"/>
                  </a:lnTo>
                  <a:lnTo>
                    <a:pt x="2321" y="1152"/>
                  </a:lnTo>
                  <a:lnTo>
                    <a:pt x="2348" y="1133"/>
                  </a:lnTo>
                  <a:lnTo>
                    <a:pt x="2377" y="1119"/>
                  </a:lnTo>
                  <a:lnTo>
                    <a:pt x="2408" y="1109"/>
                  </a:lnTo>
                  <a:lnTo>
                    <a:pt x="2440" y="1102"/>
                  </a:lnTo>
                  <a:lnTo>
                    <a:pt x="2473" y="1100"/>
                  </a:lnTo>
                  <a:lnTo>
                    <a:pt x="2506" y="1102"/>
                  </a:lnTo>
                  <a:lnTo>
                    <a:pt x="2538" y="1109"/>
                  </a:lnTo>
                  <a:lnTo>
                    <a:pt x="2569" y="1119"/>
                  </a:lnTo>
                  <a:lnTo>
                    <a:pt x="2598" y="1133"/>
                  </a:lnTo>
                  <a:lnTo>
                    <a:pt x="2625" y="1152"/>
                  </a:lnTo>
                  <a:lnTo>
                    <a:pt x="2650" y="1173"/>
                  </a:lnTo>
                  <a:lnTo>
                    <a:pt x="3492" y="2015"/>
                  </a:lnTo>
                  <a:lnTo>
                    <a:pt x="3513" y="2040"/>
                  </a:lnTo>
                  <a:lnTo>
                    <a:pt x="3532" y="2067"/>
                  </a:lnTo>
                  <a:lnTo>
                    <a:pt x="3546" y="2096"/>
                  </a:lnTo>
                  <a:lnTo>
                    <a:pt x="3556" y="2127"/>
                  </a:lnTo>
                  <a:lnTo>
                    <a:pt x="3563" y="2159"/>
                  </a:lnTo>
                  <a:lnTo>
                    <a:pt x="3565" y="2192"/>
                  </a:lnTo>
                  <a:lnTo>
                    <a:pt x="3563" y="2225"/>
                  </a:lnTo>
                  <a:lnTo>
                    <a:pt x="3556" y="2257"/>
                  </a:lnTo>
                  <a:lnTo>
                    <a:pt x="3546" y="2288"/>
                  </a:lnTo>
                  <a:lnTo>
                    <a:pt x="3532" y="2317"/>
                  </a:lnTo>
                  <a:lnTo>
                    <a:pt x="3513" y="2344"/>
                  </a:lnTo>
                  <a:lnTo>
                    <a:pt x="3492" y="2369"/>
                  </a:lnTo>
                  <a:lnTo>
                    <a:pt x="3467" y="2390"/>
                  </a:lnTo>
                  <a:lnTo>
                    <a:pt x="3440" y="2409"/>
                  </a:lnTo>
                  <a:lnTo>
                    <a:pt x="3411" y="2423"/>
                  </a:lnTo>
                  <a:lnTo>
                    <a:pt x="3380" y="2433"/>
                  </a:lnTo>
                  <a:lnTo>
                    <a:pt x="3348" y="2440"/>
                  </a:lnTo>
                  <a:lnTo>
                    <a:pt x="3315" y="2442"/>
                  </a:lnTo>
                  <a:lnTo>
                    <a:pt x="3282" y="2440"/>
                  </a:lnTo>
                  <a:lnTo>
                    <a:pt x="3250" y="2433"/>
                  </a:lnTo>
                  <a:lnTo>
                    <a:pt x="3219" y="2423"/>
                  </a:lnTo>
                  <a:lnTo>
                    <a:pt x="3190" y="2409"/>
                  </a:lnTo>
                  <a:lnTo>
                    <a:pt x="3163" y="2390"/>
                  </a:lnTo>
                  <a:close/>
                </a:path>
              </a:pathLst>
            </a:custGeom>
            <a:solidFill>
              <a:schemeClr val="accent1"/>
            </a:solidFill>
            <a:ln>
              <a:noFill/>
            </a:ln>
          </p:spPr>
          <p:txBody>
            <a:bodyPr/>
            <a:lstStyle/>
            <a:p>
              <a:endParaRPr/>
            </a:p>
          </p:txBody>
        </p:sp>
        <p:sp>
          <p:nvSpPr>
            <p:cNvPr id="60" name="Outline"/>
            <p:cNvSpPr/>
            <p:nvPr/>
          </p:nvSpPr>
          <p:spPr>
            <a:xfrm>
              <a:off x="10888678" y="861060"/>
              <a:ext cx="589280" cy="589280"/>
            </a:xfrm>
            <a:custGeom>
              <a:avLst/>
              <a:gdLst/>
              <a:ahLst/>
              <a:cxnLst/>
              <a:rect l="0" t="0" r="10000" b="10000"/>
              <a:pathLst>
                <a:path w="10000" h="10000">
                  <a:moveTo>
                    <a:pt x="2644" y="1449"/>
                  </a:moveTo>
                  <a:lnTo>
                    <a:pt x="2666" y="1473"/>
                  </a:lnTo>
                  <a:lnTo>
                    <a:pt x="5000" y="4324"/>
                  </a:lnTo>
                  <a:lnTo>
                    <a:pt x="7334" y="1473"/>
                  </a:lnTo>
                  <a:lnTo>
                    <a:pt x="7356" y="1449"/>
                  </a:lnTo>
                  <a:lnTo>
                    <a:pt x="7381" y="1428"/>
                  </a:lnTo>
                  <a:lnTo>
                    <a:pt x="7409" y="1411"/>
                  </a:lnTo>
                  <a:lnTo>
                    <a:pt x="7439" y="1397"/>
                  </a:lnTo>
                  <a:lnTo>
                    <a:pt x="7470" y="1388"/>
                  </a:lnTo>
                  <a:lnTo>
                    <a:pt x="7502" y="1382"/>
                  </a:lnTo>
                  <a:lnTo>
                    <a:pt x="7535" y="1381"/>
                  </a:lnTo>
                  <a:lnTo>
                    <a:pt x="7567" y="1384"/>
                  </a:lnTo>
                  <a:lnTo>
                    <a:pt x="7599" y="1392"/>
                  </a:lnTo>
                  <a:lnTo>
                    <a:pt x="7630" y="1403"/>
                  </a:lnTo>
                  <a:lnTo>
                    <a:pt x="7659" y="1419"/>
                  </a:lnTo>
                  <a:lnTo>
                    <a:pt x="7685" y="1438"/>
                  </a:lnTo>
                  <a:lnTo>
                    <a:pt x="7709" y="1460"/>
                  </a:lnTo>
                  <a:lnTo>
                    <a:pt x="7730" y="1485"/>
                  </a:lnTo>
                  <a:lnTo>
                    <a:pt x="7747" y="1513"/>
                  </a:lnTo>
                  <a:lnTo>
                    <a:pt x="7761" y="1543"/>
                  </a:lnTo>
                  <a:lnTo>
                    <a:pt x="7770" y="1574"/>
                  </a:lnTo>
                  <a:lnTo>
                    <a:pt x="7776" y="1606"/>
                  </a:lnTo>
                  <a:lnTo>
                    <a:pt x="7777" y="1639"/>
                  </a:lnTo>
                  <a:lnTo>
                    <a:pt x="7774" y="1671"/>
                  </a:lnTo>
                  <a:lnTo>
                    <a:pt x="7766" y="1703"/>
                  </a:lnTo>
                  <a:lnTo>
                    <a:pt x="7755" y="1734"/>
                  </a:lnTo>
                  <a:lnTo>
                    <a:pt x="7739" y="1763"/>
                  </a:lnTo>
                  <a:lnTo>
                    <a:pt x="7720" y="1789"/>
                  </a:lnTo>
                  <a:lnTo>
                    <a:pt x="5250" y="4808"/>
                  </a:lnTo>
                  <a:lnTo>
                    <a:pt x="5250" y="8650"/>
                  </a:lnTo>
                  <a:lnTo>
                    <a:pt x="5248" y="8683"/>
                  </a:lnTo>
                  <a:lnTo>
                    <a:pt x="5241" y="8715"/>
                  </a:lnTo>
                  <a:lnTo>
                    <a:pt x="5231" y="8746"/>
                  </a:lnTo>
                  <a:lnTo>
                    <a:pt x="5217" y="8775"/>
                  </a:lnTo>
                  <a:lnTo>
                    <a:pt x="5198" y="8802"/>
                  </a:lnTo>
                  <a:lnTo>
                    <a:pt x="5177" y="8827"/>
                  </a:lnTo>
                  <a:lnTo>
                    <a:pt x="5152" y="8848"/>
                  </a:lnTo>
                  <a:lnTo>
                    <a:pt x="5125" y="8867"/>
                  </a:lnTo>
                  <a:lnTo>
                    <a:pt x="5096" y="8881"/>
                  </a:lnTo>
                  <a:lnTo>
                    <a:pt x="5065" y="8891"/>
                  </a:lnTo>
                  <a:lnTo>
                    <a:pt x="5033" y="8898"/>
                  </a:lnTo>
                  <a:lnTo>
                    <a:pt x="5000" y="8900"/>
                  </a:lnTo>
                  <a:lnTo>
                    <a:pt x="4967" y="8898"/>
                  </a:lnTo>
                  <a:lnTo>
                    <a:pt x="4935" y="8891"/>
                  </a:lnTo>
                  <a:lnTo>
                    <a:pt x="4904" y="8881"/>
                  </a:lnTo>
                  <a:lnTo>
                    <a:pt x="4875" y="8867"/>
                  </a:lnTo>
                  <a:lnTo>
                    <a:pt x="4848" y="8848"/>
                  </a:lnTo>
                  <a:lnTo>
                    <a:pt x="4823" y="8827"/>
                  </a:lnTo>
                  <a:lnTo>
                    <a:pt x="4802" y="8802"/>
                  </a:lnTo>
                  <a:lnTo>
                    <a:pt x="4783" y="8775"/>
                  </a:lnTo>
                  <a:lnTo>
                    <a:pt x="4769" y="8746"/>
                  </a:lnTo>
                  <a:lnTo>
                    <a:pt x="4759" y="8715"/>
                  </a:lnTo>
                  <a:lnTo>
                    <a:pt x="4752" y="8683"/>
                  </a:lnTo>
                  <a:lnTo>
                    <a:pt x="4750" y="8650"/>
                  </a:lnTo>
                  <a:lnTo>
                    <a:pt x="4750" y="4808"/>
                  </a:lnTo>
                  <a:lnTo>
                    <a:pt x="2280" y="1789"/>
                  </a:lnTo>
                  <a:lnTo>
                    <a:pt x="2261" y="1763"/>
                  </a:lnTo>
                  <a:lnTo>
                    <a:pt x="2245" y="1734"/>
                  </a:lnTo>
                  <a:lnTo>
                    <a:pt x="2234" y="1703"/>
                  </a:lnTo>
                  <a:lnTo>
                    <a:pt x="2226" y="1671"/>
                  </a:lnTo>
                  <a:lnTo>
                    <a:pt x="2223" y="1639"/>
                  </a:lnTo>
                  <a:lnTo>
                    <a:pt x="2224" y="1606"/>
                  </a:lnTo>
                  <a:lnTo>
                    <a:pt x="2230" y="1574"/>
                  </a:lnTo>
                  <a:lnTo>
                    <a:pt x="2239" y="1543"/>
                  </a:lnTo>
                  <a:lnTo>
                    <a:pt x="2253" y="1513"/>
                  </a:lnTo>
                  <a:lnTo>
                    <a:pt x="2270" y="1485"/>
                  </a:lnTo>
                  <a:lnTo>
                    <a:pt x="2291" y="1460"/>
                  </a:lnTo>
                  <a:lnTo>
                    <a:pt x="2315" y="1438"/>
                  </a:lnTo>
                  <a:lnTo>
                    <a:pt x="2341" y="1419"/>
                  </a:lnTo>
                  <a:lnTo>
                    <a:pt x="2370" y="1403"/>
                  </a:lnTo>
                  <a:lnTo>
                    <a:pt x="2401" y="1392"/>
                  </a:lnTo>
                  <a:lnTo>
                    <a:pt x="2433" y="1384"/>
                  </a:lnTo>
                  <a:lnTo>
                    <a:pt x="2465" y="1381"/>
                  </a:lnTo>
                  <a:lnTo>
                    <a:pt x="2498" y="1382"/>
                  </a:lnTo>
                  <a:lnTo>
                    <a:pt x="2530" y="1388"/>
                  </a:lnTo>
                  <a:lnTo>
                    <a:pt x="2561" y="1397"/>
                  </a:lnTo>
                  <a:lnTo>
                    <a:pt x="2591" y="1411"/>
                  </a:lnTo>
                  <a:lnTo>
                    <a:pt x="2619" y="1428"/>
                  </a:lnTo>
                  <a:lnTo>
                    <a:pt x="2644" y="1449"/>
                  </a:lnTo>
                  <a:close/>
                </a:path>
              </a:pathLst>
            </a:custGeom>
            <a:solidFill>
              <a:schemeClr val="accent1">
                <a:lumMod val="50000"/>
              </a:schemeClr>
            </a:solidFill>
            <a:ln>
              <a:noFill/>
            </a:ln>
          </p:spPr>
          <p:txBody>
            <a:bodyPr/>
            <a:lstStyle/>
            <a:p>
              <a:endParaRPr/>
            </a:p>
          </p:txBody>
        </p:sp>
      </p:grpSp>
      <p:grpSp>
        <p:nvGrpSpPr>
          <p:cNvPr id="61" name="Group 34"/>
          <p:cNvGrpSpPr/>
          <p:nvPr/>
        </p:nvGrpSpPr>
        <p:grpSpPr>
          <a:xfrm>
            <a:off x="806496" y="4954938"/>
            <a:ext cx="633600" cy="633600"/>
            <a:chOff x="8624067" y="861060"/>
            <a:chExt cx="633600" cy="633600"/>
          </a:xfrm>
        </p:grpSpPr>
        <p:sp>
          <p:nvSpPr>
            <p:cNvPr id="62" name="Accent"/>
            <p:cNvSpPr/>
            <p:nvPr/>
          </p:nvSpPr>
          <p:spPr>
            <a:xfrm>
              <a:off x="8624067" y="861060"/>
              <a:ext cx="633600" cy="633600"/>
            </a:xfrm>
            <a:custGeom>
              <a:avLst/>
              <a:gdLst/>
              <a:ahLst/>
              <a:cxnLst/>
              <a:rect l="0" t="0" r="10000" b="10000"/>
              <a:pathLst>
                <a:path w="10000" h="10000">
                  <a:moveTo>
                    <a:pt x="5513" y="5000"/>
                  </a:moveTo>
                  <a:lnTo>
                    <a:pt x="5513" y="5019"/>
                  </a:lnTo>
                  <a:lnTo>
                    <a:pt x="5512" y="5038"/>
                  </a:lnTo>
                  <a:lnTo>
                    <a:pt x="5510" y="5058"/>
                  </a:lnTo>
                  <a:lnTo>
                    <a:pt x="5507" y="5077"/>
                  </a:lnTo>
                  <a:lnTo>
                    <a:pt x="5504" y="5096"/>
                  </a:lnTo>
                  <a:lnTo>
                    <a:pt x="5500" y="5114"/>
                  </a:lnTo>
                  <a:lnTo>
                    <a:pt x="5496" y="5133"/>
                  </a:lnTo>
                  <a:lnTo>
                    <a:pt x="5491" y="5151"/>
                  </a:lnTo>
                  <a:lnTo>
                    <a:pt x="5485" y="5170"/>
                  </a:lnTo>
                  <a:lnTo>
                    <a:pt x="5478" y="5188"/>
                  </a:lnTo>
                  <a:lnTo>
                    <a:pt x="5471" y="5205"/>
                  </a:lnTo>
                  <a:lnTo>
                    <a:pt x="5463" y="5223"/>
                  </a:lnTo>
                  <a:lnTo>
                    <a:pt x="5454" y="5240"/>
                  </a:lnTo>
                  <a:lnTo>
                    <a:pt x="5445" y="5257"/>
                  </a:lnTo>
                  <a:lnTo>
                    <a:pt x="5435" y="5273"/>
                  </a:lnTo>
                  <a:lnTo>
                    <a:pt x="5424" y="5290"/>
                  </a:lnTo>
                  <a:lnTo>
                    <a:pt x="5413" y="5305"/>
                  </a:lnTo>
                  <a:lnTo>
                    <a:pt x="5401" y="5320"/>
                  </a:lnTo>
                  <a:lnTo>
                    <a:pt x="5389" y="5335"/>
                  </a:lnTo>
                  <a:lnTo>
                    <a:pt x="5376" y="5349"/>
                  </a:lnTo>
                  <a:lnTo>
                    <a:pt x="5363" y="5363"/>
                  </a:lnTo>
                  <a:lnTo>
                    <a:pt x="5349" y="5376"/>
                  </a:lnTo>
                  <a:lnTo>
                    <a:pt x="5335" y="5389"/>
                  </a:lnTo>
                  <a:lnTo>
                    <a:pt x="5320" y="5401"/>
                  </a:lnTo>
                  <a:lnTo>
                    <a:pt x="5305" y="5413"/>
                  </a:lnTo>
                  <a:lnTo>
                    <a:pt x="5290" y="5424"/>
                  </a:lnTo>
                  <a:lnTo>
                    <a:pt x="5273" y="5435"/>
                  </a:lnTo>
                  <a:lnTo>
                    <a:pt x="5257" y="5445"/>
                  </a:lnTo>
                  <a:lnTo>
                    <a:pt x="5240" y="5454"/>
                  </a:lnTo>
                  <a:lnTo>
                    <a:pt x="5223" y="5463"/>
                  </a:lnTo>
                  <a:lnTo>
                    <a:pt x="5205" y="5471"/>
                  </a:lnTo>
                  <a:lnTo>
                    <a:pt x="5188" y="5478"/>
                  </a:lnTo>
                  <a:lnTo>
                    <a:pt x="5170" y="5485"/>
                  </a:lnTo>
                  <a:lnTo>
                    <a:pt x="5151" y="5491"/>
                  </a:lnTo>
                  <a:lnTo>
                    <a:pt x="5133" y="5496"/>
                  </a:lnTo>
                  <a:lnTo>
                    <a:pt x="5114" y="5500"/>
                  </a:lnTo>
                  <a:lnTo>
                    <a:pt x="5096" y="5504"/>
                  </a:lnTo>
                  <a:lnTo>
                    <a:pt x="5077" y="5507"/>
                  </a:lnTo>
                  <a:lnTo>
                    <a:pt x="5058" y="5510"/>
                  </a:lnTo>
                  <a:lnTo>
                    <a:pt x="5038" y="5512"/>
                  </a:lnTo>
                  <a:lnTo>
                    <a:pt x="5019" y="5513"/>
                  </a:lnTo>
                  <a:lnTo>
                    <a:pt x="5000" y="5513"/>
                  </a:lnTo>
                  <a:lnTo>
                    <a:pt x="4981" y="5513"/>
                  </a:lnTo>
                  <a:lnTo>
                    <a:pt x="4962" y="5512"/>
                  </a:lnTo>
                  <a:lnTo>
                    <a:pt x="4942" y="5510"/>
                  </a:lnTo>
                  <a:lnTo>
                    <a:pt x="4923" y="5507"/>
                  </a:lnTo>
                  <a:lnTo>
                    <a:pt x="4904" y="5504"/>
                  </a:lnTo>
                  <a:lnTo>
                    <a:pt x="4886" y="5500"/>
                  </a:lnTo>
                  <a:lnTo>
                    <a:pt x="4867" y="5496"/>
                  </a:lnTo>
                  <a:lnTo>
                    <a:pt x="4849" y="5491"/>
                  </a:lnTo>
                  <a:lnTo>
                    <a:pt x="4830" y="5485"/>
                  </a:lnTo>
                  <a:lnTo>
                    <a:pt x="4812" y="5478"/>
                  </a:lnTo>
                  <a:lnTo>
                    <a:pt x="4795" y="5471"/>
                  </a:lnTo>
                  <a:lnTo>
                    <a:pt x="4777" y="5463"/>
                  </a:lnTo>
                  <a:lnTo>
                    <a:pt x="4760" y="5454"/>
                  </a:lnTo>
                  <a:lnTo>
                    <a:pt x="4743" y="5445"/>
                  </a:lnTo>
                  <a:lnTo>
                    <a:pt x="4727" y="5435"/>
                  </a:lnTo>
                  <a:lnTo>
                    <a:pt x="4710" y="5424"/>
                  </a:lnTo>
                  <a:lnTo>
                    <a:pt x="4695" y="5413"/>
                  </a:lnTo>
                  <a:lnTo>
                    <a:pt x="4680" y="5401"/>
                  </a:lnTo>
                  <a:lnTo>
                    <a:pt x="4665" y="5389"/>
                  </a:lnTo>
                  <a:lnTo>
                    <a:pt x="4651" y="5376"/>
                  </a:lnTo>
                  <a:lnTo>
                    <a:pt x="4637" y="5363"/>
                  </a:lnTo>
                  <a:lnTo>
                    <a:pt x="4624" y="5349"/>
                  </a:lnTo>
                  <a:lnTo>
                    <a:pt x="4611" y="5335"/>
                  </a:lnTo>
                  <a:lnTo>
                    <a:pt x="4599" y="5320"/>
                  </a:lnTo>
                  <a:lnTo>
                    <a:pt x="4587" y="5305"/>
                  </a:lnTo>
                  <a:lnTo>
                    <a:pt x="4576" y="5290"/>
                  </a:lnTo>
                  <a:lnTo>
                    <a:pt x="4565" y="5273"/>
                  </a:lnTo>
                  <a:lnTo>
                    <a:pt x="4555" y="5257"/>
                  </a:lnTo>
                  <a:lnTo>
                    <a:pt x="4546" y="5240"/>
                  </a:lnTo>
                  <a:lnTo>
                    <a:pt x="4537" y="5223"/>
                  </a:lnTo>
                  <a:lnTo>
                    <a:pt x="4529" y="5205"/>
                  </a:lnTo>
                  <a:lnTo>
                    <a:pt x="4522" y="5188"/>
                  </a:lnTo>
                  <a:lnTo>
                    <a:pt x="4515" y="5170"/>
                  </a:lnTo>
                  <a:lnTo>
                    <a:pt x="4509" y="5151"/>
                  </a:lnTo>
                  <a:lnTo>
                    <a:pt x="4504" y="5133"/>
                  </a:lnTo>
                  <a:lnTo>
                    <a:pt x="4500" y="5114"/>
                  </a:lnTo>
                  <a:lnTo>
                    <a:pt x="4496" y="5096"/>
                  </a:lnTo>
                  <a:lnTo>
                    <a:pt x="4493" y="5077"/>
                  </a:lnTo>
                  <a:lnTo>
                    <a:pt x="4490" y="5058"/>
                  </a:lnTo>
                  <a:lnTo>
                    <a:pt x="4488" y="5038"/>
                  </a:lnTo>
                  <a:lnTo>
                    <a:pt x="4487" y="5019"/>
                  </a:lnTo>
                  <a:lnTo>
                    <a:pt x="4487" y="5000"/>
                  </a:lnTo>
                  <a:lnTo>
                    <a:pt x="4487" y="4981"/>
                  </a:lnTo>
                  <a:lnTo>
                    <a:pt x="4488" y="4962"/>
                  </a:lnTo>
                  <a:lnTo>
                    <a:pt x="4490" y="4942"/>
                  </a:lnTo>
                  <a:lnTo>
                    <a:pt x="4493" y="4923"/>
                  </a:lnTo>
                  <a:lnTo>
                    <a:pt x="4496" y="4904"/>
                  </a:lnTo>
                  <a:lnTo>
                    <a:pt x="4500" y="4886"/>
                  </a:lnTo>
                  <a:lnTo>
                    <a:pt x="4504" y="4867"/>
                  </a:lnTo>
                  <a:lnTo>
                    <a:pt x="4509" y="4849"/>
                  </a:lnTo>
                  <a:lnTo>
                    <a:pt x="4515" y="4830"/>
                  </a:lnTo>
                  <a:lnTo>
                    <a:pt x="4522" y="4812"/>
                  </a:lnTo>
                  <a:lnTo>
                    <a:pt x="4529" y="4795"/>
                  </a:lnTo>
                  <a:lnTo>
                    <a:pt x="4537" y="4777"/>
                  </a:lnTo>
                  <a:lnTo>
                    <a:pt x="4546" y="4760"/>
                  </a:lnTo>
                  <a:lnTo>
                    <a:pt x="4555" y="4743"/>
                  </a:lnTo>
                  <a:lnTo>
                    <a:pt x="4565" y="4727"/>
                  </a:lnTo>
                  <a:lnTo>
                    <a:pt x="4576" y="4710"/>
                  </a:lnTo>
                  <a:lnTo>
                    <a:pt x="4587" y="4695"/>
                  </a:lnTo>
                  <a:lnTo>
                    <a:pt x="4599" y="4680"/>
                  </a:lnTo>
                  <a:lnTo>
                    <a:pt x="4611" y="4665"/>
                  </a:lnTo>
                  <a:lnTo>
                    <a:pt x="4624" y="4651"/>
                  </a:lnTo>
                  <a:lnTo>
                    <a:pt x="4637" y="4637"/>
                  </a:lnTo>
                  <a:lnTo>
                    <a:pt x="4651" y="4624"/>
                  </a:lnTo>
                  <a:lnTo>
                    <a:pt x="4665" y="4611"/>
                  </a:lnTo>
                  <a:lnTo>
                    <a:pt x="4680" y="4599"/>
                  </a:lnTo>
                  <a:lnTo>
                    <a:pt x="4695" y="4587"/>
                  </a:lnTo>
                  <a:lnTo>
                    <a:pt x="4710" y="4576"/>
                  </a:lnTo>
                  <a:lnTo>
                    <a:pt x="4727" y="4565"/>
                  </a:lnTo>
                  <a:lnTo>
                    <a:pt x="4743" y="4555"/>
                  </a:lnTo>
                  <a:lnTo>
                    <a:pt x="4760" y="4546"/>
                  </a:lnTo>
                  <a:lnTo>
                    <a:pt x="4777" y="4537"/>
                  </a:lnTo>
                  <a:lnTo>
                    <a:pt x="4795" y="4529"/>
                  </a:lnTo>
                  <a:lnTo>
                    <a:pt x="4812" y="4522"/>
                  </a:lnTo>
                  <a:lnTo>
                    <a:pt x="4830" y="4515"/>
                  </a:lnTo>
                  <a:lnTo>
                    <a:pt x="4849" y="4509"/>
                  </a:lnTo>
                  <a:lnTo>
                    <a:pt x="4867" y="4504"/>
                  </a:lnTo>
                  <a:lnTo>
                    <a:pt x="4886" y="4500"/>
                  </a:lnTo>
                  <a:lnTo>
                    <a:pt x="4904" y="4496"/>
                  </a:lnTo>
                  <a:lnTo>
                    <a:pt x="4923" y="4493"/>
                  </a:lnTo>
                  <a:lnTo>
                    <a:pt x="4942" y="4490"/>
                  </a:lnTo>
                  <a:lnTo>
                    <a:pt x="4962" y="4488"/>
                  </a:lnTo>
                  <a:lnTo>
                    <a:pt x="4981" y="4487"/>
                  </a:lnTo>
                  <a:lnTo>
                    <a:pt x="5000" y="4487"/>
                  </a:lnTo>
                  <a:lnTo>
                    <a:pt x="5019" y="4487"/>
                  </a:lnTo>
                  <a:lnTo>
                    <a:pt x="5038" y="4488"/>
                  </a:lnTo>
                  <a:lnTo>
                    <a:pt x="5058" y="4490"/>
                  </a:lnTo>
                  <a:lnTo>
                    <a:pt x="5077" y="4493"/>
                  </a:lnTo>
                  <a:lnTo>
                    <a:pt x="5096" y="4496"/>
                  </a:lnTo>
                  <a:lnTo>
                    <a:pt x="5114" y="4500"/>
                  </a:lnTo>
                  <a:lnTo>
                    <a:pt x="5133" y="4504"/>
                  </a:lnTo>
                  <a:lnTo>
                    <a:pt x="5151" y="4509"/>
                  </a:lnTo>
                  <a:lnTo>
                    <a:pt x="5170" y="4515"/>
                  </a:lnTo>
                  <a:lnTo>
                    <a:pt x="5188" y="4522"/>
                  </a:lnTo>
                  <a:lnTo>
                    <a:pt x="5205" y="4529"/>
                  </a:lnTo>
                  <a:lnTo>
                    <a:pt x="5223" y="4537"/>
                  </a:lnTo>
                  <a:lnTo>
                    <a:pt x="5240" y="4546"/>
                  </a:lnTo>
                  <a:lnTo>
                    <a:pt x="5257" y="4555"/>
                  </a:lnTo>
                  <a:lnTo>
                    <a:pt x="5273" y="4565"/>
                  </a:lnTo>
                  <a:lnTo>
                    <a:pt x="5290" y="4576"/>
                  </a:lnTo>
                  <a:lnTo>
                    <a:pt x="5305" y="4587"/>
                  </a:lnTo>
                  <a:lnTo>
                    <a:pt x="5320" y="4599"/>
                  </a:lnTo>
                  <a:lnTo>
                    <a:pt x="5335" y="4611"/>
                  </a:lnTo>
                  <a:lnTo>
                    <a:pt x="5349" y="4624"/>
                  </a:lnTo>
                  <a:lnTo>
                    <a:pt x="5363" y="4637"/>
                  </a:lnTo>
                  <a:lnTo>
                    <a:pt x="5376" y="4651"/>
                  </a:lnTo>
                  <a:lnTo>
                    <a:pt x="5389" y="4665"/>
                  </a:lnTo>
                  <a:lnTo>
                    <a:pt x="5401" y="4680"/>
                  </a:lnTo>
                  <a:lnTo>
                    <a:pt x="5413" y="4695"/>
                  </a:lnTo>
                  <a:lnTo>
                    <a:pt x="5424" y="4710"/>
                  </a:lnTo>
                  <a:lnTo>
                    <a:pt x="5435" y="4727"/>
                  </a:lnTo>
                  <a:lnTo>
                    <a:pt x="5445" y="4743"/>
                  </a:lnTo>
                  <a:lnTo>
                    <a:pt x="5454" y="4760"/>
                  </a:lnTo>
                  <a:lnTo>
                    <a:pt x="5463" y="4777"/>
                  </a:lnTo>
                  <a:lnTo>
                    <a:pt x="5471" y="4795"/>
                  </a:lnTo>
                  <a:lnTo>
                    <a:pt x="5478" y="4812"/>
                  </a:lnTo>
                  <a:lnTo>
                    <a:pt x="5485" y="4830"/>
                  </a:lnTo>
                  <a:lnTo>
                    <a:pt x="5491" y="4849"/>
                  </a:lnTo>
                  <a:lnTo>
                    <a:pt x="5496" y="4867"/>
                  </a:lnTo>
                  <a:lnTo>
                    <a:pt x="5500" y="4886"/>
                  </a:lnTo>
                  <a:lnTo>
                    <a:pt x="5504" y="4904"/>
                  </a:lnTo>
                  <a:lnTo>
                    <a:pt x="5507" y="4923"/>
                  </a:lnTo>
                  <a:lnTo>
                    <a:pt x="5510" y="4942"/>
                  </a:lnTo>
                  <a:lnTo>
                    <a:pt x="5512" y="4962"/>
                  </a:lnTo>
                  <a:lnTo>
                    <a:pt x="5513" y="4981"/>
                  </a:lnTo>
                  <a:lnTo>
                    <a:pt x="5513" y="5000"/>
                  </a:lnTo>
                  <a:close/>
                </a:path>
              </a:pathLst>
            </a:custGeom>
            <a:solidFill>
              <a:schemeClr val="accent1"/>
            </a:solidFill>
            <a:ln>
              <a:noFill/>
            </a:ln>
          </p:spPr>
          <p:txBody>
            <a:bodyPr/>
            <a:lstStyle/>
            <a:p>
              <a:endParaRPr/>
            </a:p>
          </p:txBody>
        </p:sp>
        <p:sp>
          <p:nvSpPr>
            <p:cNvPr id="63" name="Outline"/>
            <p:cNvSpPr/>
            <p:nvPr/>
          </p:nvSpPr>
          <p:spPr>
            <a:xfrm>
              <a:off x="8624067" y="861060"/>
              <a:ext cx="633600" cy="633600"/>
            </a:xfrm>
            <a:custGeom>
              <a:avLst/>
              <a:gdLst/>
              <a:ahLst/>
              <a:cxnLst/>
              <a:rect l="0" t="0" r="10000" b="10000"/>
              <a:pathLst>
                <a:path w="10000" h="10000">
                  <a:moveTo>
                    <a:pt x="8889" y="4712"/>
                  </a:move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4769" y="2587"/>
                  </a:moveTo>
                  <a:lnTo>
                    <a:pt x="4759" y="2556"/>
                  </a:lnTo>
                  <a:lnTo>
                    <a:pt x="4752" y="2524"/>
                  </a:lnTo>
                  <a:lnTo>
                    <a:pt x="4750" y="2491"/>
                  </a:lnTo>
                  <a:lnTo>
                    <a:pt x="4750" y="1806"/>
                  </a:lnTo>
                  <a:lnTo>
                    <a:pt x="4752" y="1773"/>
                  </a:lnTo>
                  <a:lnTo>
                    <a:pt x="4759" y="1741"/>
                  </a:lnTo>
                  <a:lnTo>
                    <a:pt x="4769" y="1710"/>
                  </a:lnTo>
                  <a:lnTo>
                    <a:pt x="4783" y="1681"/>
                  </a:lnTo>
                  <a:lnTo>
                    <a:pt x="4802" y="1654"/>
                  </a:lnTo>
                  <a:lnTo>
                    <a:pt x="4823" y="1629"/>
                  </a:lnTo>
                  <a:lnTo>
                    <a:pt x="4848" y="1608"/>
                  </a:lnTo>
                  <a:lnTo>
                    <a:pt x="4854" y="1603"/>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3" y="4854"/>
                  </a:lnTo>
                  <a:lnTo>
                    <a:pt x="1608" y="4848"/>
                  </a:lnTo>
                  <a:lnTo>
                    <a:pt x="1629" y="4823"/>
                  </a:lnTo>
                  <a:lnTo>
                    <a:pt x="1654" y="4802"/>
                  </a:lnTo>
                  <a:lnTo>
                    <a:pt x="1681" y="4783"/>
                  </a:lnTo>
                  <a:lnTo>
                    <a:pt x="1710" y="4769"/>
                  </a:lnTo>
                  <a:lnTo>
                    <a:pt x="1741" y="4759"/>
                  </a:lnTo>
                  <a:lnTo>
                    <a:pt x="1773" y="4752"/>
                  </a:lnTo>
                  <a:lnTo>
                    <a:pt x="1806" y="4750"/>
                  </a:lnTo>
                  <a:lnTo>
                    <a:pt x="2491" y="4750"/>
                  </a:lnTo>
                  <a:lnTo>
                    <a:pt x="2524" y="4752"/>
                  </a:lnTo>
                  <a:lnTo>
                    <a:pt x="2556" y="4759"/>
                  </a:lnTo>
                  <a:lnTo>
                    <a:pt x="2587" y="4769"/>
                  </a:lnTo>
                  <a:lnTo>
                    <a:pt x="2616" y="4783"/>
                  </a:lnTo>
                  <a:lnTo>
                    <a:pt x="2643" y="4802"/>
                  </a:lnTo>
                  <a:lnTo>
                    <a:pt x="2668" y="4823"/>
                  </a:lnTo>
                  <a:lnTo>
                    <a:pt x="2689" y="4848"/>
                  </a:lnTo>
                  <a:lnTo>
                    <a:pt x="2708" y="4875"/>
                  </a:lnTo>
                  <a:lnTo>
                    <a:pt x="2722" y="4904"/>
                  </a:lnTo>
                  <a:lnTo>
                    <a:pt x="2732" y="4935"/>
                  </a:lnTo>
                  <a:lnTo>
                    <a:pt x="2739" y="4967"/>
                  </a:lnTo>
                  <a:lnTo>
                    <a:pt x="2741" y="5000"/>
                  </a:lnTo>
                  <a:lnTo>
                    <a:pt x="2739" y="5033"/>
                  </a:lnTo>
                  <a:lnTo>
                    <a:pt x="2732" y="5065"/>
                  </a:lnTo>
                  <a:lnTo>
                    <a:pt x="2722" y="5096"/>
                  </a:lnTo>
                  <a:lnTo>
                    <a:pt x="2708" y="5125"/>
                  </a:lnTo>
                  <a:lnTo>
                    <a:pt x="2689" y="5152"/>
                  </a:lnTo>
                  <a:lnTo>
                    <a:pt x="2668" y="5177"/>
                  </a:lnTo>
                  <a:lnTo>
                    <a:pt x="2643" y="5198"/>
                  </a:lnTo>
                  <a:lnTo>
                    <a:pt x="2616" y="5217"/>
                  </a:lnTo>
                  <a:lnTo>
                    <a:pt x="2587" y="5231"/>
                  </a:lnTo>
                  <a:lnTo>
                    <a:pt x="2556" y="5241"/>
                  </a:lnTo>
                  <a:lnTo>
                    <a:pt x="2524" y="5248"/>
                  </a:lnTo>
                  <a:lnTo>
                    <a:pt x="2491" y="5250"/>
                  </a:lnTo>
                  <a:lnTo>
                    <a:pt x="1806" y="5250"/>
                  </a:lnTo>
                  <a:lnTo>
                    <a:pt x="1773" y="5248"/>
                  </a:lnTo>
                  <a:lnTo>
                    <a:pt x="1741" y="5241"/>
                  </a:lnTo>
                  <a:lnTo>
                    <a:pt x="1710" y="5231"/>
                  </a:lnTo>
                  <a:lnTo>
                    <a:pt x="1681" y="5217"/>
                  </a:lnTo>
                  <a:lnTo>
                    <a:pt x="1654" y="5198"/>
                  </a:lnTo>
                  <a:lnTo>
                    <a:pt x="1629" y="5177"/>
                  </a:lnTo>
                  <a:lnTo>
                    <a:pt x="1608" y="5152"/>
                  </a:lnTo>
                  <a:lnTo>
                    <a:pt x="1603" y="5146"/>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54" y="8397"/>
                  </a:lnTo>
                  <a:lnTo>
                    <a:pt x="4848" y="8392"/>
                  </a:lnTo>
                  <a:lnTo>
                    <a:pt x="4823" y="8371"/>
                  </a:lnTo>
                  <a:lnTo>
                    <a:pt x="4802" y="8346"/>
                  </a:lnTo>
                  <a:lnTo>
                    <a:pt x="4783" y="8319"/>
                  </a:lnTo>
                  <a:lnTo>
                    <a:pt x="4769" y="8290"/>
                  </a:lnTo>
                  <a:lnTo>
                    <a:pt x="4759" y="8259"/>
                  </a:lnTo>
                  <a:lnTo>
                    <a:pt x="4752" y="8227"/>
                  </a:lnTo>
                  <a:lnTo>
                    <a:pt x="4750" y="8194"/>
                  </a:lnTo>
                  <a:lnTo>
                    <a:pt x="4750" y="7509"/>
                  </a:lnTo>
                  <a:lnTo>
                    <a:pt x="4752" y="7476"/>
                  </a:lnTo>
                  <a:lnTo>
                    <a:pt x="4759" y="7444"/>
                  </a:lnTo>
                  <a:lnTo>
                    <a:pt x="4769" y="7413"/>
                  </a:lnTo>
                  <a:lnTo>
                    <a:pt x="4783" y="7384"/>
                  </a:lnTo>
                  <a:lnTo>
                    <a:pt x="4802" y="7357"/>
                  </a:lnTo>
                  <a:lnTo>
                    <a:pt x="4823" y="7332"/>
                  </a:lnTo>
                  <a:lnTo>
                    <a:pt x="4848" y="7311"/>
                  </a:lnTo>
                  <a:lnTo>
                    <a:pt x="4875" y="7292"/>
                  </a:lnTo>
                  <a:lnTo>
                    <a:pt x="4904" y="7278"/>
                  </a:lnTo>
                  <a:lnTo>
                    <a:pt x="4935" y="7268"/>
                  </a:lnTo>
                  <a:lnTo>
                    <a:pt x="4967" y="7261"/>
                  </a:lnTo>
                  <a:lnTo>
                    <a:pt x="5000" y="7259"/>
                  </a:lnTo>
                  <a:lnTo>
                    <a:pt x="5033" y="7261"/>
                  </a:lnTo>
                  <a:lnTo>
                    <a:pt x="5065" y="7268"/>
                  </a:lnTo>
                  <a:lnTo>
                    <a:pt x="5096" y="7278"/>
                  </a:lnTo>
                  <a:lnTo>
                    <a:pt x="5125" y="7292"/>
                  </a:lnTo>
                  <a:lnTo>
                    <a:pt x="5152" y="7311"/>
                  </a:lnTo>
                  <a:lnTo>
                    <a:pt x="5177" y="7332"/>
                  </a:lnTo>
                  <a:lnTo>
                    <a:pt x="5198" y="7357"/>
                  </a:lnTo>
                  <a:lnTo>
                    <a:pt x="5217" y="7384"/>
                  </a:lnTo>
                  <a:lnTo>
                    <a:pt x="5231" y="7413"/>
                  </a:lnTo>
                  <a:lnTo>
                    <a:pt x="5241" y="7444"/>
                  </a:lnTo>
                  <a:lnTo>
                    <a:pt x="5248" y="7476"/>
                  </a:lnTo>
                  <a:lnTo>
                    <a:pt x="5250" y="7509"/>
                  </a:lnTo>
                  <a:lnTo>
                    <a:pt x="5250" y="8194"/>
                  </a:lnTo>
                  <a:lnTo>
                    <a:pt x="5248" y="8227"/>
                  </a:lnTo>
                  <a:lnTo>
                    <a:pt x="5241" y="8259"/>
                  </a:lnTo>
                  <a:lnTo>
                    <a:pt x="5231" y="8290"/>
                  </a:lnTo>
                  <a:lnTo>
                    <a:pt x="5217" y="8319"/>
                  </a:lnTo>
                  <a:lnTo>
                    <a:pt x="5198" y="8346"/>
                  </a:lnTo>
                  <a:lnTo>
                    <a:pt x="5177" y="8371"/>
                  </a:lnTo>
                  <a:lnTo>
                    <a:pt x="5152" y="8392"/>
                  </a:lnTo>
                  <a:lnTo>
                    <a:pt x="5146" y="8397"/>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7" y="5146"/>
                  </a:lnTo>
                  <a:lnTo>
                    <a:pt x="8392" y="5152"/>
                  </a:lnTo>
                  <a:lnTo>
                    <a:pt x="8371" y="5177"/>
                  </a:lnTo>
                  <a:lnTo>
                    <a:pt x="8346" y="5198"/>
                  </a:lnTo>
                  <a:lnTo>
                    <a:pt x="8319" y="5217"/>
                  </a:lnTo>
                  <a:lnTo>
                    <a:pt x="8290" y="5231"/>
                  </a:lnTo>
                  <a:lnTo>
                    <a:pt x="8259" y="5241"/>
                  </a:lnTo>
                  <a:lnTo>
                    <a:pt x="8227" y="5248"/>
                  </a:lnTo>
                  <a:lnTo>
                    <a:pt x="8194" y="5250"/>
                  </a:lnTo>
                  <a:lnTo>
                    <a:pt x="7509" y="5250"/>
                  </a:lnTo>
                  <a:lnTo>
                    <a:pt x="7476" y="5248"/>
                  </a:lnTo>
                  <a:lnTo>
                    <a:pt x="7444" y="5241"/>
                  </a:lnTo>
                  <a:lnTo>
                    <a:pt x="7413" y="5231"/>
                  </a:lnTo>
                  <a:lnTo>
                    <a:pt x="7384" y="5217"/>
                  </a:lnTo>
                  <a:lnTo>
                    <a:pt x="7357" y="5198"/>
                  </a:lnTo>
                  <a:lnTo>
                    <a:pt x="7332" y="5177"/>
                  </a:lnTo>
                  <a:lnTo>
                    <a:pt x="7311" y="5152"/>
                  </a:lnTo>
                  <a:lnTo>
                    <a:pt x="7292" y="5125"/>
                  </a:lnTo>
                  <a:lnTo>
                    <a:pt x="7278" y="5096"/>
                  </a:lnTo>
                  <a:lnTo>
                    <a:pt x="7268" y="5065"/>
                  </a:lnTo>
                  <a:lnTo>
                    <a:pt x="7261" y="5033"/>
                  </a:lnTo>
                  <a:lnTo>
                    <a:pt x="7259" y="5000"/>
                  </a:lnTo>
                  <a:lnTo>
                    <a:pt x="7261" y="4967"/>
                  </a:lnTo>
                  <a:lnTo>
                    <a:pt x="7268" y="4935"/>
                  </a:lnTo>
                  <a:lnTo>
                    <a:pt x="7278" y="4904"/>
                  </a:lnTo>
                  <a:lnTo>
                    <a:pt x="7292" y="4875"/>
                  </a:lnTo>
                  <a:lnTo>
                    <a:pt x="7311" y="4848"/>
                  </a:lnTo>
                  <a:lnTo>
                    <a:pt x="7332" y="4823"/>
                  </a:lnTo>
                  <a:lnTo>
                    <a:pt x="7357" y="4802"/>
                  </a:lnTo>
                  <a:lnTo>
                    <a:pt x="7384" y="4783"/>
                  </a:lnTo>
                  <a:lnTo>
                    <a:pt x="7413" y="4769"/>
                  </a:lnTo>
                  <a:lnTo>
                    <a:pt x="7444" y="4759"/>
                  </a:lnTo>
                  <a:lnTo>
                    <a:pt x="7476" y="4752"/>
                  </a:lnTo>
                  <a:lnTo>
                    <a:pt x="7509" y="4750"/>
                  </a:lnTo>
                  <a:lnTo>
                    <a:pt x="8194" y="4750"/>
                  </a:lnTo>
                  <a:lnTo>
                    <a:pt x="8227" y="4752"/>
                  </a:lnTo>
                  <a:lnTo>
                    <a:pt x="8259" y="4759"/>
                  </a:lnTo>
                  <a:lnTo>
                    <a:pt x="8290" y="4769"/>
                  </a:lnTo>
                  <a:lnTo>
                    <a:pt x="8319" y="4783"/>
                  </a:lnTo>
                  <a:lnTo>
                    <a:pt x="8346" y="4802"/>
                  </a:lnTo>
                  <a:lnTo>
                    <a:pt x="8371" y="4823"/>
                  </a:lnTo>
                  <a:lnTo>
                    <a:pt x="8392" y="4848"/>
                  </a:lnTo>
                  <a:lnTo>
                    <a:pt x="8397" y="4854"/>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46" y="1603"/>
                  </a:lnTo>
                  <a:lnTo>
                    <a:pt x="5152" y="1608"/>
                  </a:lnTo>
                  <a:lnTo>
                    <a:pt x="5177" y="1629"/>
                  </a:lnTo>
                  <a:lnTo>
                    <a:pt x="5198" y="1654"/>
                  </a:lnTo>
                  <a:lnTo>
                    <a:pt x="5217" y="1681"/>
                  </a:lnTo>
                  <a:lnTo>
                    <a:pt x="5231" y="1710"/>
                  </a:lnTo>
                  <a:lnTo>
                    <a:pt x="5241" y="1741"/>
                  </a:lnTo>
                  <a:lnTo>
                    <a:pt x="5248" y="1773"/>
                  </a:lnTo>
                  <a:lnTo>
                    <a:pt x="5250" y="1806"/>
                  </a:lnTo>
                  <a:lnTo>
                    <a:pt x="5250" y="2491"/>
                  </a:lnTo>
                  <a:lnTo>
                    <a:pt x="5248" y="2524"/>
                  </a:lnTo>
                  <a:lnTo>
                    <a:pt x="5241" y="2556"/>
                  </a:lnTo>
                  <a:lnTo>
                    <a:pt x="5231" y="2587"/>
                  </a:lnTo>
                  <a:lnTo>
                    <a:pt x="5217" y="2616"/>
                  </a:lnTo>
                  <a:lnTo>
                    <a:pt x="5198" y="2643"/>
                  </a:lnTo>
                  <a:lnTo>
                    <a:pt x="5177" y="2668"/>
                  </a:lnTo>
                  <a:lnTo>
                    <a:pt x="5152" y="2689"/>
                  </a:lnTo>
                  <a:lnTo>
                    <a:pt x="5125" y="2708"/>
                  </a:lnTo>
                  <a:lnTo>
                    <a:pt x="5102" y="2719"/>
                  </a:lnTo>
                  <a:lnTo>
                    <a:pt x="5125" y="2730"/>
                  </a:lnTo>
                  <a:lnTo>
                    <a:pt x="5152" y="2749"/>
                  </a:lnTo>
                  <a:lnTo>
                    <a:pt x="5177" y="2770"/>
                  </a:lnTo>
                  <a:lnTo>
                    <a:pt x="5198" y="2795"/>
                  </a:lnTo>
                  <a:lnTo>
                    <a:pt x="5217" y="2822"/>
                  </a:lnTo>
                  <a:lnTo>
                    <a:pt x="5231" y="2851"/>
                  </a:lnTo>
                  <a:lnTo>
                    <a:pt x="5241" y="2882"/>
                  </a:lnTo>
                  <a:lnTo>
                    <a:pt x="5248" y="2914"/>
                  </a:lnTo>
                  <a:lnTo>
                    <a:pt x="5250" y="2947"/>
                  </a:lnTo>
                  <a:lnTo>
                    <a:pt x="5250" y="4412"/>
                  </a:lnTo>
                  <a:lnTo>
                    <a:pt x="5253" y="4413"/>
                  </a:lnTo>
                  <a:lnTo>
                    <a:pt x="5257" y="4415"/>
                  </a:lnTo>
                  <a:lnTo>
                    <a:pt x="5275" y="4423"/>
                  </a:lnTo>
                  <a:lnTo>
                    <a:pt x="5279" y="4425"/>
                  </a:lnTo>
                  <a:lnTo>
                    <a:pt x="5296" y="4434"/>
                  </a:lnTo>
                  <a:lnTo>
                    <a:pt x="5300" y="4436"/>
                  </a:lnTo>
                  <a:lnTo>
                    <a:pt x="5317" y="4446"/>
                  </a:lnTo>
                  <a:lnTo>
                    <a:pt x="5322" y="4448"/>
                  </a:lnTo>
                  <a:lnTo>
                    <a:pt x="5339" y="4459"/>
                  </a:lnTo>
                  <a:lnTo>
                    <a:pt x="5343" y="4461"/>
                  </a:lnTo>
                  <a:lnTo>
                    <a:pt x="5359" y="4472"/>
                  </a:lnTo>
                  <a:lnTo>
                    <a:pt x="5362" y="4474"/>
                  </a:lnTo>
                  <a:lnTo>
                    <a:pt x="5378" y="4485"/>
                  </a:lnTo>
                  <a:lnTo>
                    <a:pt x="5382" y="4488"/>
                  </a:lnTo>
                  <a:lnTo>
                    <a:pt x="5397" y="4500"/>
                  </a:lnTo>
                  <a:lnTo>
                    <a:pt x="5400" y="4503"/>
                  </a:lnTo>
                  <a:lnTo>
                    <a:pt x="5415" y="4515"/>
                  </a:lnTo>
                  <a:lnTo>
                    <a:pt x="5418" y="4518"/>
                  </a:lnTo>
                  <a:lnTo>
                    <a:pt x="5433" y="4531"/>
                  </a:lnTo>
                  <a:lnTo>
                    <a:pt x="5436" y="4534"/>
                  </a:lnTo>
                  <a:lnTo>
                    <a:pt x="5450" y="4547"/>
                  </a:lnTo>
                  <a:lnTo>
                    <a:pt x="5453" y="4550"/>
                  </a:lnTo>
                  <a:lnTo>
                    <a:pt x="5466" y="4564"/>
                  </a:lnTo>
                  <a:lnTo>
                    <a:pt x="5469" y="4567"/>
                  </a:lnTo>
                  <a:lnTo>
                    <a:pt x="5482" y="4582"/>
                  </a:lnTo>
                  <a:lnTo>
                    <a:pt x="5485" y="4585"/>
                  </a:lnTo>
                  <a:lnTo>
                    <a:pt x="5497" y="4600"/>
                  </a:lnTo>
                  <a:lnTo>
                    <a:pt x="5500" y="4603"/>
                  </a:lnTo>
                  <a:lnTo>
                    <a:pt x="5512" y="4618"/>
                  </a:lnTo>
                  <a:lnTo>
                    <a:pt x="5515" y="4622"/>
                  </a:lnTo>
                  <a:lnTo>
                    <a:pt x="5526" y="4638"/>
                  </a:lnTo>
                  <a:lnTo>
                    <a:pt x="5528" y="4641"/>
                  </a:lnTo>
                  <a:lnTo>
                    <a:pt x="5539" y="4657"/>
                  </a:lnTo>
                  <a:lnTo>
                    <a:pt x="5541" y="4661"/>
                  </a:lnTo>
                  <a:lnTo>
                    <a:pt x="5552" y="4678"/>
                  </a:lnTo>
                  <a:lnTo>
                    <a:pt x="5554" y="4683"/>
                  </a:lnTo>
                  <a:lnTo>
                    <a:pt x="5564" y="4700"/>
                  </a:lnTo>
                  <a:lnTo>
                    <a:pt x="5566" y="4704"/>
                  </a:lnTo>
                  <a:lnTo>
                    <a:pt x="5575" y="4721"/>
                  </a:lnTo>
                  <a:lnTo>
                    <a:pt x="5577" y="4725"/>
                  </a:lnTo>
                  <a:lnTo>
                    <a:pt x="5585" y="4743"/>
                  </a:lnTo>
                  <a:lnTo>
                    <a:pt x="5587" y="4747"/>
                  </a:lnTo>
                  <a:lnTo>
                    <a:pt x="5594" y="4765"/>
                  </a:lnTo>
                  <a:lnTo>
                    <a:pt x="5596" y="4769"/>
                  </a:lnTo>
                  <a:lnTo>
                    <a:pt x="5602" y="4787"/>
                  </a:lnTo>
                  <a:lnTo>
                    <a:pt x="5604" y="4792"/>
                  </a:lnTo>
                  <a:lnTo>
                    <a:pt x="5610" y="4810"/>
                  </a:lnTo>
                  <a:lnTo>
                    <a:pt x="5611" y="4815"/>
                  </a:lnTo>
                  <a:lnTo>
                    <a:pt x="5616" y="4833"/>
                  </a:lnTo>
                  <a:lnTo>
                    <a:pt x="5617" y="4837"/>
                  </a:lnTo>
                  <a:lnTo>
                    <a:pt x="5622" y="4856"/>
                  </a:lnTo>
                  <a:lnTo>
                    <a:pt x="5623" y="4861"/>
                  </a:lnTo>
                  <a:lnTo>
                    <a:pt x="5627" y="4879"/>
                  </a:lnTo>
                  <a:lnTo>
                    <a:pt x="5628" y="4884"/>
                  </a:lnTo>
                  <a:lnTo>
                    <a:pt x="5631" y="4903"/>
                  </a:lnTo>
                  <a:lnTo>
                    <a:pt x="5631" y="4907"/>
                  </a:lnTo>
                  <a:lnTo>
                    <a:pt x="5634" y="4926"/>
                  </a:lnTo>
                  <a:lnTo>
                    <a:pt x="5634" y="4931"/>
                  </a:lnTo>
                  <a:lnTo>
                    <a:pt x="5636" y="4950"/>
                  </a:lnTo>
                  <a:lnTo>
                    <a:pt x="5636" y="4955"/>
                  </a:lnTo>
                  <a:lnTo>
                    <a:pt x="5637" y="4974"/>
                  </a:lnTo>
                  <a:lnTo>
                    <a:pt x="5638" y="4978"/>
                  </a:lnTo>
                  <a:lnTo>
                    <a:pt x="5638" y="4998"/>
                  </a:lnTo>
                  <a:lnTo>
                    <a:pt x="5638" y="5001"/>
                  </a:lnTo>
                  <a:lnTo>
                    <a:pt x="6695" y="5454"/>
                  </a:lnTo>
                  <a:lnTo>
                    <a:pt x="6725" y="5469"/>
                  </a:lnTo>
                  <a:lnTo>
                    <a:pt x="6752" y="5487"/>
                  </a:lnTo>
                  <a:lnTo>
                    <a:pt x="6776" y="5509"/>
                  </a:lnTo>
                  <a:lnTo>
                    <a:pt x="6797" y="5534"/>
                  </a:lnTo>
                  <a:lnTo>
                    <a:pt x="6815" y="5562"/>
                  </a:lnTo>
                  <a:lnTo>
                    <a:pt x="6829" y="5591"/>
                  </a:lnTo>
                  <a:lnTo>
                    <a:pt x="6839" y="5622"/>
                  </a:lnTo>
                  <a:lnTo>
                    <a:pt x="6845" y="5654"/>
                  </a:lnTo>
                  <a:lnTo>
                    <a:pt x="6847" y="5687"/>
                  </a:lnTo>
                  <a:lnTo>
                    <a:pt x="6844" y="5720"/>
                  </a:lnTo>
                  <a:lnTo>
                    <a:pt x="6838" y="5752"/>
                  </a:lnTo>
                  <a:lnTo>
                    <a:pt x="6827" y="5782"/>
                  </a:lnTo>
                  <a:lnTo>
                    <a:pt x="6812" y="5812"/>
                  </a:lnTo>
                  <a:lnTo>
                    <a:pt x="6794" y="5839"/>
                  </a:lnTo>
                  <a:lnTo>
                    <a:pt x="6772" y="5863"/>
                  </a:lnTo>
                  <a:lnTo>
                    <a:pt x="6747" y="5884"/>
                  </a:lnTo>
                  <a:lnTo>
                    <a:pt x="6719" y="5902"/>
                  </a:lnTo>
                  <a:lnTo>
                    <a:pt x="6690" y="5916"/>
                  </a:lnTo>
                  <a:lnTo>
                    <a:pt x="6659" y="5926"/>
                  </a:lnTo>
                  <a:lnTo>
                    <a:pt x="6627" y="5932"/>
                  </a:lnTo>
                  <a:lnTo>
                    <a:pt x="6594" y="5934"/>
                  </a:lnTo>
                  <a:lnTo>
                    <a:pt x="6561" y="5931"/>
                  </a:lnTo>
                  <a:lnTo>
                    <a:pt x="6529" y="5925"/>
                  </a:lnTo>
                  <a:lnTo>
                    <a:pt x="6499" y="5914"/>
                  </a:lnTo>
                  <a:lnTo>
                    <a:pt x="5441" y="5461"/>
                  </a:lnTo>
                  <a:lnTo>
                    <a:pt x="5436" y="5466"/>
                  </a:lnTo>
                  <a:lnTo>
                    <a:pt x="5433" y="5469"/>
                  </a:lnTo>
                  <a:lnTo>
                    <a:pt x="5418" y="5482"/>
                  </a:lnTo>
                  <a:lnTo>
                    <a:pt x="5415" y="5485"/>
                  </a:lnTo>
                  <a:lnTo>
                    <a:pt x="5400" y="5497"/>
                  </a:lnTo>
                  <a:lnTo>
                    <a:pt x="5397" y="5500"/>
                  </a:lnTo>
                  <a:lnTo>
                    <a:pt x="5382" y="5512"/>
                  </a:lnTo>
                  <a:lnTo>
                    <a:pt x="5378" y="5515"/>
                  </a:lnTo>
                  <a:lnTo>
                    <a:pt x="5362" y="5526"/>
                  </a:lnTo>
                  <a:lnTo>
                    <a:pt x="5359" y="5528"/>
                  </a:lnTo>
                  <a:lnTo>
                    <a:pt x="5343" y="5539"/>
                  </a:lnTo>
                  <a:lnTo>
                    <a:pt x="5339" y="5541"/>
                  </a:lnTo>
                  <a:lnTo>
                    <a:pt x="5322" y="5552"/>
                  </a:lnTo>
                  <a:lnTo>
                    <a:pt x="5317" y="5554"/>
                  </a:lnTo>
                  <a:lnTo>
                    <a:pt x="5300" y="5564"/>
                  </a:lnTo>
                  <a:lnTo>
                    <a:pt x="5296" y="5566"/>
                  </a:lnTo>
                  <a:lnTo>
                    <a:pt x="5279" y="5575"/>
                  </a:lnTo>
                  <a:lnTo>
                    <a:pt x="5275" y="5577"/>
                  </a:lnTo>
                  <a:lnTo>
                    <a:pt x="5257" y="5585"/>
                  </a:lnTo>
                  <a:lnTo>
                    <a:pt x="5253" y="5587"/>
                  </a:lnTo>
                  <a:lnTo>
                    <a:pt x="5235" y="5594"/>
                  </a:lnTo>
                  <a:lnTo>
                    <a:pt x="5231" y="5596"/>
                  </a:lnTo>
                  <a:lnTo>
                    <a:pt x="5213" y="5602"/>
                  </a:lnTo>
                  <a:lnTo>
                    <a:pt x="5208" y="5604"/>
                  </a:lnTo>
                  <a:lnTo>
                    <a:pt x="5190" y="5610"/>
                  </a:lnTo>
                  <a:lnTo>
                    <a:pt x="5185" y="5611"/>
                  </a:lnTo>
                  <a:lnTo>
                    <a:pt x="5167" y="5616"/>
                  </a:lnTo>
                  <a:lnTo>
                    <a:pt x="5163" y="5617"/>
                  </a:lnTo>
                  <a:lnTo>
                    <a:pt x="5144" y="5622"/>
                  </a:lnTo>
                  <a:lnTo>
                    <a:pt x="5139" y="5623"/>
                  </a:lnTo>
                  <a:lnTo>
                    <a:pt x="5121" y="5627"/>
                  </a:lnTo>
                  <a:lnTo>
                    <a:pt x="5116" y="5628"/>
                  </a:lnTo>
                  <a:lnTo>
                    <a:pt x="5097" y="5631"/>
                  </a:lnTo>
                  <a:lnTo>
                    <a:pt x="5093" y="5631"/>
                  </a:lnTo>
                  <a:lnTo>
                    <a:pt x="5074" y="5634"/>
                  </a:lnTo>
                  <a:lnTo>
                    <a:pt x="5069" y="5634"/>
                  </a:lnTo>
                  <a:lnTo>
                    <a:pt x="5050" y="5636"/>
                  </a:lnTo>
                  <a:lnTo>
                    <a:pt x="5045" y="5636"/>
                  </a:lnTo>
                  <a:lnTo>
                    <a:pt x="5026" y="5637"/>
                  </a:lnTo>
                  <a:lnTo>
                    <a:pt x="5022" y="5638"/>
                  </a:lnTo>
                  <a:lnTo>
                    <a:pt x="5002" y="5638"/>
                  </a:lnTo>
                  <a:lnTo>
                    <a:pt x="4998" y="5638"/>
                  </a:lnTo>
                  <a:lnTo>
                    <a:pt x="4978" y="5638"/>
                  </a:lnTo>
                  <a:lnTo>
                    <a:pt x="4974" y="5637"/>
                  </a:lnTo>
                  <a:lnTo>
                    <a:pt x="4955" y="5636"/>
                  </a:lnTo>
                  <a:lnTo>
                    <a:pt x="4950" y="5636"/>
                  </a:lnTo>
                  <a:lnTo>
                    <a:pt x="4931" y="5634"/>
                  </a:lnTo>
                  <a:lnTo>
                    <a:pt x="4926" y="5634"/>
                  </a:lnTo>
                  <a:lnTo>
                    <a:pt x="4907" y="5631"/>
                  </a:lnTo>
                  <a:lnTo>
                    <a:pt x="4903" y="5631"/>
                  </a:lnTo>
                  <a:lnTo>
                    <a:pt x="4884" y="5628"/>
                  </a:lnTo>
                  <a:lnTo>
                    <a:pt x="4879" y="5627"/>
                  </a:lnTo>
                  <a:lnTo>
                    <a:pt x="4861" y="5623"/>
                  </a:lnTo>
                  <a:lnTo>
                    <a:pt x="4856" y="5622"/>
                  </a:lnTo>
                  <a:lnTo>
                    <a:pt x="4837" y="5617"/>
                  </a:lnTo>
                  <a:lnTo>
                    <a:pt x="4833" y="5616"/>
                  </a:lnTo>
                  <a:lnTo>
                    <a:pt x="4815" y="5611"/>
                  </a:lnTo>
                  <a:lnTo>
                    <a:pt x="4810" y="5610"/>
                  </a:lnTo>
                  <a:lnTo>
                    <a:pt x="4792" y="5604"/>
                  </a:lnTo>
                  <a:lnTo>
                    <a:pt x="4787" y="5602"/>
                  </a:lnTo>
                  <a:lnTo>
                    <a:pt x="4769" y="5596"/>
                  </a:lnTo>
                  <a:lnTo>
                    <a:pt x="4765" y="5594"/>
                  </a:lnTo>
                  <a:lnTo>
                    <a:pt x="4747" y="5587"/>
                  </a:lnTo>
                  <a:lnTo>
                    <a:pt x="4743" y="5585"/>
                  </a:lnTo>
                  <a:lnTo>
                    <a:pt x="4725" y="5577"/>
                  </a:lnTo>
                  <a:lnTo>
                    <a:pt x="4721" y="5575"/>
                  </a:lnTo>
                  <a:lnTo>
                    <a:pt x="4704" y="5566"/>
                  </a:lnTo>
                  <a:lnTo>
                    <a:pt x="4700" y="5564"/>
                  </a:lnTo>
                  <a:lnTo>
                    <a:pt x="4683" y="5554"/>
                  </a:lnTo>
                  <a:lnTo>
                    <a:pt x="4678" y="5552"/>
                  </a:lnTo>
                  <a:lnTo>
                    <a:pt x="4661" y="5541"/>
                  </a:lnTo>
                  <a:lnTo>
                    <a:pt x="4657" y="5539"/>
                  </a:lnTo>
                  <a:lnTo>
                    <a:pt x="4641" y="5528"/>
                  </a:lnTo>
                  <a:lnTo>
                    <a:pt x="4638" y="5526"/>
                  </a:lnTo>
                  <a:lnTo>
                    <a:pt x="4622" y="5515"/>
                  </a:lnTo>
                  <a:lnTo>
                    <a:pt x="4618" y="5512"/>
                  </a:lnTo>
                  <a:lnTo>
                    <a:pt x="4603" y="5500"/>
                  </a:lnTo>
                  <a:lnTo>
                    <a:pt x="4600" y="5497"/>
                  </a:lnTo>
                  <a:lnTo>
                    <a:pt x="4585" y="5485"/>
                  </a:lnTo>
                  <a:lnTo>
                    <a:pt x="4582" y="5482"/>
                  </a:lnTo>
                  <a:lnTo>
                    <a:pt x="4567" y="5469"/>
                  </a:lnTo>
                  <a:lnTo>
                    <a:pt x="4564" y="5466"/>
                  </a:lnTo>
                  <a:lnTo>
                    <a:pt x="4550" y="5453"/>
                  </a:lnTo>
                  <a:lnTo>
                    <a:pt x="4547" y="5450"/>
                  </a:lnTo>
                  <a:lnTo>
                    <a:pt x="4534" y="5436"/>
                  </a:lnTo>
                  <a:lnTo>
                    <a:pt x="4531" y="5433"/>
                  </a:lnTo>
                  <a:lnTo>
                    <a:pt x="4518" y="5418"/>
                  </a:lnTo>
                  <a:lnTo>
                    <a:pt x="4515" y="5415"/>
                  </a:lnTo>
                  <a:lnTo>
                    <a:pt x="4503" y="5400"/>
                  </a:lnTo>
                  <a:lnTo>
                    <a:pt x="4500" y="5397"/>
                  </a:lnTo>
                  <a:lnTo>
                    <a:pt x="4488" y="5382"/>
                  </a:lnTo>
                  <a:lnTo>
                    <a:pt x="4485" y="5378"/>
                  </a:lnTo>
                  <a:lnTo>
                    <a:pt x="4474" y="5362"/>
                  </a:lnTo>
                  <a:lnTo>
                    <a:pt x="4472" y="5359"/>
                  </a:lnTo>
                  <a:lnTo>
                    <a:pt x="4461" y="5343"/>
                  </a:lnTo>
                  <a:lnTo>
                    <a:pt x="4459" y="5339"/>
                  </a:lnTo>
                  <a:lnTo>
                    <a:pt x="4448" y="5322"/>
                  </a:lnTo>
                  <a:lnTo>
                    <a:pt x="4446" y="5317"/>
                  </a:lnTo>
                  <a:lnTo>
                    <a:pt x="4436" y="5300"/>
                  </a:lnTo>
                  <a:lnTo>
                    <a:pt x="4434" y="5296"/>
                  </a:lnTo>
                  <a:lnTo>
                    <a:pt x="4425" y="5279"/>
                  </a:lnTo>
                  <a:lnTo>
                    <a:pt x="4423" y="5275"/>
                  </a:lnTo>
                  <a:lnTo>
                    <a:pt x="4415" y="5257"/>
                  </a:lnTo>
                  <a:lnTo>
                    <a:pt x="4413" y="5253"/>
                  </a:lnTo>
                  <a:lnTo>
                    <a:pt x="4406" y="5235"/>
                  </a:lnTo>
                  <a:lnTo>
                    <a:pt x="4404" y="5231"/>
                  </a:lnTo>
                  <a:lnTo>
                    <a:pt x="4398" y="5213"/>
                  </a:lnTo>
                  <a:lnTo>
                    <a:pt x="4396" y="5208"/>
                  </a:lnTo>
                  <a:lnTo>
                    <a:pt x="4390" y="5190"/>
                  </a:lnTo>
                  <a:lnTo>
                    <a:pt x="4389" y="5185"/>
                  </a:lnTo>
                  <a:lnTo>
                    <a:pt x="4384" y="5167"/>
                  </a:lnTo>
                  <a:lnTo>
                    <a:pt x="4383" y="5163"/>
                  </a:lnTo>
                  <a:lnTo>
                    <a:pt x="4378" y="5144"/>
                  </a:lnTo>
                  <a:lnTo>
                    <a:pt x="4377" y="5139"/>
                  </a:lnTo>
                  <a:lnTo>
                    <a:pt x="4373" y="5121"/>
                  </a:lnTo>
                  <a:lnTo>
                    <a:pt x="4372" y="5116"/>
                  </a:lnTo>
                  <a:lnTo>
                    <a:pt x="4369" y="5097"/>
                  </a:lnTo>
                  <a:lnTo>
                    <a:pt x="4369" y="5093"/>
                  </a:lnTo>
                  <a:lnTo>
                    <a:pt x="4366" y="5074"/>
                  </a:lnTo>
                  <a:lnTo>
                    <a:pt x="4366" y="5069"/>
                  </a:lnTo>
                  <a:lnTo>
                    <a:pt x="4364" y="5050"/>
                  </a:lnTo>
                  <a:lnTo>
                    <a:pt x="4364" y="5045"/>
                  </a:lnTo>
                  <a:lnTo>
                    <a:pt x="4363" y="5026"/>
                  </a:lnTo>
                  <a:lnTo>
                    <a:pt x="4362" y="5022"/>
                  </a:lnTo>
                  <a:lnTo>
                    <a:pt x="4362" y="5002"/>
                  </a:lnTo>
                  <a:lnTo>
                    <a:pt x="4362" y="4998"/>
                  </a:lnTo>
                  <a:lnTo>
                    <a:pt x="4362" y="4978"/>
                  </a:lnTo>
                  <a:lnTo>
                    <a:pt x="4363" y="4974"/>
                  </a:lnTo>
                  <a:lnTo>
                    <a:pt x="4364" y="4955"/>
                  </a:lnTo>
                  <a:lnTo>
                    <a:pt x="4364" y="4950"/>
                  </a:lnTo>
                  <a:lnTo>
                    <a:pt x="4366" y="4931"/>
                  </a:lnTo>
                  <a:lnTo>
                    <a:pt x="4366" y="4926"/>
                  </a:lnTo>
                  <a:lnTo>
                    <a:pt x="4369" y="4907"/>
                  </a:lnTo>
                  <a:lnTo>
                    <a:pt x="4369" y="4903"/>
                  </a:lnTo>
                  <a:lnTo>
                    <a:pt x="4372" y="4884"/>
                  </a:lnTo>
                  <a:lnTo>
                    <a:pt x="4373" y="4879"/>
                  </a:lnTo>
                  <a:lnTo>
                    <a:pt x="4377" y="4861"/>
                  </a:lnTo>
                  <a:lnTo>
                    <a:pt x="4378" y="4856"/>
                  </a:lnTo>
                  <a:lnTo>
                    <a:pt x="4383" y="4837"/>
                  </a:lnTo>
                  <a:lnTo>
                    <a:pt x="4384" y="4833"/>
                  </a:lnTo>
                  <a:lnTo>
                    <a:pt x="4389" y="4815"/>
                  </a:lnTo>
                  <a:lnTo>
                    <a:pt x="4390" y="4810"/>
                  </a:lnTo>
                  <a:lnTo>
                    <a:pt x="4396" y="4792"/>
                  </a:lnTo>
                  <a:lnTo>
                    <a:pt x="4398" y="4787"/>
                  </a:lnTo>
                  <a:lnTo>
                    <a:pt x="4404" y="4769"/>
                  </a:lnTo>
                  <a:lnTo>
                    <a:pt x="4406" y="4765"/>
                  </a:lnTo>
                  <a:lnTo>
                    <a:pt x="4413" y="4747"/>
                  </a:lnTo>
                  <a:lnTo>
                    <a:pt x="4415" y="4743"/>
                  </a:lnTo>
                  <a:lnTo>
                    <a:pt x="4423" y="4725"/>
                  </a:lnTo>
                  <a:lnTo>
                    <a:pt x="4425" y="4721"/>
                  </a:lnTo>
                  <a:lnTo>
                    <a:pt x="4434" y="4704"/>
                  </a:lnTo>
                  <a:lnTo>
                    <a:pt x="4436" y="4700"/>
                  </a:lnTo>
                  <a:lnTo>
                    <a:pt x="4446" y="4683"/>
                  </a:lnTo>
                  <a:lnTo>
                    <a:pt x="4448" y="4678"/>
                  </a:lnTo>
                  <a:lnTo>
                    <a:pt x="4459" y="4661"/>
                  </a:lnTo>
                  <a:lnTo>
                    <a:pt x="4461" y="4657"/>
                  </a:lnTo>
                  <a:lnTo>
                    <a:pt x="4472" y="4641"/>
                  </a:lnTo>
                  <a:lnTo>
                    <a:pt x="4474" y="4638"/>
                  </a:lnTo>
                  <a:lnTo>
                    <a:pt x="4485" y="4622"/>
                  </a:lnTo>
                  <a:lnTo>
                    <a:pt x="4488" y="4618"/>
                  </a:lnTo>
                  <a:lnTo>
                    <a:pt x="4500" y="4603"/>
                  </a:lnTo>
                  <a:lnTo>
                    <a:pt x="4503" y="4600"/>
                  </a:lnTo>
                  <a:lnTo>
                    <a:pt x="4515" y="4585"/>
                  </a:lnTo>
                  <a:lnTo>
                    <a:pt x="4518" y="4582"/>
                  </a:lnTo>
                  <a:lnTo>
                    <a:pt x="4531" y="4567"/>
                  </a:lnTo>
                  <a:lnTo>
                    <a:pt x="4534" y="4564"/>
                  </a:lnTo>
                  <a:lnTo>
                    <a:pt x="4547" y="4550"/>
                  </a:lnTo>
                  <a:lnTo>
                    <a:pt x="4550" y="4547"/>
                  </a:lnTo>
                  <a:lnTo>
                    <a:pt x="4564" y="4534"/>
                  </a:lnTo>
                  <a:lnTo>
                    <a:pt x="4567" y="4531"/>
                  </a:lnTo>
                  <a:lnTo>
                    <a:pt x="4582" y="4518"/>
                  </a:lnTo>
                  <a:lnTo>
                    <a:pt x="4585" y="4515"/>
                  </a:lnTo>
                  <a:lnTo>
                    <a:pt x="4600" y="4503"/>
                  </a:lnTo>
                  <a:lnTo>
                    <a:pt x="4603" y="4500"/>
                  </a:lnTo>
                  <a:lnTo>
                    <a:pt x="4618" y="4488"/>
                  </a:lnTo>
                  <a:lnTo>
                    <a:pt x="4622" y="4485"/>
                  </a:lnTo>
                  <a:lnTo>
                    <a:pt x="4638" y="4474"/>
                  </a:lnTo>
                  <a:lnTo>
                    <a:pt x="4641" y="4472"/>
                  </a:lnTo>
                  <a:lnTo>
                    <a:pt x="4657" y="4461"/>
                  </a:lnTo>
                  <a:lnTo>
                    <a:pt x="4661" y="4459"/>
                  </a:lnTo>
                  <a:lnTo>
                    <a:pt x="4678" y="4448"/>
                  </a:lnTo>
                  <a:lnTo>
                    <a:pt x="4683" y="4446"/>
                  </a:lnTo>
                  <a:lnTo>
                    <a:pt x="4700" y="4436"/>
                  </a:lnTo>
                  <a:lnTo>
                    <a:pt x="4704" y="4434"/>
                  </a:lnTo>
                  <a:lnTo>
                    <a:pt x="4721" y="4425"/>
                  </a:lnTo>
                  <a:lnTo>
                    <a:pt x="4725" y="4423"/>
                  </a:lnTo>
                  <a:lnTo>
                    <a:pt x="4743" y="4415"/>
                  </a:lnTo>
                  <a:lnTo>
                    <a:pt x="4747" y="4413"/>
                  </a:lnTo>
                  <a:lnTo>
                    <a:pt x="4750" y="4412"/>
                  </a:lnTo>
                  <a:lnTo>
                    <a:pt x="4750" y="2947"/>
                  </a:lnTo>
                  <a:lnTo>
                    <a:pt x="4752" y="2914"/>
                  </a:lnTo>
                  <a:lnTo>
                    <a:pt x="4759" y="2882"/>
                  </a:lnTo>
                  <a:lnTo>
                    <a:pt x="4769" y="2851"/>
                  </a:lnTo>
                  <a:lnTo>
                    <a:pt x="4783" y="2822"/>
                  </a:lnTo>
                  <a:lnTo>
                    <a:pt x="4802" y="2795"/>
                  </a:lnTo>
                  <a:lnTo>
                    <a:pt x="4823" y="2770"/>
                  </a:lnTo>
                  <a:lnTo>
                    <a:pt x="4848" y="2749"/>
                  </a:lnTo>
                  <a:lnTo>
                    <a:pt x="4875" y="2730"/>
                  </a:lnTo>
                  <a:lnTo>
                    <a:pt x="4898" y="2719"/>
                  </a:lnTo>
                  <a:lnTo>
                    <a:pt x="4875" y="2708"/>
                  </a:lnTo>
                  <a:lnTo>
                    <a:pt x="4848" y="2689"/>
                  </a:lnTo>
                  <a:lnTo>
                    <a:pt x="4823" y="2668"/>
                  </a:lnTo>
                  <a:lnTo>
                    <a:pt x="4802" y="2643"/>
                  </a:lnTo>
                  <a:lnTo>
                    <a:pt x="4783" y="2616"/>
                  </a:lnTo>
                  <a:lnTo>
                    <a:pt x="4769" y="2587"/>
                  </a:lnTo>
                  <a:close/>
                  <a:moveTo>
                    <a:pt x="5250" y="4703"/>
                  </a:moveTo>
                  <a:lnTo>
                    <a:pt x="5250" y="4835"/>
                  </a:lnTo>
                  <a:lnTo>
                    <a:pt x="5372" y="4887"/>
                  </a:lnTo>
                  <a:lnTo>
                    <a:pt x="5371" y="4885"/>
                  </a:lnTo>
                  <a:lnTo>
                    <a:pt x="5367" y="4871"/>
                  </a:lnTo>
                  <a:lnTo>
                    <a:pt x="5362" y="4857"/>
                  </a:lnTo>
                  <a:lnTo>
                    <a:pt x="5356" y="4844"/>
                  </a:lnTo>
                  <a:lnTo>
                    <a:pt x="5350" y="4831"/>
                  </a:lnTo>
                  <a:lnTo>
                    <a:pt x="5344" y="4818"/>
                  </a:lnTo>
                  <a:lnTo>
                    <a:pt x="5337" y="4806"/>
                  </a:lnTo>
                  <a:lnTo>
                    <a:pt x="5330" y="4794"/>
                  </a:lnTo>
                  <a:lnTo>
                    <a:pt x="5321" y="4781"/>
                  </a:lnTo>
                  <a:lnTo>
                    <a:pt x="5313" y="4770"/>
                  </a:lnTo>
                  <a:lnTo>
                    <a:pt x="5304" y="4758"/>
                  </a:lnTo>
                  <a:lnTo>
                    <a:pt x="5294" y="4747"/>
                  </a:lnTo>
                  <a:lnTo>
                    <a:pt x="5285" y="4736"/>
                  </a:lnTo>
                  <a:lnTo>
                    <a:pt x="5275" y="4725"/>
                  </a:lnTo>
                  <a:lnTo>
                    <a:pt x="5264" y="4715"/>
                  </a:lnTo>
                  <a:lnTo>
                    <a:pt x="5253" y="4706"/>
                  </a:lnTo>
                  <a:lnTo>
                    <a:pt x="5250" y="4703"/>
                  </a:lnTo>
                  <a:close/>
                  <a:moveTo>
                    <a:pt x="4750" y="5000"/>
                  </a:moveTo>
                  <a:lnTo>
                    <a:pt x="4750" y="4703"/>
                  </a:lnTo>
                  <a:lnTo>
                    <a:pt x="4747" y="4706"/>
                  </a:lnTo>
                  <a:lnTo>
                    <a:pt x="4736" y="4715"/>
                  </a:lnTo>
                  <a:lnTo>
                    <a:pt x="4725" y="4725"/>
                  </a:lnTo>
                  <a:lnTo>
                    <a:pt x="4715" y="4736"/>
                  </a:lnTo>
                  <a:lnTo>
                    <a:pt x="4706" y="4747"/>
                  </a:lnTo>
                  <a:lnTo>
                    <a:pt x="4696" y="4758"/>
                  </a:lnTo>
                  <a:lnTo>
                    <a:pt x="4687" y="4770"/>
                  </a:lnTo>
                  <a:lnTo>
                    <a:pt x="4679" y="4781"/>
                  </a:lnTo>
                  <a:lnTo>
                    <a:pt x="4670" y="4794"/>
                  </a:lnTo>
                  <a:lnTo>
                    <a:pt x="4663" y="4806"/>
                  </a:lnTo>
                  <a:lnTo>
                    <a:pt x="4656" y="4818"/>
                  </a:lnTo>
                  <a:lnTo>
                    <a:pt x="4650" y="4831"/>
                  </a:lnTo>
                  <a:lnTo>
                    <a:pt x="4644" y="4844"/>
                  </a:lnTo>
                  <a:lnTo>
                    <a:pt x="4638" y="4857"/>
                  </a:lnTo>
                  <a:lnTo>
                    <a:pt x="4633" y="4871"/>
                  </a:lnTo>
                  <a:lnTo>
                    <a:pt x="4629" y="4885"/>
                  </a:lnTo>
                  <a:lnTo>
                    <a:pt x="4625" y="4899"/>
                  </a:lnTo>
                  <a:lnTo>
                    <a:pt x="4622" y="4913"/>
                  </a:lnTo>
                  <a:lnTo>
                    <a:pt x="4619" y="4927"/>
                  </a:lnTo>
                  <a:lnTo>
                    <a:pt x="4616" y="4942"/>
                  </a:lnTo>
                  <a:lnTo>
                    <a:pt x="4614" y="4956"/>
                  </a:lnTo>
                  <a:lnTo>
                    <a:pt x="4613" y="4971"/>
                  </a:lnTo>
                  <a:lnTo>
                    <a:pt x="4612" y="4985"/>
                  </a:lnTo>
                  <a:lnTo>
                    <a:pt x="4612" y="5000"/>
                  </a:lnTo>
                  <a:lnTo>
                    <a:pt x="4612" y="5015"/>
                  </a:lnTo>
                  <a:lnTo>
                    <a:pt x="4613" y="5029"/>
                  </a:lnTo>
                  <a:lnTo>
                    <a:pt x="4614" y="5044"/>
                  </a:lnTo>
                  <a:lnTo>
                    <a:pt x="4616" y="5058"/>
                  </a:lnTo>
                  <a:lnTo>
                    <a:pt x="4619" y="5073"/>
                  </a:lnTo>
                  <a:lnTo>
                    <a:pt x="4622" y="5087"/>
                  </a:lnTo>
                  <a:lnTo>
                    <a:pt x="4625" y="5101"/>
                  </a:lnTo>
                  <a:lnTo>
                    <a:pt x="4629" y="5115"/>
                  </a:lnTo>
                  <a:lnTo>
                    <a:pt x="4633" y="5129"/>
                  </a:lnTo>
                  <a:lnTo>
                    <a:pt x="4638" y="5143"/>
                  </a:lnTo>
                  <a:lnTo>
                    <a:pt x="4644" y="5156"/>
                  </a:lnTo>
                  <a:lnTo>
                    <a:pt x="4650" y="5169"/>
                  </a:lnTo>
                  <a:lnTo>
                    <a:pt x="4656" y="5182"/>
                  </a:lnTo>
                  <a:lnTo>
                    <a:pt x="4663" y="5194"/>
                  </a:lnTo>
                  <a:lnTo>
                    <a:pt x="4670" y="5206"/>
                  </a:lnTo>
                  <a:lnTo>
                    <a:pt x="4679" y="5219"/>
                  </a:lnTo>
                  <a:lnTo>
                    <a:pt x="4687" y="5230"/>
                  </a:lnTo>
                  <a:lnTo>
                    <a:pt x="4696" y="5242"/>
                  </a:lnTo>
                  <a:lnTo>
                    <a:pt x="4706" y="5253"/>
                  </a:lnTo>
                  <a:lnTo>
                    <a:pt x="4715" y="5264"/>
                  </a:lnTo>
                  <a:lnTo>
                    <a:pt x="4725" y="5275"/>
                  </a:lnTo>
                  <a:lnTo>
                    <a:pt x="4736" y="5285"/>
                  </a:lnTo>
                  <a:lnTo>
                    <a:pt x="4747" y="5294"/>
                  </a:lnTo>
                  <a:lnTo>
                    <a:pt x="4758" y="5304"/>
                  </a:lnTo>
                  <a:lnTo>
                    <a:pt x="4770" y="5313"/>
                  </a:lnTo>
                  <a:lnTo>
                    <a:pt x="4781" y="5321"/>
                  </a:lnTo>
                  <a:lnTo>
                    <a:pt x="4794" y="5330"/>
                  </a:lnTo>
                  <a:lnTo>
                    <a:pt x="4806" y="5337"/>
                  </a:lnTo>
                  <a:lnTo>
                    <a:pt x="4818" y="5344"/>
                  </a:lnTo>
                  <a:lnTo>
                    <a:pt x="4831" y="5350"/>
                  </a:lnTo>
                  <a:lnTo>
                    <a:pt x="4844" y="5356"/>
                  </a:lnTo>
                  <a:lnTo>
                    <a:pt x="4857" y="5362"/>
                  </a:lnTo>
                  <a:lnTo>
                    <a:pt x="4871" y="5367"/>
                  </a:lnTo>
                  <a:lnTo>
                    <a:pt x="4885" y="5371"/>
                  </a:lnTo>
                  <a:lnTo>
                    <a:pt x="4899" y="5375"/>
                  </a:lnTo>
                  <a:lnTo>
                    <a:pt x="4913" y="5378"/>
                  </a:lnTo>
                  <a:lnTo>
                    <a:pt x="4927" y="5381"/>
                  </a:lnTo>
                  <a:lnTo>
                    <a:pt x="4942" y="5384"/>
                  </a:lnTo>
                  <a:lnTo>
                    <a:pt x="4956" y="5386"/>
                  </a:lnTo>
                  <a:lnTo>
                    <a:pt x="4971" y="5387"/>
                  </a:lnTo>
                  <a:lnTo>
                    <a:pt x="4985" y="5388"/>
                  </a:lnTo>
                  <a:lnTo>
                    <a:pt x="5000" y="5388"/>
                  </a:lnTo>
                  <a:lnTo>
                    <a:pt x="5015" y="5388"/>
                  </a:lnTo>
                  <a:lnTo>
                    <a:pt x="5029" y="5387"/>
                  </a:lnTo>
                  <a:lnTo>
                    <a:pt x="5044" y="5386"/>
                  </a:lnTo>
                  <a:lnTo>
                    <a:pt x="5058" y="5384"/>
                  </a:lnTo>
                  <a:lnTo>
                    <a:pt x="5073" y="5381"/>
                  </a:lnTo>
                  <a:lnTo>
                    <a:pt x="5087" y="5378"/>
                  </a:lnTo>
                  <a:lnTo>
                    <a:pt x="5101" y="5375"/>
                  </a:lnTo>
                  <a:lnTo>
                    <a:pt x="5115" y="5371"/>
                  </a:lnTo>
                  <a:lnTo>
                    <a:pt x="5129" y="5367"/>
                  </a:lnTo>
                  <a:lnTo>
                    <a:pt x="5143" y="5362"/>
                  </a:lnTo>
                  <a:lnTo>
                    <a:pt x="5156" y="5356"/>
                  </a:lnTo>
                  <a:lnTo>
                    <a:pt x="5169" y="5350"/>
                  </a:lnTo>
                  <a:lnTo>
                    <a:pt x="5175" y="5347"/>
                  </a:lnTo>
                  <a:lnTo>
                    <a:pt x="4902" y="5230"/>
                  </a:lnTo>
                  <a:lnTo>
                    <a:pt x="4888" y="5223"/>
                  </a:lnTo>
                  <a:lnTo>
                    <a:pt x="4875" y="5217"/>
                  </a:lnTo>
                  <a:lnTo>
                    <a:pt x="4874" y="5216"/>
                  </a:lnTo>
                  <a:lnTo>
                    <a:pt x="4872" y="5215"/>
                  </a:lnTo>
                  <a:lnTo>
                    <a:pt x="4860" y="5207"/>
                  </a:lnTo>
                  <a:lnTo>
                    <a:pt x="4848" y="5198"/>
                  </a:lnTo>
                  <a:lnTo>
                    <a:pt x="4847" y="5197"/>
                  </a:lnTo>
                  <a:lnTo>
                    <a:pt x="4845" y="5197"/>
                  </a:lnTo>
                  <a:lnTo>
                    <a:pt x="4834" y="5187"/>
                  </a:lnTo>
                  <a:lnTo>
                    <a:pt x="4823" y="5177"/>
                  </a:lnTo>
                  <a:lnTo>
                    <a:pt x="4822" y="5176"/>
                  </a:lnTo>
                  <a:lnTo>
                    <a:pt x="4821" y="5175"/>
                  </a:lnTo>
                  <a:lnTo>
                    <a:pt x="4811" y="5163"/>
                  </a:lnTo>
                  <a:lnTo>
                    <a:pt x="4802" y="5152"/>
                  </a:lnTo>
                  <a:lnTo>
                    <a:pt x="4801" y="5151"/>
                  </a:lnTo>
                  <a:lnTo>
                    <a:pt x="4800" y="5150"/>
                  </a:lnTo>
                  <a:lnTo>
                    <a:pt x="4792" y="5137"/>
                  </a:lnTo>
                  <a:lnTo>
                    <a:pt x="4783" y="5125"/>
                  </a:lnTo>
                  <a:lnTo>
                    <a:pt x="4783" y="5124"/>
                  </a:lnTo>
                  <a:lnTo>
                    <a:pt x="4782" y="5122"/>
                  </a:lnTo>
                  <a:lnTo>
                    <a:pt x="4776" y="5109"/>
                  </a:lnTo>
                  <a:lnTo>
                    <a:pt x="4769" y="5096"/>
                  </a:lnTo>
                  <a:lnTo>
                    <a:pt x="4769" y="5094"/>
                  </a:lnTo>
                  <a:lnTo>
                    <a:pt x="4768" y="5093"/>
                  </a:lnTo>
                  <a:lnTo>
                    <a:pt x="4763" y="5079"/>
                  </a:lnTo>
                  <a:lnTo>
                    <a:pt x="4759" y="5065"/>
                  </a:lnTo>
                  <a:lnTo>
                    <a:pt x="4758" y="5063"/>
                  </a:lnTo>
                  <a:lnTo>
                    <a:pt x="4758" y="5062"/>
                  </a:lnTo>
                  <a:lnTo>
                    <a:pt x="4755" y="5047"/>
                  </a:lnTo>
                  <a:lnTo>
                    <a:pt x="4752" y="5033"/>
                  </a:lnTo>
                  <a:lnTo>
                    <a:pt x="4752" y="5031"/>
                  </a:lnTo>
                  <a:lnTo>
                    <a:pt x="4752" y="5030"/>
                  </a:lnTo>
                  <a:lnTo>
                    <a:pt x="4751" y="5015"/>
                  </a:lnTo>
                  <a:lnTo>
                    <a:pt x="4750" y="5000"/>
                  </a:lnTo>
                  <a:close/>
                </a:path>
              </a:pathLst>
            </a:custGeom>
            <a:solidFill>
              <a:schemeClr val="accent1">
                <a:lumMod val="50000"/>
              </a:schemeClr>
            </a:solidFill>
            <a:ln>
              <a:noFill/>
            </a:ln>
          </p:spPr>
          <p:txBody>
            <a:bodyPr/>
            <a:lstStyle/>
            <a:p>
              <a:endParaRPr/>
            </a:p>
          </p:txBody>
        </p:sp>
      </p:grpSp>
      <p:grpSp>
        <p:nvGrpSpPr>
          <p:cNvPr id="64" name="Group 37"/>
          <p:cNvGrpSpPr/>
          <p:nvPr/>
        </p:nvGrpSpPr>
        <p:grpSpPr>
          <a:xfrm>
            <a:off x="6211616" y="2384405"/>
            <a:ext cx="633600" cy="633600"/>
            <a:chOff x="10888678" y="1760585"/>
            <a:chExt cx="633600" cy="633600"/>
          </a:xfrm>
          <a:solidFill>
            <a:srgbClr val="FFFFFF"/>
          </a:solidFill>
        </p:grpSpPr>
        <p:sp>
          <p:nvSpPr>
            <p:cNvPr id="65" name="Accent"/>
            <p:cNvSpPr/>
            <p:nvPr/>
          </p:nvSpPr>
          <p:spPr>
            <a:xfrm>
              <a:off x="10888678" y="1760585"/>
              <a:ext cx="633600" cy="633600"/>
            </a:xfrm>
            <a:custGeom>
              <a:avLst/>
              <a:gdLst/>
              <a:ahLst/>
              <a:cxnLst/>
              <a:rect l="0" t="0" r="10000" b="10000"/>
              <a:pathLst>
                <a:path w="10000" h="10000">
                  <a:moveTo>
                    <a:pt x="7752" y="4035"/>
                  </a:moveTo>
                  <a:lnTo>
                    <a:pt x="7734" y="4044"/>
                  </a:lnTo>
                  <a:lnTo>
                    <a:pt x="7716" y="4050"/>
                  </a:lnTo>
                  <a:lnTo>
                    <a:pt x="7697" y="4054"/>
                  </a:lnTo>
                  <a:lnTo>
                    <a:pt x="7677" y="4055"/>
                  </a:lnTo>
                  <a:lnTo>
                    <a:pt x="5852" y="4055"/>
                  </a:lnTo>
                  <a:lnTo>
                    <a:pt x="5832" y="4054"/>
                  </a:lnTo>
                  <a:lnTo>
                    <a:pt x="5813" y="4050"/>
                  </a:lnTo>
                  <a:lnTo>
                    <a:pt x="5795" y="4044"/>
                  </a:lnTo>
                  <a:lnTo>
                    <a:pt x="5777" y="4035"/>
                  </a:lnTo>
                  <a:lnTo>
                    <a:pt x="5761" y="4024"/>
                  </a:lnTo>
                  <a:lnTo>
                    <a:pt x="5746" y="4011"/>
                  </a:lnTo>
                  <a:lnTo>
                    <a:pt x="5733" y="3996"/>
                  </a:lnTo>
                  <a:lnTo>
                    <a:pt x="5722" y="3980"/>
                  </a:lnTo>
                  <a:lnTo>
                    <a:pt x="5713" y="3962"/>
                  </a:lnTo>
                  <a:lnTo>
                    <a:pt x="5707" y="3944"/>
                  </a:lnTo>
                  <a:lnTo>
                    <a:pt x="5703" y="3925"/>
                  </a:lnTo>
                  <a:lnTo>
                    <a:pt x="5702" y="3905"/>
                  </a:lnTo>
                  <a:lnTo>
                    <a:pt x="5703" y="3885"/>
                  </a:lnTo>
                  <a:lnTo>
                    <a:pt x="5707" y="3866"/>
                  </a:lnTo>
                  <a:lnTo>
                    <a:pt x="5713" y="3848"/>
                  </a:lnTo>
                  <a:lnTo>
                    <a:pt x="5722" y="3830"/>
                  </a:lnTo>
                  <a:lnTo>
                    <a:pt x="5733" y="3814"/>
                  </a:lnTo>
                  <a:lnTo>
                    <a:pt x="5746" y="3799"/>
                  </a:lnTo>
                  <a:lnTo>
                    <a:pt x="5761" y="3786"/>
                  </a:lnTo>
                  <a:lnTo>
                    <a:pt x="5777" y="3775"/>
                  </a:lnTo>
                  <a:lnTo>
                    <a:pt x="5795" y="3766"/>
                  </a:lnTo>
                  <a:lnTo>
                    <a:pt x="5813" y="3760"/>
                  </a:lnTo>
                  <a:lnTo>
                    <a:pt x="5832" y="3756"/>
                  </a:lnTo>
                  <a:lnTo>
                    <a:pt x="5852" y="3755"/>
                  </a:lnTo>
                  <a:lnTo>
                    <a:pt x="7677" y="3755"/>
                  </a:lnTo>
                  <a:lnTo>
                    <a:pt x="7697" y="3756"/>
                  </a:lnTo>
                  <a:lnTo>
                    <a:pt x="7716" y="3760"/>
                  </a:lnTo>
                  <a:lnTo>
                    <a:pt x="7734" y="3766"/>
                  </a:lnTo>
                  <a:lnTo>
                    <a:pt x="7752" y="3775"/>
                  </a:lnTo>
                  <a:lnTo>
                    <a:pt x="7768" y="3786"/>
                  </a:lnTo>
                  <a:lnTo>
                    <a:pt x="7783" y="3799"/>
                  </a:lnTo>
                  <a:lnTo>
                    <a:pt x="7796" y="3814"/>
                  </a:lnTo>
                  <a:lnTo>
                    <a:pt x="7807" y="3830"/>
                  </a:lnTo>
                  <a:lnTo>
                    <a:pt x="7816" y="3848"/>
                  </a:lnTo>
                  <a:lnTo>
                    <a:pt x="7822" y="3866"/>
                  </a:lnTo>
                  <a:lnTo>
                    <a:pt x="7826" y="3885"/>
                  </a:lnTo>
                  <a:lnTo>
                    <a:pt x="7827" y="3905"/>
                  </a:lnTo>
                  <a:lnTo>
                    <a:pt x="7826" y="3925"/>
                  </a:lnTo>
                  <a:lnTo>
                    <a:pt x="7822" y="3944"/>
                  </a:lnTo>
                  <a:lnTo>
                    <a:pt x="7816" y="3962"/>
                  </a:lnTo>
                  <a:lnTo>
                    <a:pt x="7807" y="3980"/>
                  </a:lnTo>
                  <a:lnTo>
                    <a:pt x="7796" y="3996"/>
                  </a:lnTo>
                  <a:lnTo>
                    <a:pt x="7783" y="4011"/>
                  </a:lnTo>
                  <a:lnTo>
                    <a:pt x="7768" y="4024"/>
                  </a:lnTo>
                  <a:lnTo>
                    <a:pt x="7752" y="4035"/>
                  </a:lnTo>
                  <a:close/>
                  <a:moveTo>
                    <a:pt x="7752" y="5008"/>
                  </a:moveTo>
                  <a:lnTo>
                    <a:pt x="7734" y="5017"/>
                  </a:lnTo>
                  <a:lnTo>
                    <a:pt x="7716" y="5023"/>
                  </a:lnTo>
                  <a:lnTo>
                    <a:pt x="7697" y="5027"/>
                  </a:lnTo>
                  <a:lnTo>
                    <a:pt x="7677" y="5028"/>
                  </a:lnTo>
                  <a:lnTo>
                    <a:pt x="5852" y="5028"/>
                  </a:lnTo>
                  <a:lnTo>
                    <a:pt x="5832" y="5027"/>
                  </a:lnTo>
                  <a:lnTo>
                    <a:pt x="5813" y="5023"/>
                  </a:lnTo>
                  <a:lnTo>
                    <a:pt x="5795" y="5017"/>
                  </a:lnTo>
                  <a:lnTo>
                    <a:pt x="5777" y="5008"/>
                  </a:lnTo>
                  <a:lnTo>
                    <a:pt x="5761" y="4997"/>
                  </a:lnTo>
                  <a:lnTo>
                    <a:pt x="5746" y="4984"/>
                  </a:lnTo>
                  <a:lnTo>
                    <a:pt x="5733" y="4969"/>
                  </a:lnTo>
                  <a:lnTo>
                    <a:pt x="5722" y="4953"/>
                  </a:lnTo>
                  <a:lnTo>
                    <a:pt x="5713" y="4935"/>
                  </a:lnTo>
                  <a:lnTo>
                    <a:pt x="5707" y="4917"/>
                  </a:lnTo>
                  <a:lnTo>
                    <a:pt x="5703" y="4898"/>
                  </a:lnTo>
                  <a:lnTo>
                    <a:pt x="5702" y="4878"/>
                  </a:lnTo>
                  <a:lnTo>
                    <a:pt x="5703" y="4858"/>
                  </a:lnTo>
                  <a:lnTo>
                    <a:pt x="5707" y="4839"/>
                  </a:lnTo>
                  <a:lnTo>
                    <a:pt x="5713" y="4821"/>
                  </a:lnTo>
                  <a:lnTo>
                    <a:pt x="5722" y="4803"/>
                  </a:lnTo>
                  <a:lnTo>
                    <a:pt x="5733" y="4787"/>
                  </a:lnTo>
                  <a:lnTo>
                    <a:pt x="5746" y="4772"/>
                  </a:lnTo>
                  <a:lnTo>
                    <a:pt x="5761" y="4759"/>
                  </a:lnTo>
                  <a:lnTo>
                    <a:pt x="5777" y="4748"/>
                  </a:lnTo>
                  <a:lnTo>
                    <a:pt x="5795" y="4739"/>
                  </a:lnTo>
                  <a:lnTo>
                    <a:pt x="5813" y="4733"/>
                  </a:lnTo>
                  <a:lnTo>
                    <a:pt x="5832" y="4729"/>
                  </a:lnTo>
                  <a:lnTo>
                    <a:pt x="5852" y="4728"/>
                  </a:lnTo>
                  <a:lnTo>
                    <a:pt x="7677" y="4728"/>
                  </a:lnTo>
                  <a:lnTo>
                    <a:pt x="7697" y="4729"/>
                  </a:lnTo>
                  <a:lnTo>
                    <a:pt x="7716" y="4733"/>
                  </a:lnTo>
                  <a:lnTo>
                    <a:pt x="7734" y="4739"/>
                  </a:lnTo>
                  <a:lnTo>
                    <a:pt x="7752" y="4748"/>
                  </a:lnTo>
                  <a:lnTo>
                    <a:pt x="7768" y="4759"/>
                  </a:lnTo>
                  <a:lnTo>
                    <a:pt x="7783" y="4772"/>
                  </a:lnTo>
                  <a:lnTo>
                    <a:pt x="7796" y="4787"/>
                  </a:lnTo>
                  <a:lnTo>
                    <a:pt x="7807" y="4803"/>
                  </a:lnTo>
                  <a:lnTo>
                    <a:pt x="7816" y="4821"/>
                  </a:lnTo>
                  <a:lnTo>
                    <a:pt x="7822" y="4839"/>
                  </a:lnTo>
                  <a:lnTo>
                    <a:pt x="7826" y="4858"/>
                  </a:lnTo>
                  <a:lnTo>
                    <a:pt x="7827" y="4878"/>
                  </a:lnTo>
                  <a:lnTo>
                    <a:pt x="7826" y="4898"/>
                  </a:lnTo>
                  <a:lnTo>
                    <a:pt x="7822" y="4917"/>
                  </a:lnTo>
                  <a:lnTo>
                    <a:pt x="7816" y="4935"/>
                  </a:lnTo>
                  <a:lnTo>
                    <a:pt x="7807" y="4953"/>
                  </a:lnTo>
                  <a:lnTo>
                    <a:pt x="7796" y="4969"/>
                  </a:lnTo>
                  <a:lnTo>
                    <a:pt x="7783" y="4984"/>
                  </a:lnTo>
                  <a:lnTo>
                    <a:pt x="7768" y="4997"/>
                  </a:lnTo>
                  <a:lnTo>
                    <a:pt x="7752" y="5008"/>
                  </a:lnTo>
                  <a:close/>
                  <a:moveTo>
                    <a:pt x="4223" y="4035"/>
                  </a:moveTo>
                  <a:lnTo>
                    <a:pt x="4205" y="4044"/>
                  </a:lnTo>
                  <a:lnTo>
                    <a:pt x="4187" y="4050"/>
                  </a:lnTo>
                  <a:lnTo>
                    <a:pt x="4168" y="4054"/>
                  </a:lnTo>
                  <a:lnTo>
                    <a:pt x="4148" y="4055"/>
                  </a:lnTo>
                  <a:lnTo>
                    <a:pt x="2323" y="4055"/>
                  </a:lnTo>
                  <a:lnTo>
                    <a:pt x="2303" y="4054"/>
                  </a:lnTo>
                  <a:lnTo>
                    <a:pt x="2284" y="4050"/>
                  </a:lnTo>
                  <a:lnTo>
                    <a:pt x="2266" y="4044"/>
                  </a:lnTo>
                  <a:lnTo>
                    <a:pt x="2248" y="4035"/>
                  </a:lnTo>
                  <a:lnTo>
                    <a:pt x="2232" y="4024"/>
                  </a:lnTo>
                  <a:lnTo>
                    <a:pt x="2217" y="4011"/>
                  </a:lnTo>
                  <a:lnTo>
                    <a:pt x="2204" y="3996"/>
                  </a:lnTo>
                  <a:lnTo>
                    <a:pt x="2193" y="3980"/>
                  </a:lnTo>
                  <a:lnTo>
                    <a:pt x="2184" y="3962"/>
                  </a:lnTo>
                  <a:lnTo>
                    <a:pt x="2178" y="3944"/>
                  </a:lnTo>
                  <a:lnTo>
                    <a:pt x="2174" y="3925"/>
                  </a:lnTo>
                  <a:lnTo>
                    <a:pt x="2173" y="3905"/>
                  </a:lnTo>
                  <a:lnTo>
                    <a:pt x="2174" y="3885"/>
                  </a:lnTo>
                  <a:lnTo>
                    <a:pt x="2178" y="3866"/>
                  </a:lnTo>
                  <a:lnTo>
                    <a:pt x="2184" y="3848"/>
                  </a:lnTo>
                  <a:lnTo>
                    <a:pt x="2193" y="3830"/>
                  </a:lnTo>
                  <a:lnTo>
                    <a:pt x="2204" y="3814"/>
                  </a:lnTo>
                  <a:lnTo>
                    <a:pt x="2217" y="3799"/>
                  </a:lnTo>
                  <a:lnTo>
                    <a:pt x="2232" y="3786"/>
                  </a:lnTo>
                  <a:lnTo>
                    <a:pt x="2248" y="3775"/>
                  </a:lnTo>
                  <a:lnTo>
                    <a:pt x="2266" y="3766"/>
                  </a:lnTo>
                  <a:lnTo>
                    <a:pt x="2284" y="3760"/>
                  </a:lnTo>
                  <a:lnTo>
                    <a:pt x="2303" y="3756"/>
                  </a:lnTo>
                  <a:lnTo>
                    <a:pt x="2323" y="3755"/>
                  </a:lnTo>
                  <a:lnTo>
                    <a:pt x="4148" y="3755"/>
                  </a:lnTo>
                  <a:lnTo>
                    <a:pt x="4168" y="3756"/>
                  </a:lnTo>
                  <a:lnTo>
                    <a:pt x="4187" y="3760"/>
                  </a:lnTo>
                  <a:lnTo>
                    <a:pt x="4205" y="3766"/>
                  </a:lnTo>
                  <a:lnTo>
                    <a:pt x="4223" y="3775"/>
                  </a:lnTo>
                  <a:lnTo>
                    <a:pt x="4239" y="3786"/>
                  </a:lnTo>
                  <a:lnTo>
                    <a:pt x="4254" y="3799"/>
                  </a:lnTo>
                  <a:lnTo>
                    <a:pt x="4267" y="3814"/>
                  </a:lnTo>
                  <a:lnTo>
                    <a:pt x="4278" y="3830"/>
                  </a:lnTo>
                  <a:lnTo>
                    <a:pt x="4287" y="3848"/>
                  </a:lnTo>
                  <a:lnTo>
                    <a:pt x="4293" y="3866"/>
                  </a:lnTo>
                  <a:lnTo>
                    <a:pt x="4297" y="3885"/>
                  </a:lnTo>
                  <a:lnTo>
                    <a:pt x="4298" y="3905"/>
                  </a:lnTo>
                  <a:lnTo>
                    <a:pt x="4297" y="3925"/>
                  </a:lnTo>
                  <a:lnTo>
                    <a:pt x="4293" y="3944"/>
                  </a:lnTo>
                  <a:lnTo>
                    <a:pt x="4287" y="3962"/>
                  </a:lnTo>
                  <a:lnTo>
                    <a:pt x="4278" y="3980"/>
                  </a:lnTo>
                  <a:lnTo>
                    <a:pt x="4267" y="3996"/>
                  </a:lnTo>
                  <a:lnTo>
                    <a:pt x="4254" y="4011"/>
                  </a:lnTo>
                  <a:lnTo>
                    <a:pt x="4239" y="4024"/>
                  </a:lnTo>
                  <a:lnTo>
                    <a:pt x="4223" y="4035"/>
                  </a:lnTo>
                  <a:close/>
                  <a:moveTo>
                    <a:pt x="4223" y="5008"/>
                  </a:moveTo>
                  <a:lnTo>
                    <a:pt x="4205" y="5017"/>
                  </a:lnTo>
                  <a:lnTo>
                    <a:pt x="4187" y="5023"/>
                  </a:lnTo>
                  <a:lnTo>
                    <a:pt x="4168" y="5027"/>
                  </a:lnTo>
                  <a:lnTo>
                    <a:pt x="4148" y="5028"/>
                  </a:lnTo>
                  <a:lnTo>
                    <a:pt x="2323" y="5028"/>
                  </a:lnTo>
                  <a:lnTo>
                    <a:pt x="2303" y="5027"/>
                  </a:lnTo>
                  <a:lnTo>
                    <a:pt x="2284" y="5023"/>
                  </a:lnTo>
                  <a:lnTo>
                    <a:pt x="2266" y="5017"/>
                  </a:lnTo>
                  <a:lnTo>
                    <a:pt x="2248" y="5008"/>
                  </a:lnTo>
                  <a:lnTo>
                    <a:pt x="2232" y="4997"/>
                  </a:lnTo>
                  <a:lnTo>
                    <a:pt x="2217" y="4984"/>
                  </a:lnTo>
                  <a:lnTo>
                    <a:pt x="2204" y="4969"/>
                  </a:lnTo>
                  <a:lnTo>
                    <a:pt x="2193" y="4953"/>
                  </a:lnTo>
                  <a:lnTo>
                    <a:pt x="2184" y="4935"/>
                  </a:lnTo>
                  <a:lnTo>
                    <a:pt x="2178" y="4917"/>
                  </a:lnTo>
                  <a:lnTo>
                    <a:pt x="2174" y="4898"/>
                  </a:lnTo>
                  <a:lnTo>
                    <a:pt x="2173" y="4878"/>
                  </a:lnTo>
                  <a:lnTo>
                    <a:pt x="2174" y="4858"/>
                  </a:lnTo>
                  <a:lnTo>
                    <a:pt x="2178" y="4839"/>
                  </a:lnTo>
                  <a:lnTo>
                    <a:pt x="2184" y="4821"/>
                  </a:lnTo>
                  <a:lnTo>
                    <a:pt x="2193" y="4803"/>
                  </a:lnTo>
                  <a:lnTo>
                    <a:pt x="2204" y="4787"/>
                  </a:lnTo>
                  <a:lnTo>
                    <a:pt x="2217" y="4772"/>
                  </a:lnTo>
                  <a:lnTo>
                    <a:pt x="2232" y="4759"/>
                  </a:lnTo>
                  <a:lnTo>
                    <a:pt x="2248" y="4748"/>
                  </a:lnTo>
                  <a:lnTo>
                    <a:pt x="2266" y="4739"/>
                  </a:lnTo>
                  <a:lnTo>
                    <a:pt x="2284" y="4733"/>
                  </a:lnTo>
                  <a:lnTo>
                    <a:pt x="2303" y="4729"/>
                  </a:lnTo>
                  <a:lnTo>
                    <a:pt x="2323" y="4728"/>
                  </a:lnTo>
                  <a:lnTo>
                    <a:pt x="4148" y="4728"/>
                  </a:lnTo>
                  <a:lnTo>
                    <a:pt x="4168" y="4729"/>
                  </a:lnTo>
                  <a:lnTo>
                    <a:pt x="4187" y="4733"/>
                  </a:lnTo>
                  <a:lnTo>
                    <a:pt x="4205" y="4739"/>
                  </a:lnTo>
                  <a:lnTo>
                    <a:pt x="4223" y="4748"/>
                  </a:lnTo>
                  <a:lnTo>
                    <a:pt x="4239" y="4759"/>
                  </a:lnTo>
                  <a:lnTo>
                    <a:pt x="4254" y="4772"/>
                  </a:lnTo>
                  <a:lnTo>
                    <a:pt x="4267" y="4787"/>
                  </a:lnTo>
                  <a:lnTo>
                    <a:pt x="4278" y="4803"/>
                  </a:lnTo>
                  <a:lnTo>
                    <a:pt x="4287" y="4821"/>
                  </a:lnTo>
                  <a:lnTo>
                    <a:pt x="4293" y="4839"/>
                  </a:lnTo>
                  <a:lnTo>
                    <a:pt x="4297" y="4858"/>
                  </a:lnTo>
                  <a:lnTo>
                    <a:pt x="4298" y="4878"/>
                  </a:lnTo>
                  <a:lnTo>
                    <a:pt x="4297" y="4898"/>
                  </a:lnTo>
                  <a:lnTo>
                    <a:pt x="4293" y="4917"/>
                  </a:lnTo>
                  <a:lnTo>
                    <a:pt x="4287" y="4935"/>
                  </a:lnTo>
                  <a:lnTo>
                    <a:pt x="4278" y="4953"/>
                  </a:lnTo>
                  <a:lnTo>
                    <a:pt x="4267" y="4969"/>
                  </a:lnTo>
                  <a:lnTo>
                    <a:pt x="4254" y="4984"/>
                  </a:lnTo>
                  <a:lnTo>
                    <a:pt x="4239" y="4997"/>
                  </a:lnTo>
                  <a:lnTo>
                    <a:pt x="4223" y="5008"/>
                  </a:lnTo>
                  <a:close/>
                </a:path>
              </a:pathLst>
            </a:custGeom>
            <a:grpFill/>
            <a:ln>
              <a:noFill/>
            </a:ln>
          </p:spPr>
          <p:txBody>
            <a:bodyPr/>
            <a:lstStyle/>
            <a:p>
              <a:endParaRPr/>
            </a:p>
          </p:txBody>
        </p:sp>
        <p:sp>
          <p:nvSpPr>
            <p:cNvPr id="66" name="Outline"/>
            <p:cNvSpPr/>
            <p:nvPr/>
          </p:nvSpPr>
          <p:spPr>
            <a:xfrm>
              <a:off x="10888678" y="1760585"/>
              <a:ext cx="633600" cy="633600"/>
            </a:xfrm>
            <a:custGeom>
              <a:avLst/>
              <a:gdLst/>
              <a:ahLst/>
              <a:cxnLst/>
              <a:rect l="0" t="0" r="10000" b="10000"/>
              <a:pathLst>
                <a:path w="10000" h="10000">
                  <a:moveTo>
                    <a:pt x="4852" y="2323"/>
                  </a:moveTo>
                  <a:lnTo>
                    <a:pt x="5000" y="2404"/>
                  </a:lnTo>
                  <a:lnTo>
                    <a:pt x="5148" y="2323"/>
                  </a:lnTo>
                  <a:lnTo>
                    <a:pt x="5167" y="2314"/>
                  </a:lnTo>
                  <a:lnTo>
                    <a:pt x="5446" y="2190"/>
                  </a:lnTo>
                  <a:lnTo>
                    <a:pt x="5463" y="2184"/>
                  </a:lnTo>
                  <a:lnTo>
                    <a:pt x="5751" y="2081"/>
                  </a:lnTo>
                  <a:lnTo>
                    <a:pt x="5768" y="2076"/>
                  </a:lnTo>
                  <a:lnTo>
                    <a:pt x="6061" y="1995"/>
                  </a:lnTo>
                  <a:lnTo>
                    <a:pt x="6077" y="1991"/>
                  </a:lnTo>
                  <a:lnTo>
                    <a:pt x="6373" y="1929"/>
                  </a:lnTo>
                  <a:lnTo>
                    <a:pt x="6388" y="1927"/>
                  </a:lnTo>
                  <a:lnTo>
                    <a:pt x="6683" y="1885"/>
                  </a:lnTo>
                  <a:lnTo>
                    <a:pt x="6698" y="1883"/>
                  </a:lnTo>
                  <a:lnTo>
                    <a:pt x="6988" y="1861"/>
                  </a:lnTo>
                  <a:lnTo>
                    <a:pt x="7004" y="1860"/>
                  </a:lnTo>
                  <a:lnTo>
                    <a:pt x="7287" y="1856"/>
                  </a:lnTo>
                  <a:lnTo>
                    <a:pt x="7303" y="1857"/>
                  </a:lnTo>
                  <a:lnTo>
                    <a:pt x="7575" y="1871"/>
                  </a:lnTo>
                  <a:lnTo>
                    <a:pt x="7593" y="1873"/>
                  </a:lnTo>
                  <a:lnTo>
                    <a:pt x="7851" y="1904"/>
                  </a:lnTo>
                  <a:lnTo>
                    <a:pt x="7870" y="1907"/>
                  </a:lnTo>
                  <a:lnTo>
                    <a:pt x="8111" y="1956"/>
                  </a:lnTo>
                  <a:lnTo>
                    <a:pt x="8132" y="1962"/>
                  </a:lnTo>
                  <a:lnTo>
                    <a:pt x="8353" y="2027"/>
                  </a:lnTo>
                  <a:lnTo>
                    <a:pt x="8377" y="2036"/>
                  </a:lnTo>
                  <a:lnTo>
                    <a:pt x="8574" y="2117"/>
                  </a:lnTo>
                  <a:lnTo>
                    <a:pt x="8602" y="2131"/>
                  </a:lnTo>
                  <a:lnTo>
                    <a:pt x="8773" y="2228"/>
                  </a:lnTo>
                  <a:lnTo>
                    <a:pt x="8801" y="2246"/>
                  </a:lnTo>
                  <a:lnTo>
                    <a:pt x="8826" y="2267"/>
                  </a:lnTo>
                  <a:lnTo>
                    <a:pt x="8848" y="2292"/>
                  </a:lnTo>
                  <a:lnTo>
                    <a:pt x="8866" y="2319"/>
                  </a:lnTo>
                  <a:lnTo>
                    <a:pt x="8881" y="2349"/>
                  </a:lnTo>
                  <a:lnTo>
                    <a:pt x="8891" y="2380"/>
                  </a:lnTo>
                  <a:lnTo>
                    <a:pt x="8898" y="2412"/>
                  </a:lnTo>
                  <a:lnTo>
                    <a:pt x="8900" y="2445"/>
                  </a:lnTo>
                  <a:lnTo>
                    <a:pt x="8900" y="7798"/>
                  </a:lnTo>
                  <a:lnTo>
                    <a:pt x="8898" y="7830"/>
                  </a:lnTo>
                  <a:lnTo>
                    <a:pt x="8892" y="7862"/>
                  </a:lnTo>
                  <a:lnTo>
                    <a:pt x="8881" y="7893"/>
                  </a:lnTo>
                  <a:lnTo>
                    <a:pt x="8867" y="7923"/>
                  </a:lnTo>
                  <a:lnTo>
                    <a:pt x="8849" y="7950"/>
                  </a:lnTo>
                  <a:lnTo>
                    <a:pt x="8827" y="7974"/>
                  </a:lnTo>
                  <a:lnTo>
                    <a:pt x="8803" y="7996"/>
                  </a:lnTo>
                  <a:lnTo>
                    <a:pt x="8776" y="8014"/>
                  </a:lnTo>
                  <a:lnTo>
                    <a:pt x="8747" y="8028"/>
                  </a:lnTo>
                  <a:lnTo>
                    <a:pt x="8716" y="8039"/>
                  </a:lnTo>
                  <a:lnTo>
                    <a:pt x="8684" y="8046"/>
                  </a:lnTo>
                  <a:lnTo>
                    <a:pt x="8652" y="8048"/>
                  </a:lnTo>
                  <a:lnTo>
                    <a:pt x="8619" y="8046"/>
                  </a:lnTo>
                  <a:lnTo>
                    <a:pt x="8587" y="8040"/>
                  </a:lnTo>
                  <a:lnTo>
                    <a:pt x="8556" y="8030"/>
                  </a:lnTo>
                  <a:lnTo>
                    <a:pt x="8527" y="8016"/>
                  </a:lnTo>
                  <a:lnTo>
                    <a:pt x="8370" y="7927"/>
                  </a:lnTo>
                  <a:lnTo>
                    <a:pt x="8199" y="7856"/>
                  </a:lnTo>
                  <a:lnTo>
                    <a:pt x="8001" y="7798"/>
                  </a:lnTo>
                  <a:lnTo>
                    <a:pt x="7780" y="7753"/>
                  </a:lnTo>
                  <a:lnTo>
                    <a:pt x="7540" y="7724"/>
                  </a:lnTo>
                  <a:lnTo>
                    <a:pt x="7285" y="7710"/>
                  </a:lnTo>
                  <a:lnTo>
                    <a:pt x="7019" y="7714"/>
                  </a:lnTo>
                  <a:lnTo>
                    <a:pt x="6745" y="7735"/>
                  </a:lnTo>
                  <a:lnTo>
                    <a:pt x="6466" y="7774"/>
                  </a:lnTo>
                  <a:lnTo>
                    <a:pt x="6187" y="7832"/>
                  </a:lnTo>
                  <a:lnTo>
                    <a:pt x="5910" y="7909"/>
                  </a:lnTo>
                  <a:lnTo>
                    <a:pt x="5640" y="8006"/>
                  </a:lnTo>
                  <a:lnTo>
                    <a:pt x="5378" y="8121"/>
                  </a:lnTo>
                  <a:lnTo>
                    <a:pt x="5119" y="8262"/>
                  </a:lnTo>
                  <a:lnTo>
                    <a:pt x="5106" y="8268"/>
                  </a:lnTo>
                  <a:lnTo>
                    <a:pt x="5096" y="8273"/>
                  </a:lnTo>
                  <a:lnTo>
                    <a:pt x="5093" y="8274"/>
                  </a:lnTo>
                  <a:lnTo>
                    <a:pt x="5091" y="8275"/>
                  </a:lnTo>
                  <a:lnTo>
                    <a:pt x="5075" y="8280"/>
                  </a:lnTo>
                  <a:lnTo>
                    <a:pt x="5065" y="8283"/>
                  </a:lnTo>
                  <a:lnTo>
                    <a:pt x="5063" y="8284"/>
                  </a:lnTo>
                  <a:lnTo>
                    <a:pt x="5062" y="8284"/>
                  </a:lnTo>
                  <a:lnTo>
                    <a:pt x="5042" y="8288"/>
                  </a:lnTo>
                  <a:lnTo>
                    <a:pt x="5033" y="8290"/>
                  </a:lnTo>
                  <a:lnTo>
                    <a:pt x="5032" y="8290"/>
                  </a:lnTo>
                  <a:lnTo>
                    <a:pt x="5031" y="8290"/>
                  </a:lnTo>
                  <a:lnTo>
                    <a:pt x="5000" y="8292"/>
                  </a:lnTo>
                  <a:lnTo>
                    <a:pt x="5000" y="8292"/>
                  </a:lnTo>
                  <a:lnTo>
                    <a:pt x="5000" y="8292"/>
                  </a:lnTo>
                  <a:lnTo>
                    <a:pt x="4969" y="8290"/>
                  </a:lnTo>
                  <a:lnTo>
                    <a:pt x="4968" y="8290"/>
                  </a:lnTo>
                  <a:lnTo>
                    <a:pt x="4967" y="8290"/>
                  </a:lnTo>
                  <a:lnTo>
                    <a:pt x="4958" y="8288"/>
                  </a:lnTo>
                  <a:lnTo>
                    <a:pt x="4938" y="8284"/>
                  </a:lnTo>
                  <a:lnTo>
                    <a:pt x="4937" y="8284"/>
                  </a:lnTo>
                  <a:lnTo>
                    <a:pt x="4935" y="8283"/>
                  </a:lnTo>
                  <a:lnTo>
                    <a:pt x="4925" y="8280"/>
                  </a:lnTo>
                  <a:lnTo>
                    <a:pt x="4909" y="8275"/>
                  </a:lnTo>
                  <a:lnTo>
                    <a:pt x="4907" y="8274"/>
                  </a:lnTo>
                  <a:lnTo>
                    <a:pt x="4904" y="8273"/>
                  </a:lnTo>
                  <a:lnTo>
                    <a:pt x="4894" y="8268"/>
                  </a:lnTo>
                  <a:lnTo>
                    <a:pt x="4881" y="8262"/>
                  </a:lnTo>
                  <a:lnTo>
                    <a:pt x="4622" y="8121"/>
                  </a:lnTo>
                  <a:lnTo>
                    <a:pt x="4360" y="8006"/>
                  </a:lnTo>
                  <a:lnTo>
                    <a:pt x="4090" y="7909"/>
                  </a:lnTo>
                  <a:lnTo>
                    <a:pt x="3813" y="7832"/>
                  </a:lnTo>
                  <a:lnTo>
                    <a:pt x="3534" y="7774"/>
                  </a:lnTo>
                  <a:lnTo>
                    <a:pt x="3255" y="7735"/>
                  </a:lnTo>
                  <a:lnTo>
                    <a:pt x="2981" y="7714"/>
                  </a:lnTo>
                  <a:lnTo>
                    <a:pt x="2715" y="7710"/>
                  </a:lnTo>
                  <a:lnTo>
                    <a:pt x="2460" y="7724"/>
                  </a:lnTo>
                  <a:lnTo>
                    <a:pt x="2220" y="7753"/>
                  </a:lnTo>
                  <a:lnTo>
                    <a:pt x="1999" y="7798"/>
                  </a:lnTo>
                  <a:lnTo>
                    <a:pt x="1801" y="7856"/>
                  </a:lnTo>
                  <a:lnTo>
                    <a:pt x="1630" y="7927"/>
                  </a:lnTo>
                  <a:lnTo>
                    <a:pt x="1473" y="8016"/>
                  </a:lnTo>
                  <a:lnTo>
                    <a:pt x="1444" y="8030"/>
                  </a:lnTo>
                  <a:lnTo>
                    <a:pt x="1413" y="8040"/>
                  </a:lnTo>
                  <a:lnTo>
                    <a:pt x="1381" y="8046"/>
                  </a:lnTo>
                  <a:lnTo>
                    <a:pt x="1348" y="8048"/>
                  </a:lnTo>
                  <a:lnTo>
                    <a:pt x="1316" y="8046"/>
                  </a:lnTo>
                  <a:lnTo>
                    <a:pt x="1284" y="8039"/>
                  </a:lnTo>
                  <a:lnTo>
                    <a:pt x="1253" y="8028"/>
                  </a:lnTo>
                  <a:lnTo>
                    <a:pt x="1224" y="8014"/>
                  </a:lnTo>
                  <a:lnTo>
                    <a:pt x="1197" y="7996"/>
                  </a:lnTo>
                  <a:lnTo>
                    <a:pt x="1173" y="7974"/>
                  </a:lnTo>
                  <a:lnTo>
                    <a:pt x="1151" y="7950"/>
                  </a:lnTo>
                  <a:lnTo>
                    <a:pt x="1133" y="7923"/>
                  </a:lnTo>
                  <a:lnTo>
                    <a:pt x="1119" y="7893"/>
                  </a:lnTo>
                  <a:lnTo>
                    <a:pt x="1108" y="7862"/>
                  </a:lnTo>
                  <a:lnTo>
                    <a:pt x="1102" y="7830"/>
                  </a:lnTo>
                  <a:lnTo>
                    <a:pt x="1100" y="7798"/>
                  </a:lnTo>
                  <a:lnTo>
                    <a:pt x="1100" y="2445"/>
                  </a:lnTo>
                  <a:lnTo>
                    <a:pt x="1102" y="2412"/>
                  </a:lnTo>
                  <a:lnTo>
                    <a:pt x="1109" y="2380"/>
                  </a:lnTo>
                  <a:lnTo>
                    <a:pt x="1119" y="2349"/>
                  </a:lnTo>
                  <a:lnTo>
                    <a:pt x="1134" y="2319"/>
                  </a:lnTo>
                  <a:lnTo>
                    <a:pt x="1152" y="2292"/>
                  </a:lnTo>
                  <a:lnTo>
                    <a:pt x="1174" y="2267"/>
                  </a:lnTo>
                  <a:lnTo>
                    <a:pt x="1199" y="2246"/>
                  </a:lnTo>
                  <a:lnTo>
                    <a:pt x="1227" y="2228"/>
                  </a:lnTo>
                  <a:lnTo>
                    <a:pt x="1398" y="2131"/>
                  </a:lnTo>
                  <a:lnTo>
                    <a:pt x="1426" y="2117"/>
                  </a:lnTo>
                  <a:lnTo>
                    <a:pt x="1623" y="2036"/>
                  </a:lnTo>
                  <a:lnTo>
                    <a:pt x="1647" y="2027"/>
                  </a:lnTo>
                  <a:lnTo>
                    <a:pt x="1868" y="1962"/>
                  </a:lnTo>
                  <a:lnTo>
                    <a:pt x="1889" y="1956"/>
                  </a:lnTo>
                  <a:lnTo>
                    <a:pt x="2130" y="1907"/>
                  </a:lnTo>
                  <a:lnTo>
                    <a:pt x="2149" y="1904"/>
                  </a:lnTo>
                  <a:lnTo>
                    <a:pt x="2407" y="1873"/>
                  </a:lnTo>
                  <a:lnTo>
                    <a:pt x="2425" y="1871"/>
                  </a:lnTo>
                  <a:lnTo>
                    <a:pt x="2697" y="1857"/>
                  </a:lnTo>
                  <a:lnTo>
                    <a:pt x="2713" y="1856"/>
                  </a:lnTo>
                  <a:lnTo>
                    <a:pt x="2996" y="1860"/>
                  </a:lnTo>
                  <a:lnTo>
                    <a:pt x="3012" y="1861"/>
                  </a:lnTo>
                  <a:lnTo>
                    <a:pt x="3302" y="1883"/>
                  </a:lnTo>
                  <a:lnTo>
                    <a:pt x="3317" y="1885"/>
                  </a:lnTo>
                  <a:lnTo>
                    <a:pt x="3612" y="1927"/>
                  </a:lnTo>
                  <a:lnTo>
                    <a:pt x="3627" y="1929"/>
                  </a:lnTo>
                  <a:lnTo>
                    <a:pt x="3923" y="1991"/>
                  </a:lnTo>
                  <a:lnTo>
                    <a:pt x="3939" y="1995"/>
                  </a:lnTo>
                  <a:lnTo>
                    <a:pt x="4232" y="2076"/>
                  </a:lnTo>
                  <a:lnTo>
                    <a:pt x="4249" y="2081"/>
                  </a:lnTo>
                  <a:lnTo>
                    <a:pt x="4537" y="2184"/>
                  </a:lnTo>
                  <a:lnTo>
                    <a:pt x="4554" y="2190"/>
                  </a:lnTo>
                  <a:lnTo>
                    <a:pt x="4833" y="2314"/>
                  </a:lnTo>
                  <a:lnTo>
                    <a:pt x="4852" y="2323"/>
                  </a:lnTo>
                  <a:close/>
                  <a:moveTo>
                    <a:pt x="5378" y="2767"/>
                  </a:moveTo>
                  <a:lnTo>
                    <a:pt x="5250" y="2837"/>
                  </a:lnTo>
                  <a:lnTo>
                    <a:pt x="5250" y="7631"/>
                  </a:lnTo>
                  <a:lnTo>
                    <a:pt x="5446" y="7544"/>
                  </a:lnTo>
                  <a:lnTo>
                    <a:pt x="5463" y="7538"/>
                  </a:lnTo>
                  <a:lnTo>
                    <a:pt x="5751" y="7435"/>
                  </a:lnTo>
                  <a:lnTo>
                    <a:pt x="5768" y="7430"/>
                  </a:lnTo>
                  <a:lnTo>
                    <a:pt x="6061" y="7349"/>
                  </a:lnTo>
                  <a:lnTo>
                    <a:pt x="6077" y="7345"/>
                  </a:lnTo>
                  <a:lnTo>
                    <a:pt x="6373" y="7283"/>
                  </a:lnTo>
                  <a:lnTo>
                    <a:pt x="6388" y="7281"/>
                  </a:lnTo>
                  <a:lnTo>
                    <a:pt x="6683" y="7239"/>
                  </a:lnTo>
                  <a:lnTo>
                    <a:pt x="6698" y="7237"/>
                  </a:lnTo>
                  <a:lnTo>
                    <a:pt x="6988" y="7215"/>
                  </a:lnTo>
                  <a:lnTo>
                    <a:pt x="7004" y="7214"/>
                  </a:lnTo>
                  <a:lnTo>
                    <a:pt x="7287" y="7210"/>
                  </a:lnTo>
                  <a:lnTo>
                    <a:pt x="7303" y="7210"/>
                  </a:lnTo>
                  <a:lnTo>
                    <a:pt x="7575" y="7225"/>
                  </a:lnTo>
                  <a:lnTo>
                    <a:pt x="7593" y="7226"/>
                  </a:lnTo>
                  <a:lnTo>
                    <a:pt x="7851" y="7258"/>
                  </a:lnTo>
                  <a:lnTo>
                    <a:pt x="7870" y="7261"/>
                  </a:lnTo>
                  <a:lnTo>
                    <a:pt x="8111" y="7310"/>
                  </a:lnTo>
                  <a:lnTo>
                    <a:pt x="8132" y="7315"/>
                  </a:lnTo>
                  <a:lnTo>
                    <a:pt x="8353" y="7380"/>
                  </a:lnTo>
                  <a:lnTo>
                    <a:pt x="8377" y="7389"/>
                  </a:lnTo>
                  <a:lnTo>
                    <a:pt x="8400" y="7398"/>
                  </a:lnTo>
                  <a:lnTo>
                    <a:pt x="8400" y="2591"/>
                  </a:lnTo>
                  <a:lnTo>
                    <a:pt x="8369" y="2573"/>
                  </a:lnTo>
                  <a:lnTo>
                    <a:pt x="8198" y="2503"/>
                  </a:lnTo>
                  <a:lnTo>
                    <a:pt x="8001" y="2444"/>
                  </a:lnTo>
                  <a:lnTo>
                    <a:pt x="7780" y="2399"/>
                  </a:lnTo>
                  <a:lnTo>
                    <a:pt x="7540" y="2370"/>
                  </a:lnTo>
                  <a:lnTo>
                    <a:pt x="7285" y="2356"/>
                  </a:lnTo>
                  <a:lnTo>
                    <a:pt x="7019" y="2360"/>
                  </a:lnTo>
                  <a:lnTo>
                    <a:pt x="6745" y="2381"/>
                  </a:lnTo>
                  <a:lnTo>
                    <a:pt x="6466" y="2421"/>
                  </a:lnTo>
                  <a:lnTo>
                    <a:pt x="6187" y="2478"/>
                  </a:lnTo>
                  <a:lnTo>
                    <a:pt x="5910" y="2555"/>
                  </a:lnTo>
                  <a:lnTo>
                    <a:pt x="5640" y="2652"/>
                  </a:lnTo>
                  <a:lnTo>
                    <a:pt x="5378" y="2767"/>
                  </a:lnTo>
                  <a:close/>
                  <a:moveTo>
                    <a:pt x="1600" y="2591"/>
                  </a:moveTo>
                  <a:lnTo>
                    <a:pt x="1600" y="7398"/>
                  </a:lnTo>
                  <a:lnTo>
                    <a:pt x="1623" y="7389"/>
                  </a:lnTo>
                  <a:lnTo>
                    <a:pt x="1647" y="7380"/>
                  </a:lnTo>
                  <a:lnTo>
                    <a:pt x="1868" y="7315"/>
                  </a:lnTo>
                  <a:lnTo>
                    <a:pt x="1889" y="7310"/>
                  </a:lnTo>
                  <a:lnTo>
                    <a:pt x="2130" y="7261"/>
                  </a:lnTo>
                  <a:lnTo>
                    <a:pt x="2149" y="7258"/>
                  </a:lnTo>
                  <a:lnTo>
                    <a:pt x="2407" y="7226"/>
                  </a:lnTo>
                  <a:lnTo>
                    <a:pt x="2425" y="7225"/>
                  </a:lnTo>
                  <a:lnTo>
                    <a:pt x="2697" y="7210"/>
                  </a:lnTo>
                  <a:lnTo>
                    <a:pt x="2713" y="7210"/>
                  </a:lnTo>
                  <a:lnTo>
                    <a:pt x="2996" y="7214"/>
                  </a:lnTo>
                  <a:lnTo>
                    <a:pt x="3012" y="7215"/>
                  </a:lnTo>
                  <a:lnTo>
                    <a:pt x="3302" y="7237"/>
                  </a:lnTo>
                  <a:lnTo>
                    <a:pt x="3317" y="7239"/>
                  </a:lnTo>
                  <a:lnTo>
                    <a:pt x="3612" y="7281"/>
                  </a:lnTo>
                  <a:lnTo>
                    <a:pt x="3627" y="7283"/>
                  </a:lnTo>
                  <a:lnTo>
                    <a:pt x="3923" y="7345"/>
                  </a:lnTo>
                  <a:lnTo>
                    <a:pt x="3939" y="7349"/>
                  </a:lnTo>
                  <a:lnTo>
                    <a:pt x="4232" y="7430"/>
                  </a:lnTo>
                  <a:lnTo>
                    <a:pt x="4249" y="7435"/>
                  </a:lnTo>
                  <a:lnTo>
                    <a:pt x="4537" y="7538"/>
                  </a:lnTo>
                  <a:lnTo>
                    <a:pt x="4554" y="7544"/>
                  </a:lnTo>
                  <a:lnTo>
                    <a:pt x="4750" y="7631"/>
                  </a:lnTo>
                  <a:lnTo>
                    <a:pt x="4750" y="2837"/>
                  </a:lnTo>
                  <a:lnTo>
                    <a:pt x="4622" y="2767"/>
                  </a:lnTo>
                  <a:lnTo>
                    <a:pt x="4360" y="2652"/>
                  </a:lnTo>
                  <a:lnTo>
                    <a:pt x="4090" y="2555"/>
                  </a:lnTo>
                  <a:lnTo>
                    <a:pt x="3813" y="2478"/>
                  </a:lnTo>
                  <a:lnTo>
                    <a:pt x="3534" y="2421"/>
                  </a:lnTo>
                  <a:lnTo>
                    <a:pt x="3255" y="2381"/>
                  </a:lnTo>
                  <a:lnTo>
                    <a:pt x="2981" y="2360"/>
                  </a:lnTo>
                  <a:lnTo>
                    <a:pt x="2715" y="2356"/>
                  </a:lnTo>
                  <a:lnTo>
                    <a:pt x="2460" y="2370"/>
                  </a:lnTo>
                  <a:lnTo>
                    <a:pt x="2220" y="2399"/>
                  </a:lnTo>
                  <a:lnTo>
                    <a:pt x="1999" y="2444"/>
                  </a:lnTo>
                  <a:lnTo>
                    <a:pt x="1802" y="2503"/>
                  </a:lnTo>
                  <a:lnTo>
                    <a:pt x="1631" y="2573"/>
                  </a:lnTo>
                  <a:lnTo>
                    <a:pt x="1600" y="2591"/>
                  </a:lnTo>
                  <a:close/>
                </a:path>
              </a:pathLst>
            </a:custGeom>
            <a:grpFill/>
            <a:ln>
              <a:noFill/>
            </a:ln>
          </p:spPr>
          <p:txBody>
            <a:bodyPr/>
            <a:lstStyle/>
            <a:p>
              <a:endParaRPr/>
            </a:p>
          </p:txBody>
        </p:sp>
      </p:grpSp>
      <p:grpSp>
        <p:nvGrpSpPr>
          <p:cNvPr id="67" name="Group 40"/>
          <p:cNvGrpSpPr/>
          <p:nvPr/>
        </p:nvGrpSpPr>
        <p:grpSpPr>
          <a:xfrm>
            <a:off x="6211616" y="3669671"/>
            <a:ext cx="633600" cy="633600"/>
            <a:chOff x="697932" y="1760585"/>
            <a:chExt cx="633600" cy="633600"/>
          </a:xfrm>
          <a:solidFill>
            <a:srgbClr val="FFFFFF"/>
          </a:solidFill>
        </p:grpSpPr>
        <p:sp>
          <p:nvSpPr>
            <p:cNvPr id="68" name="Accent"/>
            <p:cNvSpPr/>
            <p:nvPr/>
          </p:nvSpPr>
          <p:spPr>
            <a:xfrm>
              <a:off x="697932" y="1760585"/>
              <a:ext cx="633600" cy="633600"/>
            </a:xfrm>
            <a:custGeom>
              <a:avLst/>
              <a:gdLst/>
              <a:ahLst/>
              <a:cxnLst/>
              <a:rect l="0" t="0" r="10000" b="10000"/>
              <a:pathLst>
                <a:path w="10000" h="10000">
                  <a:moveTo>
                    <a:pt x="4270" y="4696"/>
                  </a:moveTo>
                  <a:lnTo>
                    <a:pt x="5730" y="4696"/>
                  </a:lnTo>
                  <a:lnTo>
                    <a:pt x="5739" y="4696"/>
                  </a:lnTo>
                  <a:lnTo>
                    <a:pt x="5748" y="4697"/>
                  </a:lnTo>
                  <a:lnTo>
                    <a:pt x="5757" y="4698"/>
                  </a:lnTo>
                  <a:lnTo>
                    <a:pt x="5767" y="4699"/>
                  </a:lnTo>
                  <a:lnTo>
                    <a:pt x="5776" y="4700"/>
                  </a:lnTo>
                  <a:lnTo>
                    <a:pt x="5784" y="4702"/>
                  </a:lnTo>
                  <a:lnTo>
                    <a:pt x="5793" y="4704"/>
                  </a:lnTo>
                  <a:lnTo>
                    <a:pt x="5802" y="4707"/>
                  </a:lnTo>
                  <a:lnTo>
                    <a:pt x="5811" y="4709"/>
                  </a:lnTo>
                  <a:lnTo>
                    <a:pt x="5819" y="4712"/>
                  </a:lnTo>
                  <a:lnTo>
                    <a:pt x="5828" y="4716"/>
                  </a:lnTo>
                  <a:lnTo>
                    <a:pt x="5836" y="4720"/>
                  </a:lnTo>
                  <a:lnTo>
                    <a:pt x="5844" y="4724"/>
                  </a:lnTo>
                  <a:lnTo>
                    <a:pt x="5852" y="4728"/>
                  </a:lnTo>
                  <a:lnTo>
                    <a:pt x="5860" y="4733"/>
                  </a:lnTo>
                  <a:lnTo>
                    <a:pt x="5867" y="4738"/>
                  </a:lnTo>
                  <a:lnTo>
                    <a:pt x="5875" y="4743"/>
                  </a:lnTo>
                  <a:lnTo>
                    <a:pt x="5882" y="4749"/>
                  </a:lnTo>
                  <a:lnTo>
                    <a:pt x="5889" y="4755"/>
                  </a:lnTo>
                  <a:lnTo>
                    <a:pt x="5896" y="4761"/>
                  </a:lnTo>
                  <a:lnTo>
                    <a:pt x="5902" y="4767"/>
                  </a:lnTo>
                  <a:lnTo>
                    <a:pt x="5908" y="4774"/>
                  </a:lnTo>
                  <a:lnTo>
                    <a:pt x="5914" y="4781"/>
                  </a:lnTo>
                  <a:lnTo>
                    <a:pt x="5920" y="4787"/>
                  </a:lnTo>
                  <a:lnTo>
                    <a:pt x="5926" y="4795"/>
                  </a:lnTo>
                  <a:lnTo>
                    <a:pt x="5931" y="4802"/>
                  </a:lnTo>
                  <a:lnTo>
                    <a:pt x="5936" y="4809"/>
                  </a:lnTo>
                  <a:lnTo>
                    <a:pt x="5941" y="4817"/>
                  </a:lnTo>
                  <a:lnTo>
                    <a:pt x="5945" y="4825"/>
                  </a:lnTo>
                  <a:lnTo>
                    <a:pt x="5949" y="4833"/>
                  </a:lnTo>
                  <a:lnTo>
                    <a:pt x="5953" y="4841"/>
                  </a:lnTo>
                  <a:lnTo>
                    <a:pt x="5957" y="4850"/>
                  </a:lnTo>
                  <a:lnTo>
                    <a:pt x="5960" y="4858"/>
                  </a:lnTo>
                  <a:lnTo>
                    <a:pt x="5962" y="4867"/>
                  </a:lnTo>
                  <a:lnTo>
                    <a:pt x="5965" y="4876"/>
                  </a:lnTo>
                  <a:lnTo>
                    <a:pt x="5967" y="4885"/>
                  </a:lnTo>
                  <a:lnTo>
                    <a:pt x="5969" y="4893"/>
                  </a:lnTo>
                  <a:lnTo>
                    <a:pt x="5970" y="4902"/>
                  </a:lnTo>
                  <a:lnTo>
                    <a:pt x="5971" y="4912"/>
                  </a:lnTo>
                  <a:lnTo>
                    <a:pt x="5972" y="4921"/>
                  </a:lnTo>
                  <a:lnTo>
                    <a:pt x="5973" y="4930"/>
                  </a:lnTo>
                  <a:lnTo>
                    <a:pt x="5973" y="4939"/>
                  </a:lnTo>
                  <a:lnTo>
                    <a:pt x="5973" y="5791"/>
                  </a:lnTo>
                  <a:lnTo>
                    <a:pt x="5973" y="5800"/>
                  </a:lnTo>
                  <a:lnTo>
                    <a:pt x="5972" y="5809"/>
                  </a:lnTo>
                  <a:lnTo>
                    <a:pt x="5971" y="5818"/>
                  </a:lnTo>
                  <a:lnTo>
                    <a:pt x="5970" y="5827"/>
                  </a:lnTo>
                  <a:lnTo>
                    <a:pt x="5969" y="5836"/>
                  </a:lnTo>
                  <a:lnTo>
                    <a:pt x="5967" y="5845"/>
                  </a:lnTo>
                  <a:lnTo>
                    <a:pt x="5965" y="5854"/>
                  </a:lnTo>
                  <a:lnTo>
                    <a:pt x="5962" y="5863"/>
                  </a:lnTo>
                  <a:lnTo>
                    <a:pt x="5960" y="5871"/>
                  </a:lnTo>
                  <a:lnTo>
                    <a:pt x="5957" y="5880"/>
                  </a:lnTo>
                  <a:lnTo>
                    <a:pt x="5953" y="5888"/>
                  </a:lnTo>
                  <a:lnTo>
                    <a:pt x="5949" y="5896"/>
                  </a:lnTo>
                  <a:lnTo>
                    <a:pt x="5945" y="5904"/>
                  </a:lnTo>
                  <a:lnTo>
                    <a:pt x="5941" y="5912"/>
                  </a:lnTo>
                  <a:lnTo>
                    <a:pt x="5936" y="5920"/>
                  </a:lnTo>
                  <a:lnTo>
                    <a:pt x="5931" y="5927"/>
                  </a:lnTo>
                  <a:lnTo>
                    <a:pt x="5926" y="5935"/>
                  </a:lnTo>
                  <a:lnTo>
                    <a:pt x="5920" y="5942"/>
                  </a:lnTo>
                  <a:lnTo>
                    <a:pt x="5914" y="5949"/>
                  </a:lnTo>
                  <a:lnTo>
                    <a:pt x="5908" y="5956"/>
                  </a:lnTo>
                  <a:lnTo>
                    <a:pt x="5902" y="5963"/>
                  </a:lnTo>
                  <a:lnTo>
                    <a:pt x="5896" y="5969"/>
                  </a:lnTo>
                  <a:lnTo>
                    <a:pt x="5889" y="5975"/>
                  </a:lnTo>
                  <a:lnTo>
                    <a:pt x="5882" y="5981"/>
                  </a:lnTo>
                  <a:lnTo>
                    <a:pt x="5875" y="5987"/>
                  </a:lnTo>
                  <a:lnTo>
                    <a:pt x="5867" y="5992"/>
                  </a:lnTo>
                  <a:lnTo>
                    <a:pt x="5860" y="5997"/>
                  </a:lnTo>
                  <a:lnTo>
                    <a:pt x="5852" y="6002"/>
                  </a:lnTo>
                  <a:lnTo>
                    <a:pt x="5844" y="6006"/>
                  </a:lnTo>
                  <a:lnTo>
                    <a:pt x="5836" y="6010"/>
                  </a:lnTo>
                  <a:lnTo>
                    <a:pt x="5828" y="6014"/>
                  </a:lnTo>
                  <a:lnTo>
                    <a:pt x="5819" y="6018"/>
                  </a:lnTo>
                  <a:lnTo>
                    <a:pt x="5811" y="6021"/>
                  </a:lnTo>
                  <a:lnTo>
                    <a:pt x="5802" y="6023"/>
                  </a:lnTo>
                  <a:lnTo>
                    <a:pt x="5793" y="6026"/>
                  </a:lnTo>
                  <a:lnTo>
                    <a:pt x="5784" y="6028"/>
                  </a:lnTo>
                  <a:lnTo>
                    <a:pt x="5776" y="6030"/>
                  </a:lnTo>
                  <a:lnTo>
                    <a:pt x="5767" y="6031"/>
                  </a:lnTo>
                  <a:lnTo>
                    <a:pt x="5757" y="6032"/>
                  </a:lnTo>
                  <a:lnTo>
                    <a:pt x="5748" y="6033"/>
                  </a:lnTo>
                  <a:lnTo>
                    <a:pt x="5739" y="6034"/>
                  </a:lnTo>
                  <a:lnTo>
                    <a:pt x="5730" y="6034"/>
                  </a:lnTo>
                  <a:lnTo>
                    <a:pt x="4270" y="6034"/>
                  </a:lnTo>
                  <a:lnTo>
                    <a:pt x="4261" y="6034"/>
                  </a:lnTo>
                  <a:lnTo>
                    <a:pt x="4252" y="6033"/>
                  </a:lnTo>
                  <a:lnTo>
                    <a:pt x="4243" y="6032"/>
                  </a:lnTo>
                  <a:lnTo>
                    <a:pt x="4233" y="6031"/>
                  </a:lnTo>
                  <a:lnTo>
                    <a:pt x="4224" y="6030"/>
                  </a:lnTo>
                  <a:lnTo>
                    <a:pt x="4216" y="6028"/>
                  </a:lnTo>
                  <a:lnTo>
                    <a:pt x="4207" y="6026"/>
                  </a:lnTo>
                  <a:lnTo>
                    <a:pt x="4198" y="6023"/>
                  </a:lnTo>
                  <a:lnTo>
                    <a:pt x="4189" y="6021"/>
                  </a:lnTo>
                  <a:lnTo>
                    <a:pt x="4181" y="6018"/>
                  </a:lnTo>
                  <a:lnTo>
                    <a:pt x="4172" y="6014"/>
                  </a:lnTo>
                  <a:lnTo>
                    <a:pt x="4164" y="6010"/>
                  </a:lnTo>
                  <a:lnTo>
                    <a:pt x="4156" y="6006"/>
                  </a:lnTo>
                  <a:lnTo>
                    <a:pt x="4148" y="6002"/>
                  </a:lnTo>
                  <a:lnTo>
                    <a:pt x="4140" y="5997"/>
                  </a:lnTo>
                  <a:lnTo>
                    <a:pt x="4133" y="5992"/>
                  </a:lnTo>
                  <a:lnTo>
                    <a:pt x="4125" y="5987"/>
                  </a:lnTo>
                  <a:lnTo>
                    <a:pt x="4118" y="5981"/>
                  </a:lnTo>
                  <a:lnTo>
                    <a:pt x="4111" y="5975"/>
                  </a:lnTo>
                  <a:lnTo>
                    <a:pt x="4104" y="5969"/>
                  </a:lnTo>
                  <a:lnTo>
                    <a:pt x="4098" y="5963"/>
                  </a:lnTo>
                  <a:lnTo>
                    <a:pt x="4092" y="5956"/>
                  </a:lnTo>
                  <a:lnTo>
                    <a:pt x="4086" y="5949"/>
                  </a:lnTo>
                  <a:lnTo>
                    <a:pt x="4080" y="5942"/>
                  </a:lnTo>
                  <a:lnTo>
                    <a:pt x="4074" y="5935"/>
                  </a:lnTo>
                  <a:lnTo>
                    <a:pt x="4069" y="5927"/>
                  </a:lnTo>
                  <a:lnTo>
                    <a:pt x="4064" y="5920"/>
                  </a:lnTo>
                  <a:lnTo>
                    <a:pt x="4059" y="5912"/>
                  </a:lnTo>
                  <a:lnTo>
                    <a:pt x="4055" y="5904"/>
                  </a:lnTo>
                  <a:lnTo>
                    <a:pt x="4051" y="5896"/>
                  </a:lnTo>
                  <a:lnTo>
                    <a:pt x="4047" y="5888"/>
                  </a:lnTo>
                  <a:lnTo>
                    <a:pt x="4043" y="5880"/>
                  </a:lnTo>
                  <a:lnTo>
                    <a:pt x="4040" y="5871"/>
                  </a:lnTo>
                  <a:lnTo>
                    <a:pt x="4038" y="5863"/>
                  </a:lnTo>
                  <a:lnTo>
                    <a:pt x="4035" y="5854"/>
                  </a:lnTo>
                  <a:lnTo>
                    <a:pt x="4033" y="5845"/>
                  </a:lnTo>
                  <a:lnTo>
                    <a:pt x="4031" y="5836"/>
                  </a:lnTo>
                  <a:lnTo>
                    <a:pt x="4030" y="5827"/>
                  </a:lnTo>
                  <a:lnTo>
                    <a:pt x="4029" y="5818"/>
                  </a:lnTo>
                  <a:lnTo>
                    <a:pt x="4028" y="5809"/>
                  </a:lnTo>
                  <a:lnTo>
                    <a:pt x="4027" y="5800"/>
                  </a:lnTo>
                  <a:lnTo>
                    <a:pt x="4027" y="5791"/>
                  </a:lnTo>
                  <a:lnTo>
                    <a:pt x="4027" y="4939"/>
                  </a:lnTo>
                  <a:lnTo>
                    <a:pt x="4027" y="4930"/>
                  </a:lnTo>
                  <a:lnTo>
                    <a:pt x="4028" y="4921"/>
                  </a:lnTo>
                  <a:lnTo>
                    <a:pt x="4029" y="4912"/>
                  </a:lnTo>
                  <a:lnTo>
                    <a:pt x="4030" y="4902"/>
                  </a:lnTo>
                  <a:lnTo>
                    <a:pt x="4031" y="4893"/>
                  </a:lnTo>
                  <a:lnTo>
                    <a:pt x="4033" y="4885"/>
                  </a:lnTo>
                  <a:lnTo>
                    <a:pt x="4035" y="4876"/>
                  </a:lnTo>
                  <a:lnTo>
                    <a:pt x="4038" y="4867"/>
                  </a:lnTo>
                  <a:lnTo>
                    <a:pt x="4040" y="4858"/>
                  </a:lnTo>
                  <a:lnTo>
                    <a:pt x="4043" y="4850"/>
                  </a:lnTo>
                  <a:lnTo>
                    <a:pt x="4047" y="4841"/>
                  </a:lnTo>
                  <a:lnTo>
                    <a:pt x="4051" y="4833"/>
                  </a:lnTo>
                  <a:lnTo>
                    <a:pt x="4055" y="4825"/>
                  </a:lnTo>
                  <a:lnTo>
                    <a:pt x="4059" y="4817"/>
                  </a:lnTo>
                  <a:lnTo>
                    <a:pt x="4064" y="4809"/>
                  </a:lnTo>
                  <a:lnTo>
                    <a:pt x="4069" y="4802"/>
                  </a:lnTo>
                  <a:lnTo>
                    <a:pt x="4074" y="4795"/>
                  </a:lnTo>
                  <a:lnTo>
                    <a:pt x="4080" y="4787"/>
                  </a:lnTo>
                  <a:lnTo>
                    <a:pt x="4086" y="4781"/>
                  </a:lnTo>
                  <a:lnTo>
                    <a:pt x="4092" y="4774"/>
                  </a:lnTo>
                  <a:lnTo>
                    <a:pt x="4098" y="4767"/>
                  </a:lnTo>
                  <a:lnTo>
                    <a:pt x="4104" y="4761"/>
                  </a:lnTo>
                  <a:lnTo>
                    <a:pt x="4111" y="4755"/>
                  </a:lnTo>
                  <a:lnTo>
                    <a:pt x="4118" y="4749"/>
                  </a:lnTo>
                  <a:lnTo>
                    <a:pt x="4125" y="4743"/>
                  </a:lnTo>
                  <a:lnTo>
                    <a:pt x="4133" y="4738"/>
                  </a:lnTo>
                  <a:lnTo>
                    <a:pt x="4140" y="4733"/>
                  </a:lnTo>
                  <a:lnTo>
                    <a:pt x="4148" y="4728"/>
                  </a:lnTo>
                  <a:lnTo>
                    <a:pt x="4156" y="4724"/>
                  </a:lnTo>
                  <a:lnTo>
                    <a:pt x="4164" y="4720"/>
                  </a:lnTo>
                  <a:lnTo>
                    <a:pt x="4172" y="4716"/>
                  </a:lnTo>
                  <a:lnTo>
                    <a:pt x="4181" y="4712"/>
                  </a:lnTo>
                  <a:lnTo>
                    <a:pt x="4189" y="4709"/>
                  </a:lnTo>
                  <a:lnTo>
                    <a:pt x="4198" y="4707"/>
                  </a:lnTo>
                  <a:lnTo>
                    <a:pt x="4207" y="4704"/>
                  </a:lnTo>
                  <a:lnTo>
                    <a:pt x="4216" y="4702"/>
                  </a:lnTo>
                  <a:lnTo>
                    <a:pt x="4224" y="4700"/>
                  </a:lnTo>
                  <a:lnTo>
                    <a:pt x="4233" y="4699"/>
                  </a:lnTo>
                  <a:lnTo>
                    <a:pt x="4243" y="4698"/>
                  </a:lnTo>
                  <a:lnTo>
                    <a:pt x="4252" y="4697"/>
                  </a:lnTo>
                  <a:lnTo>
                    <a:pt x="4261" y="4696"/>
                  </a:lnTo>
                  <a:lnTo>
                    <a:pt x="4270" y="4696"/>
                  </a:lnTo>
                  <a:close/>
                </a:path>
              </a:pathLst>
            </a:custGeom>
            <a:grpFill/>
            <a:ln>
              <a:noFill/>
            </a:ln>
          </p:spPr>
          <p:txBody>
            <a:bodyPr/>
            <a:lstStyle/>
            <a:p>
              <a:endParaRPr/>
            </a:p>
          </p:txBody>
        </p:sp>
        <p:sp>
          <p:nvSpPr>
            <p:cNvPr id="69" name="Outline"/>
            <p:cNvSpPr/>
            <p:nvPr/>
          </p:nvSpPr>
          <p:spPr>
            <a:xfrm>
              <a:off x="697932" y="1760585"/>
              <a:ext cx="633600" cy="633600"/>
            </a:xfrm>
            <a:custGeom>
              <a:avLst/>
              <a:gdLst/>
              <a:ahLst/>
              <a:cxnLst/>
              <a:rect l="0" t="0" r="10000" b="10000"/>
              <a:pathLst>
                <a:path w="10000" h="10000">
                  <a:moveTo>
                    <a:pt x="6467" y="2384"/>
                  </a:moveTo>
                  <a:lnTo>
                    <a:pt x="6467" y="2743"/>
                  </a:lnTo>
                  <a:lnTo>
                    <a:pt x="8042" y="2743"/>
                  </a:lnTo>
                  <a:lnTo>
                    <a:pt x="8047" y="2743"/>
                  </a:lnTo>
                  <a:lnTo>
                    <a:pt x="8069" y="2743"/>
                  </a:lnTo>
                  <a:lnTo>
                    <a:pt x="8079" y="2744"/>
                  </a:lnTo>
                  <a:lnTo>
                    <a:pt x="8101" y="2745"/>
                  </a:lnTo>
                  <a:lnTo>
                    <a:pt x="8111" y="2746"/>
                  </a:lnTo>
                  <a:lnTo>
                    <a:pt x="8133" y="2748"/>
                  </a:lnTo>
                  <a:lnTo>
                    <a:pt x="8143" y="2749"/>
                  </a:lnTo>
                  <a:lnTo>
                    <a:pt x="8165" y="2752"/>
                  </a:lnTo>
                  <a:lnTo>
                    <a:pt x="8174" y="2753"/>
                  </a:lnTo>
                  <a:lnTo>
                    <a:pt x="8197" y="2757"/>
                  </a:lnTo>
                  <a:lnTo>
                    <a:pt x="8206" y="2759"/>
                  </a:lnTo>
                  <a:lnTo>
                    <a:pt x="8228" y="2763"/>
                  </a:lnTo>
                  <a:lnTo>
                    <a:pt x="8237" y="2765"/>
                  </a:lnTo>
                  <a:lnTo>
                    <a:pt x="8259" y="2771"/>
                  </a:lnTo>
                  <a:lnTo>
                    <a:pt x="8268" y="2773"/>
                  </a:lnTo>
                  <a:lnTo>
                    <a:pt x="8289" y="2780"/>
                  </a:lnTo>
                  <a:lnTo>
                    <a:pt x="8298" y="2782"/>
                  </a:lnTo>
                  <a:lnTo>
                    <a:pt x="8320" y="2789"/>
                  </a:lnTo>
                  <a:lnTo>
                    <a:pt x="8329" y="2792"/>
                  </a:lnTo>
                  <a:lnTo>
                    <a:pt x="8350" y="2800"/>
                  </a:lnTo>
                  <a:lnTo>
                    <a:pt x="8358" y="2803"/>
                  </a:lnTo>
                  <a:lnTo>
                    <a:pt x="8380" y="2812"/>
                  </a:lnTo>
                  <a:lnTo>
                    <a:pt x="8388" y="2816"/>
                  </a:lnTo>
                  <a:lnTo>
                    <a:pt x="8409" y="2825"/>
                  </a:lnTo>
                  <a:lnTo>
                    <a:pt x="8417" y="2829"/>
                  </a:lnTo>
                  <a:lnTo>
                    <a:pt x="8437" y="2839"/>
                  </a:lnTo>
                  <a:lnTo>
                    <a:pt x="8446" y="2844"/>
                  </a:lnTo>
                  <a:lnTo>
                    <a:pt x="8466" y="2855"/>
                  </a:lnTo>
                  <a:lnTo>
                    <a:pt x="8475" y="2860"/>
                  </a:lnTo>
                  <a:lnTo>
                    <a:pt x="8494" y="2872"/>
                  </a:lnTo>
                  <a:lnTo>
                    <a:pt x="8502" y="2877"/>
                  </a:lnTo>
                  <a:lnTo>
                    <a:pt x="8521" y="2889"/>
                  </a:lnTo>
                  <a:lnTo>
                    <a:pt x="8529" y="2894"/>
                  </a:lnTo>
                  <a:lnTo>
                    <a:pt x="8548" y="2907"/>
                  </a:lnTo>
                  <a:lnTo>
                    <a:pt x="8555" y="2913"/>
                  </a:lnTo>
                  <a:lnTo>
                    <a:pt x="8573" y="2927"/>
                  </a:lnTo>
                  <a:lnTo>
                    <a:pt x="8581" y="2933"/>
                  </a:lnTo>
                  <a:lnTo>
                    <a:pt x="8598" y="2947"/>
                  </a:lnTo>
                  <a:lnTo>
                    <a:pt x="8605" y="2953"/>
                  </a:lnTo>
                  <a:lnTo>
                    <a:pt x="8622" y="2969"/>
                  </a:lnTo>
                  <a:lnTo>
                    <a:pt x="8629" y="2975"/>
                  </a:lnTo>
                  <a:lnTo>
                    <a:pt x="8645" y="2991"/>
                  </a:lnTo>
                  <a:lnTo>
                    <a:pt x="8652" y="2997"/>
                  </a:lnTo>
                  <a:lnTo>
                    <a:pt x="8668" y="3014"/>
                  </a:lnTo>
                  <a:lnTo>
                    <a:pt x="8674" y="3021"/>
                  </a:lnTo>
                  <a:lnTo>
                    <a:pt x="8689" y="3038"/>
                  </a:lnTo>
                  <a:lnTo>
                    <a:pt x="8695" y="3045"/>
                  </a:lnTo>
                  <a:lnTo>
                    <a:pt x="8710" y="3062"/>
                  </a:lnTo>
                  <a:lnTo>
                    <a:pt x="8716" y="3070"/>
                  </a:lnTo>
                  <a:lnTo>
                    <a:pt x="8730" y="3088"/>
                  </a:lnTo>
                  <a:lnTo>
                    <a:pt x="8735" y="3096"/>
                  </a:lnTo>
                  <a:lnTo>
                    <a:pt x="8748" y="3114"/>
                  </a:lnTo>
                  <a:lnTo>
                    <a:pt x="8754" y="3122"/>
                  </a:lnTo>
                  <a:lnTo>
                    <a:pt x="8766" y="3141"/>
                  </a:lnTo>
                  <a:lnTo>
                    <a:pt x="8771" y="3149"/>
                  </a:lnTo>
                  <a:lnTo>
                    <a:pt x="8783" y="3169"/>
                  </a:lnTo>
                  <a:lnTo>
                    <a:pt x="8786" y="3175"/>
                  </a:lnTo>
                  <a:lnTo>
                    <a:pt x="8797" y="3195"/>
                  </a:lnTo>
                  <a:lnTo>
                    <a:pt x="8802" y="3203"/>
                  </a:lnTo>
                  <a:lnTo>
                    <a:pt x="8812" y="3223"/>
                  </a:lnTo>
                  <a:lnTo>
                    <a:pt x="8816" y="3232"/>
                  </a:lnTo>
                  <a:lnTo>
                    <a:pt x="8826" y="3253"/>
                  </a:lnTo>
                  <a:lnTo>
                    <a:pt x="8830" y="3261"/>
                  </a:lnTo>
                  <a:lnTo>
                    <a:pt x="8839" y="3282"/>
                  </a:lnTo>
                  <a:lnTo>
                    <a:pt x="8842" y="3291"/>
                  </a:lnTo>
                  <a:lnTo>
                    <a:pt x="8850" y="3313"/>
                  </a:lnTo>
                  <a:lnTo>
                    <a:pt x="8853" y="3322"/>
                  </a:lnTo>
                  <a:lnTo>
                    <a:pt x="8860" y="3343"/>
                  </a:lnTo>
                  <a:lnTo>
                    <a:pt x="8863" y="3352"/>
                  </a:lnTo>
                  <a:lnTo>
                    <a:pt x="8869" y="3374"/>
                  </a:lnTo>
                  <a:lnTo>
                    <a:pt x="8872" y="3383"/>
                  </a:lnTo>
                  <a:lnTo>
                    <a:pt x="8877" y="3405"/>
                  </a:lnTo>
                  <a:lnTo>
                    <a:pt x="8879" y="3414"/>
                  </a:lnTo>
                  <a:lnTo>
                    <a:pt x="8884" y="3436"/>
                  </a:lnTo>
                  <a:lnTo>
                    <a:pt x="8886" y="3446"/>
                  </a:lnTo>
                  <a:lnTo>
                    <a:pt x="8890" y="3468"/>
                  </a:lnTo>
                  <a:lnTo>
                    <a:pt x="8891" y="3477"/>
                  </a:lnTo>
                  <a:lnTo>
                    <a:pt x="8894" y="3500"/>
                  </a:lnTo>
                  <a:lnTo>
                    <a:pt x="8895" y="3509"/>
                  </a:lnTo>
                  <a:lnTo>
                    <a:pt x="8897" y="3532"/>
                  </a:lnTo>
                  <a:lnTo>
                    <a:pt x="8898" y="3541"/>
                  </a:lnTo>
                  <a:lnTo>
                    <a:pt x="8899" y="3564"/>
                  </a:lnTo>
                  <a:lnTo>
                    <a:pt x="8900" y="3573"/>
                  </a:lnTo>
                  <a:lnTo>
                    <a:pt x="8900" y="3596"/>
                  </a:lnTo>
                  <a:lnTo>
                    <a:pt x="8900" y="3601"/>
                  </a:lnTo>
                  <a:lnTo>
                    <a:pt x="8900" y="5304"/>
                  </a:lnTo>
                  <a:lnTo>
                    <a:pt x="8900" y="7494"/>
                  </a:lnTo>
                  <a:lnTo>
                    <a:pt x="8900" y="7499"/>
                  </a:lnTo>
                  <a:lnTo>
                    <a:pt x="8900" y="7522"/>
                  </a:lnTo>
                  <a:lnTo>
                    <a:pt x="8899" y="7531"/>
                  </a:lnTo>
                  <a:lnTo>
                    <a:pt x="8898" y="7554"/>
                  </a:lnTo>
                  <a:lnTo>
                    <a:pt x="8897" y="7563"/>
                  </a:lnTo>
                  <a:lnTo>
                    <a:pt x="8895" y="7586"/>
                  </a:lnTo>
                  <a:lnTo>
                    <a:pt x="8894" y="7595"/>
                  </a:lnTo>
                  <a:lnTo>
                    <a:pt x="8891" y="7618"/>
                  </a:lnTo>
                  <a:lnTo>
                    <a:pt x="8890" y="7627"/>
                  </a:lnTo>
                  <a:lnTo>
                    <a:pt x="8886" y="7649"/>
                  </a:lnTo>
                  <a:lnTo>
                    <a:pt x="8884" y="7659"/>
                  </a:lnTo>
                  <a:lnTo>
                    <a:pt x="8879" y="7681"/>
                  </a:lnTo>
                  <a:lnTo>
                    <a:pt x="8877" y="7690"/>
                  </a:lnTo>
                  <a:lnTo>
                    <a:pt x="8872" y="7712"/>
                  </a:lnTo>
                  <a:lnTo>
                    <a:pt x="8869" y="7721"/>
                  </a:lnTo>
                  <a:lnTo>
                    <a:pt x="8863" y="7743"/>
                  </a:lnTo>
                  <a:lnTo>
                    <a:pt x="8860" y="7752"/>
                  </a:lnTo>
                  <a:lnTo>
                    <a:pt x="8853" y="7773"/>
                  </a:lnTo>
                  <a:lnTo>
                    <a:pt x="8850" y="7782"/>
                  </a:lnTo>
                  <a:lnTo>
                    <a:pt x="8842" y="7804"/>
                  </a:lnTo>
                  <a:lnTo>
                    <a:pt x="8839" y="7813"/>
                  </a:lnTo>
                  <a:lnTo>
                    <a:pt x="8830" y="7834"/>
                  </a:lnTo>
                  <a:lnTo>
                    <a:pt x="8826" y="7842"/>
                  </a:lnTo>
                  <a:lnTo>
                    <a:pt x="8816" y="7863"/>
                  </a:lnTo>
                  <a:lnTo>
                    <a:pt x="8812" y="7872"/>
                  </a:lnTo>
                  <a:lnTo>
                    <a:pt x="8802" y="7892"/>
                  </a:lnTo>
                  <a:lnTo>
                    <a:pt x="8797" y="7900"/>
                  </a:lnTo>
                  <a:lnTo>
                    <a:pt x="8786" y="7920"/>
                  </a:lnTo>
                  <a:lnTo>
                    <a:pt x="8783" y="7926"/>
                  </a:lnTo>
                  <a:lnTo>
                    <a:pt x="8771" y="7946"/>
                  </a:lnTo>
                  <a:lnTo>
                    <a:pt x="8766" y="7954"/>
                  </a:lnTo>
                  <a:lnTo>
                    <a:pt x="8754" y="7973"/>
                  </a:lnTo>
                  <a:lnTo>
                    <a:pt x="8748" y="7981"/>
                  </a:lnTo>
                  <a:lnTo>
                    <a:pt x="8735" y="7999"/>
                  </a:lnTo>
                  <a:lnTo>
                    <a:pt x="8730" y="8007"/>
                  </a:lnTo>
                  <a:lnTo>
                    <a:pt x="8716" y="8025"/>
                  </a:lnTo>
                  <a:lnTo>
                    <a:pt x="8710" y="8033"/>
                  </a:lnTo>
                  <a:lnTo>
                    <a:pt x="8695" y="8050"/>
                  </a:lnTo>
                  <a:lnTo>
                    <a:pt x="8689" y="8057"/>
                  </a:lnTo>
                  <a:lnTo>
                    <a:pt x="8674" y="8074"/>
                  </a:lnTo>
                  <a:lnTo>
                    <a:pt x="8668" y="8081"/>
                  </a:lnTo>
                  <a:lnTo>
                    <a:pt x="8652" y="8098"/>
                  </a:lnTo>
                  <a:lnTo>
                    <a:pt x="8645" y="8104"/>
                  </a:lnTo>
                  <a:lnTo>
                    <a:pt x="8629" y="8120"/>
                  </a:lnTo>
                  <a:lnTo>
                    <a:pt x="8622" y="8126"/>
                  </a:lnTo>
                  <a:lnTo>
                    <a:pt x="8605" y="8142"/>
                  </a:lnTo>
                  <a:lnTo>
                    <a:pt x="8598" y="8148"/>
                  </a:lnTo>
                  <a:lnTo>
                    <a:pt x="8581" y="8162"/>
                  </a:lnTo>
                  <a:lnTo>
                    <a:pt x="8573" y="8168"/>
                  </a:lnTo>
                  <a:lnTo>
                    <a:pt x="8555" y="8182"/>
                  </a:lnTo>
                  <a:lnTo>
                    <a:pt x="8548" y="8188"/>
                  </a:lnTo>
                  <a:lnTo>
                    <a:pt x="8529" y="8201"/>
                  </a:lnTo>
                  <a:lnTo>
                    <a:pt x="8521" y="8206"/>
                  </a:lnTo>
                  <a:lnTo>
                    <a:pt x="8502" y="8218"/>
                  </a:lnTo>
                  <a:lnTo>
                    <a:pt x="8494" y="8223"/>
                  </a:lnTo>
                  <a:lnTo>
                    <a:pt x="8475" y="8235"/>
                  </a:lnTo>
                  <a:lnTo>
                    <a:pt x="8466" y="8240"/>
                  </a:lnTo>
                  <a:lnTo>
                    <a:pt x="8446" y="8251"/>
                  </a:lnTo>
                  <a:lnTo>
                    <a:pt x="8438" y="8256"/>
                  </a:lnTo>
                  <a:lnTo>
                    <a:pt x="8417" y="8266"/>
                  </a:lnTo>
                  <a:lnTo>
                    <a:pt x="8409" y="8270"/>
                  </a:lnTo>
                  <a:lnTo>
                    <a:pt x="8389" y="8279"/>
                  </a:lnTo>
                  <a:lnTo>
                    <a:pt x="8380" y="8283"/>
                  </a:lnTo>
                  <a:lnTo>
                    <a:pt x="8359" y="8291"/>
                  </a:lnTo>
                  <a:lnTo>
                    <a:pt x="8351" y="8295"/>
                  </a:lnTo>
                  <a:lnTo>
                    <a:pt x="8329" y="8303"/>
                  </a:lnTo>
                  <a:lnTo>
                    <a:pt x="8321" y="8306"/>
                  </a:lnTo>
                  <a:lnTo>
                    <a:pt x="8299" y="8313"/>
                  </a:lnTo>
                  <a:lnTo>
                    <a:pt x="8291" y="8316"/>
                  </a:lnTo>
                  <a:lnTo>
                    <a:pt x="8269" y="8322"/>
                  </a:lnTo>
                  <a:lnTo>
                    <a:pt x="8260" y="8324"/>
                  </a:lnTo>
                  <a:lnTo>
                    <a:pt x="8238" y="8330"/>
                  </a:lnTo>
                  <a:lnTo>
                    <a:pt x="8229" y="8332"/>
                  </a:lnTo>
                  <a:lnTo>
                    <a:pt x="8207" y="8337"/>
                  </a:lnTo>
                  <a:lnTo>
                    <a:pt x="8198" y="8338"/>
                  </a:lnTo>
                  <a:lnTo>
                    <a:pt x="8175" y="8342"/>
                  </a:lnTo>
                  <a:lnTo>
                    <a:pt x="8166" y="8344"/>
                  </a:lnTo>
                  <a:lnTo>
                    <a:pt x="8143" y="8347"/>
                  </a:lnTo>
                  <a:lnTo>
                    <a:pt x="8134" y="8348"/>
                  </a:lnTo>
                  <a:lnTo>
                    <a:pt x="8111" y="8350"/>
                  </a:lnTo>
                  <a:lnTo>
                    <a:pt x="8102" y="8351"/>
                  </a:lnTo>
                  <a:lnTo>
                    <a:pt x="8079" y="8352"/>
                  </a:lnTo>
                  <a:lnTo>
                    <a:pt x="8070" y="8353"/>
                  </a:lnTo>
                  <a:lnTo>
                    <a:pt x="8047" y="8353"/>
                  </a:lnTo>
                  <a:lnTo>
                    <a:pt x="8042" y="8353"/>
                  </a:lnTo>
                  <a:lnTo>
                    <a:pt x="1958" y="8353"/>
                  </a:lnTo>
                  <a:lnTo>
                    <a:pt x="1953" y="8353"/>
                  </a:lnTo>
                  <a:lnTo>
                    <a:pt x="1930" y="8353"/>
                  </a:lnTo>
                  <a:lnTo>
                    <a:pt x="1921" y="8352"/>
                  </a:lnTo>
                  <a:lnTo>
                    <a:pt x="1898" y="8351"/>
                  </a:lnTo>
                  <a:lnTo>
                    <a:pt x="1889" y="8350"/>
                  </a:lnTo>
                  <a:lnTo>
                    <a:pt x="1866" y="8348"/>
                  </a:lnTo>
                  <a:lnTo>
                    <a:pt x="1857" y="8347"/>
                  </a:lnTo>
                  <a:lnTo>
                    <a:pt x="1834" y="8344"/>
                  </a:lnTo>
                  <a:lnTo>
                    <a:pt x="1825" y="8342"/>
                  </a:lnTo>
                  <a:lnTo>
                    <a:pt x="1802" y="8338"/>
                  </a:lnTo>
                  <a:lnTo>
                    <a:pt x="1793" y="8337"/>
                  </a:lnTo>
                  <a:lnTo>
                    <a:pt x="1771" y="8332"/>
                  </a:lnTo>
                  <a:lnTo>
                    <a:pt x="1762" y="8330"/>
                  </a:lnTo>
                  <a:lnTo>
                    <a:pt x="1740" y="8324"/>
                  </a:lnTo>
                  <a:lnTo>
                    <a:pt x="1731" y="8322"/>
                  </a:lnTo>
                  <a:lnTo>
                    <a:pt x="1709" y="8316"/>
                  </a:lnTo>
                  <a:lnTo>
                    <a:pt x="1701" y="8313"/>
                  </a:lnTo>
                  <a:lnTo>
                    <a:pt x="1679" y="8306"/>
                  </a:lnTo>
                  <a:lnTo>
                    <a:pt x="1671" y="8303"/>
                  </a:lnTo>
                  <a:lnTo>
                    <a:pt x="1649" y="8295"/>
                  </a:lnTo>
                  <a:lnTo>
                    <a:pt x="1641" y="8291"/>
                  </a:lnTo>
                  <a:lnTo>
                    <a:pt x="1620" y="8283"/>
                  </a:lnTo>
                  <a:lnTo>
                    <a:pt x="1611" y="8279"/>
                  </a:lnTo>
                  <a:lnTo>
                    <a:pt x="1591" y="8270"/>
                  </a:lnTo>
                  <a:lnTo>
                    <a:pt x="1583" y="8266"/>
                  </a:lnTo>
                  <a:lnTo>
                    <a:pt x="1562" y="8256"/>
                  </a:lnTo>
                  <a:lnTo>
                    <a:pt x="1554" y="8251"/>
                  </a:lnTo>
                  <a:lnTo>
                    <a:pt x="1534" y="8240"/>
                  </a:lnTo>
                  <a:lnTo>
                    <a:pt x="1525" y="8235"/>
                  </a:lnTo>
                  <a:lnTo>
                    <a:pt x="1506" y="8223"/>
                  </a:lnTo>
                  <a:lnTo>
                    <a:pt x="1498" y="8218"/>
                  </a:lnTo>
                  <a:lnTo>
                    <a:pt x="1479" y="8206"/>
                  </a:lnTo>
                  <a:lnTo>
                    <a:pt x="1471" y="8201"/>
                  </a:lnTo>
                  <a:lnTo>
                    <a:pt x="1452" y="8188"/>
                  </a:lnTo>
                  <a:lnTo>
                    <a:pt x="1445" y="8182"/>
                  </a:lnTo>
                  <a:lnTo>
                    <a:pt x="1427" y="8168"/>
                  </a:lnTo>
                  <a:lnTo>
                    <a:pt x="1419" y="8162"/>
                  </a:lnTo>
                  <a:lnTo>
                    <a:pt x="1402" y="8148"/>
                  </a:lnTo>
                  <a:lnTo>
                    <a:pt x="1395" y="8142"/>
                  </a:lnTo>
                  <a:lnTo>
                    <a:pt x="1378" y="8126"/>
                  </a:lnTo>
                  <a:lnTo>
                    <a:pt x="1371" y="8120"/>
                  </a:lnTo>
                  <a:lnTo>
                    <a:pt x="1355" y="8104"/>
                  </a:lnTo>
                  <a:lnTo>
                    <a:pt x="1348" y="8098"/>
                  </a:lnTo>
                  <a:lnTo>
                    <a:pt x="1332" y="8081"/>
                  </a:lnTo>
                  <a:lnTo>
                    <a:pt x="1326" y="8074"/>
                  </a:lnTo>
                  <a:lnTo>
                    <a:pt x="1311" y="8057"/>
                  </a:lnTo>
                  <a:lnTo>
                    <a:pt x="1305" y="8050"/>
                  </a:lnTo>
                  <a:lnTo>
                    <a:pt x="1290" y="8033"/>
                  </a:lnTo>
                  <a:lnTo>
                    <a:pt x="1284" y="8025"/>
                  </a:lnTo>
                  <a:lnTo>
                    <a:pt x="1270" y="8007"/>
                  </a:lnTo>
                  <a:lnTo>
                    <a:pt x="1265" y="7999"/>
                  </a:lnTo>
                  <a:lnTo>
                    <a:pt x="1252" y="7981"/>
                  </a:lnTo>
                  <a:lnTo>
                    <a:pt x="1246" y="7973"/>
                  </a:lnTo>
                  <a:lnTo>
                    <a:pt x="1234" y="7954"/>
                  </a:lnTo>
                  <a:lnTo>
                    <a:pt x="1229" y="7946"/>
                  </a:lnTo>
                  <a:lnTo>
                    <a:pt x="1217" y="7926"/>
                  </a:lnTo>
                  <a:lnTo>
                    <a:pt x="1214" y="7920"/>
                  </a:lnTo>
                  <a:lnTo>
                    <a:pt x="1203" y="7900"/>
                  </a:lnTo>
                  <a:lnTo>
                    <a:pt x="1198" y="7892"/>
                  </a:lnTo>
                  <a:lnTo>
                    <a:pt x="1188" y="7872"/>
                  </a:lnTo>
                  <a:lnTo>
                    <a:pt x="1184" y="7863"/>
                  </a:lnTo>
                  <a:lnTo>
                    <a:pt x="1174" y="7842"/>
                  </a:lnTo>
                  <a:lnTo>
                    <a:pt x="1170" y="7834"/>
                  </a:lnTo>
                  <a:lnTo>
                    <a:pt x="1161" y="7813"/>
                  </a:lnTo>
                  <a:lnTo>
                    <a:pt x="1158" y="7804"/>
                  </a:lnTo>
                  <a:lnTo>
                    <a:pt x="1150" y="7782"/>
                  </a:lnTo>
                  <a:lnTo>
                    <a:pt x="1147" y="7773"/>
                  </a:lnTo>
                  <a:lnTo>
                    <a:pt x="1140" y="7752"/>
                  </a:lnTo>
                  <a:lnTo>
                    <a:pt x="1137" y="7743"/>
                  </a:lnTo>
                  <a:lnTo>
                    <a:pt x="1131" y="7721"/>
                  </a:lnTo>
                  <a:lnTo>
                    <a:pt x="1128" y="7712"/>
                  </a:lnTo>
                  <a:lnTo>
                    <a:pt x="1123" y="7690"/>
                  </a:lnTo>
                  <a:lnTo>
                    <a:pt x="1121" y="7681"/>
                  </a:lnTo>
                  <a:lnTo>
                    <a:pt x="1116" y="7659"/>
                  </a:lnTo>
                  <a:lnTo>
                    <a:pt x="1114" y="7649"/>
                  </a:lnTo>
                  <a:lnTo>
                    <a:pt x="1110" y="7627"/>
                  </a:lnTo>
                  <a:lnTo>
                    <a:pt x="1109" y="7618"/>
                  </a:lnTo>
                  <a:lnTo>
                    <a:pt x="1106" y="7595"/>
                  </a:lnTo>
                  <a:lnTo>
                    <a:pt x="1105" y="7586"/>
                  </a:lnTo>
                  <a:lnTo>
                    <a:pt x="1103" y="7563"/>
                  </a:lnTo>
                  <a:lnTo>
                    <a:pt x="1102" y="7554"/>
                  </a:lnTo>
                  <a:lnTo>
                    <a:pt x="1101" y="7531"/>
                  </a:lnTo>
                  <a:lnTo>
                    <a:pt x="1100" y="7522"/>
                  </a:lnTo>
                  <a:lnTo>
                    <a:pt x="1100" y="7499"/>
                  </a:lnTo>
                  <a:lnTo>
                    <a:pt x="1100" y="7494"/>
                  </a:lnTo>
                  <a:lnTo>
                    <a:pt x="1100" y="5304"/>
                  </a:lnTo>
                  <a:lnTo>
                    <a:pt x="1100" y="3601"/>
                  </a:lnTo>
                  <a:lnTo>
                    <a:pt x="1100" y="3596"/>
                  </a:lnTo>
                  <a:lnTo>
                    <a:pt x="1100" y="3573"/>
                  </a:lnTo>
                  <a:lnTo>
                    <a:pt x="1101" y="3564"/>
                  </a:lnTo>
                  <a:lnTo>
                    <a:pt x="1102" y="3541"/>
                  </a:lnTo>
                  <a:lnTo>
                    <a:pt x="1103" y="3532"/>
                  </a:lnTo>
                  <a:lnTo>
                    <a:pt x="1105" y="3509"/>
                  </a:lnTo>
                  <a:lnTo>
                    <a:pt x="1106" y="3500"/>
                  </a:lnTo>
                  <a:lnTo>
                    <a:pt x="1109" y="3477"/>
                  </a:lnTo>
                  <a:lnTo>
                    <a:pt x="1110" y="3468"/>
                  </a:lnTo>
                  <a:lnTo>
                    <a:pt x="1114" y="3446"/>
                  </a:lnTo>
                  <a:lnTo>
                    <a:pt x="1116" y="3436"/>
                  </a:lnTo>
                  <a:lnTo>
                    <a:pt x="1121" y="3414"/>
                  </a:lnTo>
                  <a:lnTo>
                    <a:pt x="1123" y="3405"/>
                  </a:lnTo>
                  <a:lnTo>
                    <a:pt x="1128" y="3383"/>
                  </a:lnTo>
                  <a:lnTo>
                    <a:pt x="1131" y="3374"/>
                  </a:lnTo>
                  <a:lnTo>
                    <a:pt x="1137" y="3352"/>
                  </a:lnTo>
                  <a:lnTo>
                    <a:pt x="1140" y="3343"/>
                  </a:lnTo>
                  <a:lnTo>
                    <a:pt x="1147" y="3322"/>
                  </a:lnTo>
                  <a:lnTo>
                    <a:pt x="1150" y="3313"/>
                  </a:lnTo>
                  <a:lnTo>
                    <a:pt x="1158" y="3291"/>
                  </a:lnTo>
                  <a:lnTo>
                    <a:pt x="1161" y="3282"/>
                  </a:lnTo>
                  <a:lnTo>
                    <a:pt x="1170" y="3261"/>
                  </a:lnTo>
                  <a:lnTo>
                    <a:pt x="1174" y="3253"/>
                  </a:lnTo>
                  <a:lnTo>
                    <a:pt x="1184" y="3232"/>
                  </a:lnTo>
                  <a:lnTo>
                    <a:pt x="1188" y="3223"/>
                  </a:lnTo>
                  <a:lnTo>
                    <a:pt x="1198" y="3203"/>
                  </a:lnTo>
                  <a:lnTo>
                    <a:pt x="1203" y="3195"/>
                  </a:lnTo>
                  <a:lnTo>
                    <a:pt x="1214" y="3175"/>
                  </a:lnTo>
                  <a:lnTo>
                    <a:pt x="1217" y="3169"/>
                  </a:lnTo>
                  <a:lnTo>
                    <a:pt x="1229" y="3149"/>
                  </a:lnTo>
                  <a:lnTo>
                    <a:pt x="1234" y="3141"/>
                  </a:lnTo>
                  <a:lnTo>
                    <a:pt x="1246" y="3122"/>
                  </a:lnTo>
                  <a:lnTo>
                    <a:pt x="1252" y="3114"/>
                  </a:lnTo>
                  <a:lnTo>
                    <a:pt x="1265" y="3096"/>
                  </a:lnTo>
                  <a:lnTo>
                    <a:pt x="1270" y="3088"/>
                  </a:lnTo>
                  <a:lnTo>
                    <a:pt x="1284" y="3070"/>
                  </a:lnTo>
                  <a:lnTo>
                    <a:pt x="1290" y="3062"/>
                  </a:lnTo>
                  <a:lnTo>
                    <a:pt x="1305" y="3045"/>
                  </a:lnTo>
                  <a:lnTo>
                    <a:pt x="1311" y="3038"/>
                  </a:lnTo>
                  <a:lnTo>
                    <a:pt x="1326" y="3021"/>
                  </a:lnTo>
                  <a:lnTo>
                    <a:pt x="1332" y="3014"/>
                  </a:lnTo>
                  <a:lnTo>
                    <a:pt x="1348" y="2997"/>
                  </a:lnTo>
                  <a:lnTo>
                    <a:pt x="1355" y="2991"/>
                  </a:lnTo>
                  <a:lnTo>
                    <a:pt x="1371" y="2975"/>
                  </a:lnTo>
                  <a:lnTo>
                    <a:pt x="1378" y="2969"/>
                  </a:lnTo>
                  <a:lnTo>
                    <a:pt x="1395" y="2953"/>
                  </a:lnTo>
                  <a:lnTo>
                    <a:pt x="1402" y="2947"/>
                  </a:lnTo>
                  <a:lnTo>
                    <a:pt x="1419" y="2933"/>
                  </a:lnTo>
                  <a:lnTo>
                    <a:pt x="1427" y="2927"/>
                  </a:lnTo>
                  <a:lnTo>
                    <a:pt x="1445" y="2913"/>
                  </a:lnTo>
                  <a:lnTo>
                    <a:pt x="1452" y="2907"/>
                  </a:lnTo>
                  <a:lnTo>
                    <a:pt x="1471" y="2894"/>
                  </a:lnTo>
                  <a:lnTo>
                    <a:pt x="1479" y="2889"/>
                  </a:lnTo>
                  <a:lnTo>
                    <a:pt x="1498" y="2877"/>
                  </a:lnTo>
                  <a:lnTo>
                    <a:pt x="1506" y="2872"/>
                  </a:lnTo>
                  <a:lnTo>
                    <a:pt x="1525" y="2860"/>
                  </a:lnTo>
                  <a:lnTo>
                    <a:pt x="1534" y="2855"/>
                  </a:lnTo>
                  <a:lnTo>
                    <a:pt x="1554" y="2844"/>
                  </a:lnTo>
                  <a:lnTo>
                    <a:pt x="1563" y="2839"/>
                  </a:lnTo>
                  <a:lnTo>
                    <a:pt x="1583" y="2829"/>
                  </a:lnTo>
                  <a:lnTo>
                    <a:pt x="1591" y="2825"/>
                  </a:lnTo>
                  <a:lnTo>
                    <a:pt x="1612" y="2816"/>
                  </a:lnTo>
                  <a:lnTo>
                    <a:pt x="1620" y="2812"/>
                  </a:lnTo>
                  <a:lnTo>
                    <a:pt x="1642" y="2803"/>
                  </a:lnTo>
                  <a:lnTo>
                    <a:pt x="1650" y="2800"/>
                  </a:lnTo>
                  <a:lnTo>
                    <a:pt x="1671" y="2792"/>
                  </a:lnTo>
                  <a:lnTo>
                    <a:pt x="1680" y="2789"/>
                  </a:lnTo>
                  <a:lnTo>
                    <a:pt x="1702" y="2782"/>
                  </a:lnTo>
                  <a:lnTo>
                    <a:pt x="1711" y="2780"/>
                  </a:lnTo>
                  <a:lnTo>
                    <a:pt x="1732" y="2773"/>
                  </a:lnTo>
                  <a:lnTo>
                    <a:pt x="1741" y="2771"/>
                  </a:lnTo>
                  <a:lnTo>
                    <a:pt x="1763" y="2765"/>
                  </a:lnTo>
                  <a:lnTo>
                    <a:pt x="1772" y="2763"/>
                  </a:lnTo>
                  <a:lnTo>
                    <a:pt x="1794" y="2759"/>
                  </a:lnTo>
                  <a:lnTo>
                    <a:pt x="1803" y="2757"/>
                  </a:lnTo>
                  <a:lnTo>
                    <a:pt x="1826" y="2753"/>
                  </a:lnTo>
                  <a:lnTo>
                    <a:pt x="1835" y="2752"/>
                  </a:lnTo>
                  <a:lnTo>
                    <a:pt x="1857" y="2749"/>
                  </a:lnTo>
                  <a:lnTo>
                    <a:pt x="1867" y="2748"/>
                  </a:lnTo>
                  <a:lnTo>
                    <a:pt x="1889" y="2746"/>
                  </a:lnTo>
                  <a:lnTo>
                    <a:pt x="1899" y="2745"/>
                  </a:lnTo>
                  <a:lnTo>
                    <a:pt x="1921" y="2744"/>
                  </a:lnTo>
                  <a:lnTo>
                    <a:pt x="1931" y="2743"/>
                  </a:lnTo>
                  <a:lnTo>
                    <a:pt x="1953" y="2743"/>
                  </a:lnTo>
                  <a:lnTo>
                    <a:pt x="1958" y="2743"/>
                  </a:lnTo>
                  <a:lnTo>
                    <a:pt x="3533" y="2743"/>
                  </a:lnTo>
                  <a:lnTo>
                    <a:pt x="3533" y="2384"/>
                  </a:lnTo>
                  <a:lnTo>
                    <a:pt x="3533" y="2379"/>
                  </a:lnTo>
                  <a:lnTo>
                    <a:pt x="3533" y="2361"/>
                  </a:lnTo>
                  <a:lnTo>
                    <a:pt x="3534" y="2351"/>
                  </a:lnTo>
                  <a:lnTo>
                    <a:pt x="3535" y="2333"/>
                  </a:lnTo>
                  <a:lnTo>
                    <a:pt x="3536" y="2324"/>
                  </a:lnTo>
                  <a:lnTo>
                    <a:pt x="3537" y="2306"/>
                  </a:lnTo>
                  <a:lnTo>
                    <a:pt x="3538" y="2296"/>
                  </a:lnTo>
                  <a:lnTo>
                    <a:pt x="3541" y="2278"/>
                  </a:lnTo>
                  <a:lnTo>
                    <a:pt x="3542" y="2269"/>
                  </a:lnTo>
                  <a:lnTo>
                    <a:pt x="3545" y="2251"/>
                  </a:lnTo>
                  <a:lnTo>
                    <a:pt x="3547" y="2242"/>
                  </a:lnTo>
                  <a:lnTo>
                    <a:pt x="3551" y="2224"/>
                  </a:lnTo>
                  <a:lnTo>
                    <a:pt x="3553" y="2215"/>
                  </a:lnTo>
                  <a:lnTo>
                    <a:pt x="3557" y="2197"/>
                  </a:lnTo>
                  <a:lnTo>
                    <a:pt x="3560" y="2188"/>
                  </a:lnTo>
                  <a:lnTo>
                    <a:pt x="3565" y="2171"/>
                  </a:lnTo>
                  <a:lnTo>
                    <a:pt x="3568" y="2162"/>
                  </a:lnTo>
                  <a:lnTo>
                    <a:pt x="3574" y="2145"/>
                  </a:lnTo>
                  <a:lnTo>
                    <a:pt x="3577" y="2136"/>
                  </a:lnTo>
                  <a:lnTo>
                    <a:pt x="3583" y="2119"/>
                  </a:lnTo>
                  <a:lnTo>
                    <a:pt x="3586" y="2110"/>
                  </a:lnTo>
                  <a:lnTo>
                    <a:pt x="3594" y="2093"/>
                  </a:lnTo>
                  <a:lnTo>
                    <a:pt x="3597" y="2085"/>
                  </a:lnTo>
                  <a:lnTo>
                    <a:pt x="3605" y="2068"/>
                  </a:lnTo>
                  <a:lnTo>
                    <a:pt x="3609" y="2060"/>
                  </a:lnTo>
                  <a:lnTo>
                    <a:pt x="3617" y="2044"/>
                  </a:lnTo>
                  <a:lnTo>
                    <a:pt x="3622" y="2035"/>
                  </a:lnTo>
                  <a:lnTo>
                    <a:pt x="3631" y="2019"/>
                  </a:lnTo>
                  <a:lnTo>
                    <a:pt x="3634" y="2013"/>
                  </a:lnTo>
                  <a:lnTo>
                    <a:pt x="3643" y="1998"/>
                  </a:lnTo>
                  <a:lnTo>
                    <a:pt x="3648" y="1989"/>
                  </a:lnTo>
                  <a:lnTo>
                    <a:pt x="3658" y="1974"/>
                  </a:lnTo>
                  <a:lnTo>
                    <a:pt x="3664" y="1966"/>
                  </a:lnTo>
                  <a:lnTo>
                    <a:pt x="3674" y="1951"/>
                  </a:lnTo>
                  <a:lnTo>
                    <a:pt x="3680" y="1944"/>
                  </a:lnTo>
                  <a:lnTo>
                    <a:pt x="3691" y="1929"/>
                  </a:lnTo>
                  <a:lnTo>
                    <a:pt x="3697" y="1922"/>
                  </a:lnTo>
                  <a:lnTo>
                    <a:pt x="3708" y="1908"/>
                  </a:lnTo>
                  <a:lnTo>
                    <a:pt x="3715" y="1900"/>
                  </a:lnTo>
                  <a:lnTo>
                    <a:pt x="3727" y="1887"/>
                  </a:lnTo>
                  <a:lnTo>
                    <a:pt x="3733" y="1880"/>
                  </a:lnTo>
                  <a:lnTo>
                    <a:pt x="3746" y="1867"/>
                  </a:lnTo>
                  <a:lnTo>
                    <a:pt x="3753" y="1860"/>
                  </a:lnTo>
                  <a:lnTo>
                    <a:pt x="3766" y="1847"/>
                  </a:lnTo>
                  <a:lnTo>
                    <a:pt x="3773" y="1841"/>
                  </a:lnTo>
                  <a:lnTo>
                    <a:pt x="3786" y="1829"/>
                  </a:lnTo>
                  <a:lnTo>
                    <a:pt x="3794" y="1822"/>
                  </a:lnTo>
                  <a:lnTo>
                    <a:pt x="3808" y="1811"/>
                  </a:lnTo>
                  <a:lnTo>
                    <a:pt x="3815" y="1805"/>
                  </a:lnTo>
                  <a:lnTo>
                    <a:pt x="3830" y="1794"/>
                  </a:lnTo>
                  <a:lnTo>
                    <a:pt x="3837" y="1788"/>
                  </a:lnTo>
                  <a:lnTo>
                    <a:pt x="3852" y="1778"/>
                  </a:lnTo>
                  <a:lnTo>
                    <a:pt x="3860" y="1772"/>
                  </a:lnTo>
                  <a:lnTo>
                    <a:pt x="3875" y="1762"/>
                  </a:lnTo>
                  <a:lnTo>
                    <a:pt x="3884" y="1757"/>
                  </a:lnTo>
                  <a:lnTo>
                    <a:pt x="3899" y="1748"/>
                  </a:lnTo>
                  <a:lnTo>
                    <a:pt x="3906" y="1744"/>
                  </a:lnTo>
                  <a:lnTo>
                    <a:pt x="3922" y="1736"/>
                  </a:lnTo>
                  <a:lnTo>
                    <a:pt x="3930" y="1731"/>
                  </a:lnTo>
                  <a:lnTo>
                    <a:pt x="3946" y="1723"/>
                  </a:lnTo>
                  <a:lnTo>
                    <a:pt x="3955" y="1719"/>
                  </a:lnTo>
                  <a:lnTo>
                    <a:pt x="3972" y="1711"/>
                  </a:lnTo>
                  <a:lnTo>
                    <a:pt x="3980" y="1707"/>
                  </a:lnTo>
                  <a:lnTo>
                    <a:pt x="3997" y="1700"/>
                  </a:lnTo>
                  <a:lnTo>
                    <a:pt x="4006" y="1697"/>
                  </a:lnTo>
                  <a:lnTo>
                    <a:pt x="4023" y="1691"/>
                  </a:lnTo>
                  <a:lnTo>
                    <a:pt x="4032" y="1687"/>
                  </a:lnTo>
                  <a:lnTo>
                    <a:pt x="4049" y="1682"/>
                  </a:lnTo>
                  <a:lnTo>
                    <a:pt x="4058" y="1679"/>
                  </a:lnTo>
                  <a:lnTo>
                    <a:pt x="4076" y="1674"/>
                  </a:lnTo>
                  <a:lnTo>
                    <a:pt x="4085" y="1672"/>
                  </a:lnTo>
                  <a:lnTo>
                    <a:pt x="4102" y="1667"/>
                  </a:lnTo>
                  <a:lnTo>
                    <a:pt x="4111" y="1665"/>
                  </a:lnTo>
                  <a:lnTo>
                    <a:pt x="4129" y="1662"/>
                  </a:lnTo>
                  <a:lnTo>
                    <a:pt x="4138" y="1660"/>
                  </a:lnTo>
                  <a:lnTo>
                    <a:pt x="4156" y="1657"/>
                  </a:lnTo>
                  <a:lnTo>
                    <a:pt x="4165" y="1655"/>
                  </a:lnTo>
                  <a:lnTo>
                    <a:pt x="4183" y="1653"/>
                  </a:lnTo>
                  <a:lnTo>
                    <a:pt x="4192" y="1652"/>
                  </a:lnTo>
                  <a:lnTo>
                    <a:pt x="4211" y="1650"/>
                  </a:lnTo>
                  <a:lnTo>
                    <a:pt x="4220" y="1650"/>
                  </a:lnTo>
                  <a:lnTo>
                    <a:pt x="4238" y="1649"/>
                  </a:lnTo>
                  <a:lnTo>
                    <a:pt x="4247" y="1648"/>
                  </a:lnTo>
                  <a:lnTo>
                    <a:pt x="4265" y="1648"/>
                  </a:lnTo>
                  <a:lnTo>
                    <a:pt x="4270" y="1648"/>
                  </a:lnTo>
                  <a:lnTo>
                    <a:pt x="5730" y="1648"/>
                  </a:lnTo>
                  <a:lnTo>
                    <a:pt x="5735" y="1648"/>
                  </a:lnTo>
                  <a:lnTo>
                    <a:pt x="5753" y="1648"/>
                  </a:lnTo>
                  <a:lnTo>
                    <a:pt x="5762" y="1649"/>
                  </a:lnTo>
                  <a:lnTo>
                    <a:pt x="5780" y="1650"/>
                  </a:lnTo>
                  <a:lnTo>
                    <a:pt x="5789" y="1650"/>
                  </a:lnTo>
                  <a:lnTo>
                    <a:pt x="5808" y="1652"/>
                  </a:lnTo>
                  <a:lnTo>
                    <a:pt x="5817" y="1653"/>
                  </a:lnTo>
                  <a:lnTo>
                    <a:pt x="5835" y="1655"/>
                  </a:lnTo>
                  <a:lnTo>
                    <a:pt x="5844" y="1657"/>
                  </a:lnTo>
                  <a:lnTo>
                    <a:pt x="5862" y="1660"/>
                  </a:lnTo>
                  <a:lnTo>
                    <a:pt x="5871" y="1662"/>
                  </a:lnTo>
                  <a:lnTo>
                    <a:pt x="5889" y="1665"/>
                  </a:lnTo>
                  <a:lnTo>
                    <a:pt x="5898" y="1667"/>
                  </a:lnTo>
                  <a:lnTo>
                    <a:pt x="5915" y="1672"/>
                  </a:lnTo>
                  <a:lnTo>
                    <a:pt x="5924" y="1674"/>
                  </a:lnTo>
                  <a:lnTo>
                    <a:pt x="5942" y="1679"/>
                  </a:lnTo>
                  <a:lnTo>
                    <a:pt x="5951" y="1682"/>
                  </a:lnTo>
                  <a:lnTo>
                    <a:pt x="5968" y="1687"/>
                  </a:lnTo>
                  <a:lnTo>
                    <a:pt x="5977" y="1691"/>
                  </a:lnTo>
                  <a:lnTo>
                    <a:pt x="5994" y="1697"/>
                  </a:lnTo>
                  <a:lnTo>
                    <a:pt x="6003" y="1700"/>
                  </a:lnTo>
                  <a:lnTo>
                    <a:pt x="6020" y="1707"/>
                  </a:lnTo>
                  <a:lnTo>
                    <a:pt x="6028" y="1711"/>
                  </a:lnTo>
                  <a:lnTo>
                    <a:pt x="6045" y="1719"/>
                  </a:lnTo>
                  <a:lnTo>
                    <a:pt x="6054" y="1723"/>
                  </a:lnTo>
                  <a:lnTo>
                    <a:pt x="6070" y="1731"/>
                  </a:lnTo>
                  <a:lnTo>
                    <a:pt x="6078" y="1736"/>
                  </a:lnTo>
                  <a:lnTo>
                    <a:pt x="6094" y="1744"/>
                  </a:lnTo>
                  <a:lnTo>
                    <a:pt x="6101" y="1748"/>
                  </a:lnTo>
                  <a:lnTo>
                    <a:pt x="6116" y="1757"/>
                  </a:lnTo>
                  <a:lnTo>
                    <a:pt x="6125" y="1762"/>
                  </a:lnTo>
                  <a:lnTo>
                    <a:pt x="6140" y="1772"/>
                  </a:lnTo>
                  <a:lnTo>
                    <a:pt x="6148" y="1778"/>
                  </a:lnTo>
                  <a:lnTo>
                    <a:pt x="6163" y="1788"/>
                  </a:lnTo>
                  <a:lnTo>
                    <a:pt x="6170" y="1794"/>
                  </a:lnTo>
                  <a:lnTo>
                    <a:pt x="6185" y="1805"/>
                  </a:lnTo>
                  <a:lnTo>
                    <a:pt x="6192" y="1811"/>
                  </a:lnTo>
                  <a:lnTo>
                    <a:pt x="6206" y="1822"/>
                  </a:lnTo>
                  <a:lnTo>
                    <a:pt x="6214" y="1829"/>
                  </a:lnTo>
                  <a:lnTo>
                    <a:pt x="6227" y="1841"/>
                  </a:lnTo>
                  <a:lnTo>
                    <a:pt x="6234" y="1847"/>
                  </a:lnTo>
                  <a:lnTo>
                    <a:pt x="6247" y="1860"/>
                  </a:lnTo>
                  <a:lnTo>
                    <a:pt x="6254" y="1867"/>
                  </a:lnTo>
                  <a:lnTo>
                    <a:pt x="6267" y="1880"/>
                  </a:lnTo>
                  <a:lnTo>
                    <a:pt x="6273" y="1887"/>
                  </a:lnTo>
                  <a:lnTo>
                    <a:pt x="6285" y="1900"/>
                  </a:lnTo>
                  <a:lnTo>
                    <a:pt x="6292" y="1908"/>
                  </a:lnTo>
                  <a:lnTo>
                    <a:pt x="6303" y="1922"/>
                  </a:lnTo>
                  <a:lnTo>
                    <a:pt x="6309" y="1929"/>
                  </a:lnTo>
                  <a:lnTo>
                    <a:pt x="6320" y="1944"/>
                  </a:lnTo>
                  <a:lnTo>
                    <a:pt x="6326" y="1951"/>
                  </a:lnTo>
                  <a:lnTo>
                    <a:pt x="6336" y="1966"/>
                  </a:lnTo>
                  <a:lnTo>
                    <a:pt x="6342" y="1974"/>
                  </a:lnTo>
                  <a:lnTo>
                    <a:pt x="6352" y="1989"/>
                  </a:lnTo>
                  <a:lnTo>
                    <a:pt x="6357" y="1998"/>
                  </a:lnTo>
                  <a:lnTo>
                    <a:pt x="6366" y="2013"/>
                  </a:lnTo>
                  <a:lnTo>
                    <a:pt x="6369" y="2019"/>
                  </a:lnTo>
                  <a:lnTo>
                    <a:pt x="6378" y="2035"/>
                  </a:lnTo>
                  <a:lnTo>
                    <a:pt x="6383" y="2044"/>
                  </a:lnTo>
                  <a:lnTo>
                    <a:pt x="6391" y="2060"/>
                  </a:lnTo>
                  <a:lnTo>
                    <a:pt x="6395" y="2068"/>
                  </a:lnTo>
                  <a:lnTo>
                    <a:pt x="6403" y="2085"/>
                  </a:lnTo>
                  <a:lnTo>
                    <a:pt x="6406" y="2093"/>
                  </a:lnTo>
                  <a:lnTo>
                    <a:pt x="6414" y="2110"/>
                  </a:lnTo>
                  <a:lnTo>
                    <a:pt x="6417" y="2119"/>
                  </a:lnTo>
                  <a:lnTo>
                    <a:pt x="6423" y="2136"/>
                  </a:lnTo>
                  <a:lnTo>
                    <a:pt x="6426" y="2145"/>
                  </a:lnTo>
                  <a:lnTo>
                    <a:pt x="6432" y="2162"/>
                  </a:lnTo>
                  <a:lnTo>
                    <a:pt x="6435" y="2171"/>
                  </a:lnTo>
                  <a:lnTo>
                    <a:pt x="6440" y="2188"/>
                  </a:lnTo>
                  <a:lnTo>
                    <a:pt x="6443" y="2197"/>
                  </a:lnTo>
                  <a:lnTo>
                    <a:pt x="6447" y="2215"/>
                  </a:lnTo>
                  <a:lnTo>
                    <a:pt x="6449" y="2224"/>
                  </a:lnTo>
                  <a:lnTo>
                    <a:pt x="6453" y="2242"/>
                  </a:lnTo>
                  <a:lnTo>
                    <a:pt x="6455" y="2251"/>
                  </a:lnTo>
                  <a:lnTo>
                    <a:pt x="6458" y="2269"/>
                  </a:lnTo>
                  <a:lnTo>
                    <a:pt x="6459" y="2278"/>
                  </a:lnTo>
                  <a:lnTo>
                    <a:pt x="6462" y="2296"/>
                  </a:lnTo>
                  <a:lnTo>
                    <a:pt x="6463" y="2306"/>
                  </a:lnTo>
                  <a:lnTo>
                    <a:pt x="6464" y="2324"/>
                  </a:lnTo>
                  <a:lnTo>
                    <a:pt x="6465" y="2333"/>
                  </a:lnTo>
                  <a:lnTo>
                    <a:pt x="6466" y="2351"/>
                  </a:lnTo>
                  <a:lnTo>
                    <a:pt x="6467" y="2361"/>
                  </a:lnTo>
                  <a:lnTo>
                    <a:pt x="6467" y="2379"/>
                  </a:lnTo>
                  <a:lnTo>
                    <a:pt x="6467" y="2384"/>
                  </a:lnTo>
                  <a:close/>
                  <a:moveTo>
                    <a:pt x="1600" y="5054"/>
                  </a:moveTo>
                  <a:lnTo>
                    <a:pt x="3777" y="5054"/>
                  </a:lnTo>
                  <a:lnTo>
                    <a:pt x="3777" y="4939"/>
                  </a:lnTo>
                  <a:lnTo>
                    <a:pt x="3777" y="4934"/>
                  </a:lnTo>
                  <a:lnTo>
                    <a:pt x="3777" y="4925"/>
                  </a:lnTo>
                  <a:lnTo>
                    <a:pt x="3778" y="4916"/>
                  </a:lnTo>
                  <a:lnTo>
                    <a:pt x="3778" y="4907"/>
                  </a:lnTo>
                  <a:lnTo>
                    <a:pt x="3779" y="4898"/>
                  </a:lnTo>
                  <a:lnTo>
                    <a:pt x="3780" y="4889"/>
                  </a:lnTo>
                  <a:lnTo>
                    <a:pt x="3781" y="4880"/>
                  </a:lnTo>
                  <a:lnTo>
                    <a:pt x="3782" y="4871"/>
                  </a:lnTo>
                  <a:lnTo>
                    <a:pt x="3783" y="4862"/>
                  </a:lnTo>
                  <a:lnTo>
                    <a:pt x="3785" y="4853"/>
                  </a:lnTo>
                  <a:lnTo>
                    <a:pt x="3786" y="4844"/>
                  </a:lnTo>
                  <a:lnTo>
                    <a:pt x="3788" y="4835"/>
                  </a:lnTo>
                  <a:lnTo>
                    <a:pt x="3790" y="4826"/>
                  </a:lnTo>
                  <a:lnTo>
                    <a:pt x="3792" y="4817"/>
                  </a:lnTo>
                  <a:lnTo>
                    <a:pt x="3795" y="4808"/>
                  </a:lnTo>
                  <a:lnTo>
                    <a:pt x="3797" y="4799"/>
                  </a:lnTo>
                  <a:lnTo>
                    <a:pt x="3800" y="4790"/>
                  </a:lnTo>
                  <a:lnTo>
                    <a:pt x="3802" y="4782"/>
                  </a:lnTo>
                  <a:lnTo>
                    <a:pt x="3805" y="4773"/>
                  </a:lnTo>
                  <a:lnTo>
                    <a:pt x="3809" y="4764"/>
                  </a:lnTo>
                  <a:lnTo>
                    <a:pt x="3812" y="4756"/>
                  </a:lnTo>
                  <a:lnTo>
                    <a:pt x="3815" y="4747"/>
                  </a:lnTo>
                  <a:lnTo>
                    <a:pt x="3819" y="4739"/>
                  </a:lnTo>
                  <a:lnTo>
                    <a:pt x="3823" y="4731"/>
                  </a:lnTo>
                  <a:lnTo>
                    <a:pt x="3827" y="4722"/>
                  </a:lnTo>
                  <a:lnTo>
                    <a:pt x="3831" y="4714"/>
                  </a:lnTo>
                  <a:lnTo>
                    <a:pt x="3835" y="4706"/>
                  </a:lnTo>
                  <a:lnTo>
                    <a:pt x="3839" y="4698"/>
                  </a:lnTo>
                  <a:lnTo>
                    <a:pt x="3848" y="4683"/>
                  </a:lnTo>
                  <a:lnTo>
                    <a:pt x="3853" y="4676"/>
                  </a:lnTo>
                  <a:lnTo>
                    <a:pt x="3857" y="4669"/>
                  </a:lnTo>
                  <a:lnTo>
                    <a:pt x="3862" y="4661"/>
                  </a:lnTo>
                  <a:lnTo>
                    <a:pt x="3867" y="4655"/>
                  </a:lnTo>
                  <a:lnTo>
                    <a:pt x="3872" y="4647"/>
                  </a:lnTo>
                  <a:lnTo>
                    <a:pt x="3877" y="4641"/>
                  </a:lnTo>
                  <a:lnTo>
                    <a:pt x="3883" y="4634"/>
                  </a:lnTo>
                  <a:lnTo>
                    <a:pt x="3888" y="4627"/>
                  </a:lnTo>
                  <a:lnTo>
                    <a:pt x="3894" y="4620"/>
                  </a:lnTo>
                  <a:lnTo>
                    <a:pt x="3899" y="4614"/>
                  </a:lnTo>
                  <a:lnTo>
                    <a:pt x="3905" y="4607"/>
                  </a:lnTo>
                  <a:lnTo>
                    <a:pt x="3911" y="4601"/>
                  </a:lnTo>
                  <a:lnTo>
                    <a:pt x="3917" y="4594"/>
                  </a:lnTo>
                  <a:lnTo>
                    <a:pt x="3923" y="4588"/>
                  </a:lnTo>
                  <a:lnTo>
                    <a:pt x="3930" y="4582"/>
                  </a:lnTo>
                  <a:lnTo>
                    <a:pt x="3936" y="4576"/>
                  </a:lnTo>
                  <a:lnTo>
                    <a:pt x="3943" y="4570"/>
                  </a:lnTo>
                  <a:lnTo>
                    <a:pt x="3950" y="4564"/>
                  </a:lnTo>
                  <a:lnTo>
                    <a:pt x="3957" y="4558"/>
                  </a:lnTo>
                  <a:lnTo>
                    <a:pt x="3964" y="4552"/>
                  </a:lnTo>
                  <a:lnTo>
                    <a:pt x="3971" y="4547"/>
                  </a:lnTo>
                  <a:lnTo>
                    <a:pt x="3978" y="4541"/>
                  </a:lnTo>
                  <a:lnTo>
                    <a:pt x="3985" y="4536"/>
                  </a:lnTo>
                  <a:lnTo>
                    <a:pt x="3993" y="4531"/>
                  </a:lnTo>
                  <a:lnTo>
                    <a:pt x="4001" y="4525"/>
                  </a:lnTo>
                  <a:lnTo>
                    <a:pt x="4008" y="4520"/>
                  </a:lnTo>
                  <a:lnTo>
                    <a:pt x="4016" y="4516"/>
                  </a:lnTo>
                  <a:lnTo>
                    <a:pt x="4029" y="4508"/>
                  </a:lnTo>
                  <a:lnTo>
                    <a:pt x="4037" y="4504"/>
                  </a:lnTo>
                  <a:lnTo>
                    <a:pt x="4045" y="4500"/>
                  </a:lnTo>
                  <a:lnTo>
                    <a:pt x="4053" y="4496"/>
                  </a:lnTo>
                  <a:lnTo>
                    <a:pt x="4062" y="4492"/>
                  </a:lnTo>
                  <a:lnTo>
                    <a:pt x="4070" y="4488"/>
                  </a:lnTo>
                  <a:lnTo>
                    <a:pt x="4078" y="4484"/>
                  </a:lnTo>
                  <a:lnTo>
                    <a:pt x="4087" y="4481"/>
                  </a:lnTo>
                  <a:lnTo>
                    <a:pt x="4095" y="4478"/>
                  </a:lnTo>
                  <a:lnTo>
                    <a:pt x="4104" y="4474"/>
                  </a:lnTo>
                  <a:lnTo>
                    <a:pt x="4113" y="4471"/>
                  </a:lnTo>
                  <a:lnTo>
                    <a:pt x="4121" y="4469"/>
                  </a:lnTo>
                  <a:lnTo>
                    <a:pt x="4130" y="4466"/>
                  </a:lnTo>
                  <a:lnTo>
                    <a:pt x="4139" y="4464"/>
                  </a:lnTo>
                  <a:lnTo>
                    <a:pt x="4148" y="4461"/>
                  </a:lnTo>
                  <a:lnTo>
                    <a:pt x="4157" y="4459"/>
                  </a:lnTo>
                  <a:lnTo>
                    <a:pt x="4166" y="4457"/>
                  </a:lnTo>
                  <a:lnTo>
                    <a:pt x="4175" y="4455"/>
                  </a:lnTo>
                  <a:lnTo>
                    <a:pt x="4184" y="4454"/>
                  </a:lnTo>
                  <a:lnTo>
                    <a:pt x="4193" y="4452"/>
                  </a:lnTo>
                  <a:lnTo>
                    <a:pt x="4202" y="4451"/>
                  </a:lnTo>
                  <a:lnTo>
                    <a:pt x="4211" y="4450"/>
                  </a:lnTo>
                  <a:lnTo>
                    <a:pt x="4220" y="4449"/>
                  </a:lnTo>
                  <a:lnTo>
                    <a:pt x="4229" y="4448"/>
                  </a:lnTo>
                  <a:lnTo>
                    <a:pt x="4238" y="4447"/>
                  </a:lnTo>
                  <a:lnTo>
                    <a:pt x="4247" y="4447"/>
                  </a:lnTo>
                  <a:lnTo>
                    <a:pt x="4256" y="4446"/>
                  </a:lnTo>
                  <a:lnTo>
                    <a:pt x="4265" y="4446"/>
                  </a:lnTo>
                  <a:lnTo>
                    <a:pt x="4270" y="4446"/>
                  </a:lnTo>
                  <a:lnTo>
                    <a:pt x="5730" y="4446"/>
                  </a:lnTo>
                  <a:lnTo>
                    <a:pt x="5735" y="4446"/>
                  </a:lnTo>
                  <a:lnTo>
                    <a:pt x="5744" y="4446"/>
                  </a:lnTo>
                  <a:lnTo>
                    <a:pt x="5753" y="4447"/>
                  </a:lnTo>
                  <a:lnTo>
                    <a:pt x="5762" y="4447"/>
                  </a:lnTo>
                  <a:lnTo>
                    <a:pt x="5771" y="4448"/>
                  </a:lnTo>
                  <a:lnTo>
                    <a:pt x="5780" y="4449"/>
                  </a:lnTo>
                  <a:lnTo>
                    <a:pt x="5789" y="4450"/>
                  </a:lnTo>
                  <a:lnTo>
                    <a:pt x="5798" y="4451"/>
                  </a:lnTo>
                  <a:lnTo>
                    <a:pt x="5807" y="4452"/>
                  </a:lnTo>
                  <a:lnTo>
                    <a:pt x="5816" y="4454"/>
                  </a:lnTo>
                  <a:lnTo>
                    <a:pt x="5825" y="4455"/>
                  </a:lnTo>
                  <a:lnTo>
                    <a:pt x="5834" y="4457"/>
                  </a:lnTo>
                  <a:lnTo>
                    <a:pt x="5843" y="4459"/>
                  </a:lnTo>
                  <a:lnTo>
                    <a:pt x="5852" y="4461"/>
                  </a:lnTo>
                  <a:lnTo>
                    <a:pt x="5861" y="4464"/>
                  </a:lnTo>
                  <a:lnTo>
                    <a:pt x="5870" y="4466"/>
                  </a:lnTo>
                  <a:lnTo>
                    <a:pt x="5879" y="4469"/>
                  </a:lnTo>
                  <a:lnTo>
                    <a:pt x="5887" y="4471"/>
                  </a:lnTo>
                  <a:lnTo>
                    <a:pt x="5896" y="4474"/>
                  </a:lnTo>
                  <a:lnTo>
                    <a:pt x="5905" y="4478"/>
                  </a:lnTo>
                  <a:lnTo>
                    <a:pt x="5913" y="4481"/>
                  </a:lnTo>
                  <a:lnTo>
                    <a:pt x="5922" y="4484"/>
                  </a:lnTo>
                  <a:lnTo>
                    <a:pt x="5930" y="4488"/>
                  </a:lnTo>
                  <a:lnTo>
                    <a:pt x="5938" y="4492"/>
                  </a:lnTo>
                  <a:lnTo>
                    <a:pt x="5947" y="4496"/>
                  </a:lnTo>
                  <a:lnTo>
                    <a:pt x="5955" y="4500"/>
                  </a:lnTo>
                  <a:lnTo>
                    <a:pt x="5963" y="4504"/>
                  </a:lnTo>
                  <a:lnTo>
                    <a:pt x="5971" y="4508"/>
                  </a:lnTo>
                  <a:lnTo>
                    <a:pt x="5984" y="4516"/>
                  </a:lnTo>
                  <a:lnTo>
                    <a:pt x="5992" y="4520"/>
                  </a:lnTo>
                  <a:lnTo>
                    <a:pt x="5999" y="4525"/>
                  </a:lnTo>
                  <a:lnTo>
                    <a:pt x="6007" y="4531"/>
                  </a:lnTo>
                  <a:lnTo>
                    <a:pt x="6015" y="4536"/>
                  </a:lnTo>
                  <a:lnTo>
                    <a:pt x="6022" y="4541"/>
                  </a:lnTo>
                  <a:lnTo>
                    <a:pt x="6029" y="4547"/>
                  </a:lnTo>
                  <a:lnTo>
                    <a:pt x="6036" y="4552"/>
                  </a:lnTo>
                  <a:lnTo>
                    <a:pt x="6043" y="4558"/>
                  </a:lnTo>
                  <a:lnTo>
                    <a:pt x="6050" y="4564"/>
                  </a:lnTo>
                  <a:lnTo>
                    <a:pt x="6057" y="4570"/>
                  </a:lnTo>
                  <a:lnTo>
                    <a:pt x="6064" y="4576"/>
                  </a:lnTo>
                  <a:lnTo>
                    <a:pt x="6070" y="4582"/>
                  </a:lnTo>
                  <a:lnTo>
                    <a:pt x="6077" y="4588"/>
                  </a:lnTo>
                  <a:lnTo>
                    <a:pt x="6083" y="4594"/>
                  </a:lnTo>
                  <a:lnTo>
                    <a:pt x="6089" y="4601"/>
                  </a:lnTo>
                  <a:lnTo>
                    <a:pt x="6095" y="4607"/>
                  </a:lnTo>
                  <a:lnTo>
                    <a:pt x="6101" y="4614"/>
                  </a:lnTo>
                  <a:lnTo>
                    <a:pt x="6106" y="4620"/>
                  </a:lnTo>
                  <a:lnTo>
                    <a:pt x="6112" y="4627"/>
                  </a:lnTo>
                  <a:lnTo>
                    <a:pt x="6117" y="4634"/>
                  </a:lnTo>
                  <a:lnTo>
                    <a:pt x="6123" y="4641"/>
                  </a:lnTo>
                  <a:lnTo>
                    <a:pt x="6128" y="4647"/>
                  </a:lnTo>
                  <a:lnTo>
                    <a:pt x="6133" y="4655"/>
                  </a:lnTo>
                  <a:lnTo>
                    <a:pt x="6138" y="4661"/>
                  </a:lnTo>
                  <a:lnTo>
                    <a:pt x="6143" y="4669"/>
                  </a:lnTo>
                  <a:lnTo>
                    <a:pt x="6147" y="4676"/>
                  </a:lnTo>
                  <a:lnTo>
                    <a:pt x="6152" y="4683"/>
                  </a:lnTo>
                  <a:lnTo>
                    <a:pt x="6161" y="4698"/>
                  </a:lnTo>
                  <a:lnTo>
                    <a:pt x="6165" y="4706"/>
                  </a:lnTo>
                  <a:lnTo>
                    <a:pt x="6169" y="4714"/>
                  </a:lnTo>
                  <a:lnTo>
                    <a:pt x="6173" y="4722"/>
                  </a:lnTo>
                  <a:lnTo>
                    <a:pt x="6177" y="4731"/>
                  </a:lnTo>
                  <a:lnTo>
                    <a:pt x="6181" y="4739"/>
                  </a:lnTo>
                  <a:lnTo>
                    <a:pt x="6185" y="4747"/>
                  </a:lnTo>
                  <a:lnTo>
                    <a:pt x="6188" y="4756"/>
                  </a:lnTo>
                  <a:lnTo>
                    <a:pt x="6191" y="4764"/>
                  </a:lnTo>
                  <a:lnTo>
                    <a:pt x="6195" y="4773"/>
                  </a:lnTo>
                  <a:lnTo>
                    <a:pt x="6198" y="4782"/>
                  </a:lnTo>
                  <a:lnTo>
                    <a:pt x="6200" y="4790"/>
                  </a:lnTo>
                  <a:lnTo>
                    <a:pt x="6203" y="4799"/>
                  </a:lnTo>
                  <a:lnTo>
                    <a:pt x="6205" y="4808"/>
                  </a:lnTo>
                  <a:lnTo>
                    <a:pt x="6208" y="4817"/>
                  </a:lnTo>
                  <a:lnTo>
                    <a:pt x="6210" y="4826"/>
                  </a:lnTo>
                  <a:lnTo>
                    <a:pt x="6212" y="4835"/>
                  </a:lnTo>
                  <a:lnTo>
                    <a:pt x="6214" y="4844"/>
                  </a:lnTo>
                  <a:lnTo>
                    <a:pt x="6215" y="4853"/>
                  </a:lnTo>
                  <a:lnTo>
                    <a:pt x="6217" y="4862"/>
                  </a:lnTo>
                  <a:lnTo>
                    <a:pt x="6218" y="4871"/>
                  </a:lnTo>
                  <a:lnTo>
                    <a:pt x="6219" y="4880"/>
                  </a:lnTo>
                  <a:lnTo>
                    <a:pt x="6220" y="4889"/>
                  </a:lnTo>
                  <a:lnTo>
                    <a:pt x="6221" y="4898"/>
                  </a:lnTo>
                  <a:lnTo>
                    <a:pt x="6222" y="4907"/>
                  </a:lnTo>
                  <a:lnTo>
                    <a:pt x="6222" y="4916"/>
                  </a:lnTo>
                  <a:lnTo>
                    <a:pt x="6223" y="4925"/>
                  </a:lnTo>
                  <a:lnTo>
                    <a:pt x="6223" y="4934"/>
                  </a:lnTo>
                  <a:lnTo>
                    <a:pt x="6223" y="4939"/>
                  </a:lnTo>
                  <a:lnTo>
                    <a:pt x="6223" y="5054"/>
                  </a:lnTo>
                  <a:lnTo>
                    <a:pt x="8400" y="5054"/>
                  </a:lnTo>
                  <a:lnTo>
                    <a:pt x="8400" y="3603"/>
                  </a:lnTo>
                  <a:lnTo>
                    <a:pt x="8400" y="3587"/>
                  </a:lnTo>
                  <a:lnTo>
                    <a:pt x="8399" y="3574"/>
                  </a:lnTo>
                  <a:lnTo>
                    <a:pt x="8398" y="3561"/>
                  </a:lnTo>
                  <a:lnTo>
                    <a:pt x="8396" y="3547"/>
                  </a:lnTo>
                  <a:lnTo>
                    <a:pt x="8394" y="3534"/>
                  </a:lnTo>
                  <a:lnTo>
                    <a:pt x="8391" y="3521"/>
                  </a:lnTo>
                  <a:lnTo>
                    <a:pt x="8388" y="3508"/>
                  </a:lnTo>
                  <a:lnTo>
                    <a:pt x="8384" y="3496"/>
                  </a:lnTo>
                  <a:lnTo>
                    <a:pt x="8380" y="3483"/>
                  </a:lnTo>
                  <a:lnTo>
                    <a:pt x="8375" y="3471"/>
                  </a:lnTo>
                  <a:lnTo>
                    <a:pt x="8370" y="3459"/>
                  </a:lnTo>
                  <a:lnTo>
                    <a:pt x="8365" y="3447"/>
                  </a:lnTo>
                  <a:lnTo>
                    <a:pt x="8359" y="3435"/>
                  </a:lnTo>
                  <a:lnTo>
                    <a:pt x="8352" y="3422"/>
                  </a:lnTo>
                  <a:lnTo>
                    <a:pt x="8344" y="3409"/>
                  </a:lnTo>
                  <a:lnTo>
                    <a:pt x="8337" y="3398"/>
                  </a:lnTo>
                  <a:lnTo>
                    <a:pt x="8329" y="3387"/>
                  </a:lnTo>
                  <a:lnTo>
                    <a:pt x="8321" y="3377"/>
                  </a:lnTo>
                  <a:lnTo>
                    <a:pt x="8313" y="3367"/>
                  </a:lnTo>
                  <a:lnTo>
                    <a:pt x="8304" y="3357"/>
                  </a:lnTo>
                  <a:lnTo>
                    <a:pt x="8295" y="3347"/>
                  </a:lnTo>
                  <a:lnTo>
                    <a:pt x="8285" y="3338"/>
                  </a:lnTo>
                  <a:lnTo>
                    <a:pt x="8275" y="3329"/>
                  </a:lnTo>
                  <a:lnTo>
                    <a:pt x="8265" y="3320"/>
                  </a:lnTo>
                  <a:lnTo>
                    <a:pt x="8254" y="3312"/>
                  </a:lnTo>
                  <a:lnTo>
                    <a:pt x="8244" y="3305"/>
                  </a:lnTo>
                  <a:lnTo>
                    <a:pt x="8233" y="3297"/>
                  </a:lnTo>
                  <a:lnTo>
                    <a:pt x="8222" y="3291"/>
                  </a:lnTo>
                  <a:lnTo>
                    <a:pt x="8210" y="3285"/>
                  </a:lnTo>
                  <a:lnTo>
                    <a:pt x="8198" y="3279"/>
                  </a:lnTo>
                  <a:lnTo>
                    <a:pt x="8186" y="3273"/>
                  </a:lnTo>
                  <a:lnTo>
                    <a:pt x="8173" y="3268"/>
                  </a:lnTo>
                  <a:lnTo>
                    <a:pt x="8160" y="3263"/>
                  </a:lnTo>
                  <a:lnTo>
                    <a:pt x="8147" y="3259"/>
                  </a:lnTo>
                  <a:lnTo>
                    <a:pt x="8134" y="3255"/>
                  </a:lnTo>
                  <a:lnTo>
                    <a:pt x="8121" y="3252"/>
                  </a:lnTo>
                  <a:lnTo>
                    <a:pt x="8108" y="3249"/>
                  </a:lnTo>
                  <a:lnTo>
                    <a:pt x="8095" y="3247"/>
                  </a:lnTo>
                  <a:lnTo>
                    <a:pt x="8082" y="3245"/>
                  </a:lnTo>
                  <a:lnTo>
                    <a:pt x="8069" y="3244"/>
                  </a:lnTo>
                  <a:lnTo>
                    <a:pt x="8055" y="3243"/>
                  </a:lnTo>
                  <a:lnTo>
                    <a:pt x="8040" y="3243"/>
                  </a:lnTo>
                  <a:lnTo>
                    <a:pt x="6217" y="3243"/>
                  </a:lnTo>
                  <a:lnTo>
                    <a:pt x="3783" y="3243"/>
                  </a:lnTo>
                  <a:lnTo>
                    <a:pt x="1960" y="3243"/>
                  </a:lnTo>
                  <a:lnTo>
                    <a:pt x="1945" y="3243"/>
                  </a:lnTo>
                  <a:lnTo>
                    <a:pt x="1931" y="3244"/>
                  </a:lnTo>
                  <a:lnTo>
                    <a:pt x="1918" y="3245"/>
                  </a:lnTo>
                  <a:lnTo>
                    <a:pt x="1905" y="3247"/>
                  </a:lnTo>
                  <a:lnTo>
                    <a:pt x="1892" y="3249"/>
                  </a:lnTo>
                  <a:lnTo>
                    <a:pt x="1879" y="3252"/>
                  </a:lnTo>
                  <a:lnTo>
                    <a:pt x="1866" y="3255"/>
                  </a:lnTo>
                  <a:lnTo>
                    <a:pt x="1853" y="3259"/>
                  </a:lnTo>
                  <a:lnTo>
                    <a:pt x="1840" y="3263"/>
                  </a:lnTo>
                  <a:lnTo>
                    <a:pt x="1827" y="3268"/>
                  </a:lnTo>
                  <a:lnTo>
                    <a:pt x="1814" y="3273"/>
                  </a:lnTo>
                  <a:lnTo>
                    <a:pt x="1802" y="3279"/>
                  </a:lnTo>
                  <a:lnTo>
                    <a:pt x="1790" y="3285"/>
                  </a:lnTo>
                  <a:lnTo>
                    <a:pt x="1778" y="3291"/>
                  </a:lnTo>
                  <a:lnTo>
                    <a:pt x="1767" y="3297"/>
                  </a:lnTo>
                  <a:lnTo>
                    <a:pt x="1756" y="3305"/>
                  </a:lnTo>
                  <a:lnTo>
                    <a:pt x="1746" y="3312"/>
                  </a:lnTo>
                  <a:lnTo>
                    <a:pt x="1735" y="3320"/>
                  </a:lnTo>
                  <a:lnTo>
                    <a:pt x="1725" y="3329"/>
                  </a:lnTo>
                  <a:lnTo>
                    <a:pt x="1715" y="3338"/>
                  </a:lnTo>
                  <a:lnTo>
                    <a:pt x="1705" y="3347"/>
                  </a:lnTo>
                  <a:lnTo>
                    <a:pt x="1696" y="3357"/>
                  </a:lnTo>
                  <a:lnTo>
                    <a:pt x="1687" y="3367"/>
                  </a:lnTo>
                  <a:lnTo>
                    <a:pt x="1679" y="3377"/>
                  </a:lnTo>
                  <a:lnTo>
                    <a:pt x="1671" y="3387"/>
                  </a:lnTo>
                  <a:lnTo>
                    <a:pt x="1663" y="3398"/>
                  </a:lnTo>
                  <a:lnTo>
                    <a:pt x="1656" y="3409"/>
                  </a:lnTo>
                  <a:lnTo>
                    <a:pt x="1648" y="3422"/>
                  </a:lnTo>
                  <a:lnTo>
                    <a:pt x="1641" y="3435"/>
                  </a:lnTo>
                  <a:lnTo>
                    <a:pt x="1635" y="3447"/>
                  </a:lnTo>
                  <a:lnTo>
                    <a:pt x="1630" y="3459"/>
                  </a:lnTo>
                  <a:lnTo>
                    <a:pt x="1625" y="3471"/>
                  </a:lnTo>
                  <a:lnTo>
                    <a:pt x="1620" y="3483"/>
                  </a:lnTo>
                  <a:lnTo>
                    <a:pt x="1616" y="3496"/>
                  </a:lnTo>
                  <a:lnTo>
                    <a:pt x="1612" y="3508"/>
                  </a:lnTo>
                  <a:lnTo>
                    <a:pt x="1609" y="3521"/>
                  </a:lnTo>
                  <a:lnTo>
                    <a:pt x="1606" y="3534"/>
                  </a:lnTo>
                  <a:lnTo>
                    <a:pt x="1604" y="3547"/>
                  </a:lnTo>
                  <a:lnTo>
                    <a:pt x="1602" y="3561"/>
                  </a:lnTo>
                  <a:lnTo>
                    <a:pt x="1601" y="3574"/>
                  </a:lnTo>
                  <a:lnTo>
                    <a:pt x="1600" y="3587"/>
                  </a:lnTo>
                  <a:lnTo>
                    <a:pt x="1600" y="3603"/>
                  </a:lnTo>
                  <a:lnTo>
                    <a:pt x="1600" y="5054"/>
                  </a:lnTo>
                  <a:close/>
                  <a:moveTo>
                    <a:pt x="3777" y="5554"/>
                  </a:moveTo>
                  <a:lnTo>
                    <a:pt x="1600" y="5554"/>
                  </a:lnTo>
                  <a:lnTo>
                    <a:pt x="1600" y="7492"/>
                  </a:lnTo>
                  <a:lnTo>
                    <a:pt x="1600" y="7508"/>
                  </a:lnTo>
                  <a:lnTo>
                    <a:pt x="1601" y="7521"/>
                  </a:lnTo>
                  <a:lnTo>
                    <a:pt x="1602" y="7534"/>
                  </a:lnTo>
                  <a:lnTo>
                    <a:pt x="1604" y="7548"/>
                  </a:lnTo>
                  <a:lnTo>
                    <a:pt x="1606" y="7561"/>
                  </a:lnTo>
                  <a:lnTo>
                    <a:pt x="1609" y="7574"/>
                  </a:lnTo>
                  <a:lnTo>
                    <a:pt x="1612" y="7587"/>
                  </a:lnTo>
                  <a:lnTo>
                    <a:pt x="1616" y="7599"/>
                  </a:lnTo>
                  <a:lnTo>
                    <a:pt x="1620" y="7612"/>
                  </a:lnTo>
                  <a:lnTo>
                    <a:pt x="1625" y="7624"/>
                  </a:lnTo>
                  <a:lnTo>
                    <a:pt x="1630" y="7636"/>
                  </a:lnTo>
                  <a:lnTo>
                    <a:pt x="1635" y="7648"/>
                  </a:lnTo>
                  <a:lnTo>
                    <a:pt x="1641" y="7660"/>
                  </a:lnTo>
                  <a:lnTo>
                    <a:pt x="1648" y="7673"/>
                  </a:lnTo>
                  <a:lnTo>
                    <a:pt x="1656" y="7686"/>
                  </a:lnTo>
                  <a:lnTo>
                    <a:pt x="1663" y="7697"/>
                  </a:lnTo>
                  <a:lnTo>
                    <a:pt x="1671" y="7708"/>
                  </a:lnTo>
                  <a:lnTo>
                    <a:pt x="1679" y="7718"/>
                  </a:lnTo>
                  <a:lnTo>
                    <a:pt x="1687" y="7728"/>
                  </a:lnTo>
                  <a:lnTo>
                    <a:pt x="1696" y="7738"/>
                  </a:lnTo>
                  <a:lnTo>
                    <a:pt x="1705" y="7748"/>
                  </a:lnTo>
                  <a:lnTo>
                    <a:pt x="1715" y="7757"/>
                  </a:lnTo>
                  <a:lnTo>
                    <a:pt x="1725" y="7766"/>
                  </a:lnTo>
                  <a:lnTo>
                    <a:pt x="1735" y="7775"/>
                  </a:lnTo>
                  <a:lnTo>
                    <a:pt x="1746" y="7783"/>
                  </a:lnTo>
                  <a:lnTo>
                    <a:pt x="1756" y="7790"/>
                  </a:lnTo>
                  <a:lnTo>
                    <a:pt x="1767" y="7798"/>
                  </a:lnTo>
                  <a:lnTo>
                    <a:pt x="1778" y="7804"/>
                  </a:lnTo>
                  <a:lnTo>
                    <a:pt x="1790" y="7810"/>
                  </a:lnTo>
                  <a:lnTo>
                    <a:pt x="1802" y="7817"/>
                  </a:lnTo>
                  <a:lnTo>
                    <a:pt x="1815" y="7822"/>
                  </a:lnTo>
                  <a:lnTo>
                    <a:pt x="1828" y="7828"/>
                  </a:lnTo>
                  <a:lnTo>
                    <a:pt x="1841" y="7832"/>
                  </a:lnTo>
                  <a:lnTo>
                    <a:pt x="1854" y="7837"/>
                  </a:lnTo>
                  <a:lnTo>
                    <a:pt x="1867" y="7841"/>
                  </a:lnTo>
                  <a:lnTo>
                    <a:pt x="1880" y="7844"/>
                  </a:lnTo>
                  <a:lnTo>
                    <a:pt x="1893" y="7847"/>
                  </a:lnTo>
                  <a:lnTo>
                    <a:pt x="1906" y="7849"/>
                  </a:lnTo>
                  <a:lnTo>
                    <a:pt x="1919" y="7851"/>
                  </a:lnTo>
                  <a:lnTo>
                    <a:pt x="1932" y="7852"/>
                  </a:lnTo>
                  <a:lnTo>
                    <a:pt x="1945" y="7853"/>
                  </a:lnTo>
                  <a:lnTo>
                    <a:pt x="1960" y="7853"/>
                  </a:lnTo>
                  <a:lnTo>
                    <a:pt x="8040" y="7853"/>
                  </a:lnTo>
                  <a:lnTo>
                    <a:pt x="8055" y="7853"/>
                  </a:lnTo>
                  <a:lnTo>
                    <a:pt x="8068" y="7852"/>
                  </a:lnTo>
                  <a:lnTo>
                    <a:pt x="8081" y="7851"/>
                  </a:lnTo>
                  <a:lnTo>
                    <a:pt x="8094" y="7849"/>
                  </a:lnTo>
                  <a:lnTo>
                    <a:pt x="8107" y="7847"/>
                  </a:lnTo>
                  <a:lnTo>
                    <a:pt x="8120" y="7844"/>
                  </a:lnTo>
                  <a:lnTo>
                    <a:pt x="8133" y="7841"/>
                  </a:lnTo>
                  <a:lnTo>
                    <a:pt x="8146" y="7837"/>
                  </a:lnTo>
                  <a:lnTo>
                    <a:pt x="8159" y="7832"/>
                  </a:lnTo>
                  <a:lnTo>
                    <a:pt x="8172" y="7828"/>
                  </a:lnTo>
                  <a:lnTo>
                    <a:pt x="8185" y="7822"/>
                  </a:lnTo>
                  <a:lnTo>
                    <a:pt x="8198" y="7817"/>
                  </a:lnTo>
                  <a:lnTo>
                    <a:pt x="8210" y="7810"/>
                  </a:lnTo>
                  <a:lnTo>
                    <a:pt x="8222" y="7804"/>
                  </a:lnTo>
                  <a:lnTo>
                    <a:pt x="8233" y="7798"/>
                  </a:lnTo>
                  <a:lnTo>
                    <a:pt x="8244" y="7790"/>
                  </a:lnTo>
                  <a:lnTo>
                    <a:pt x="8254" y="7783"/>
                  </a:lnTo>
                  <a:lnTo>
                    <a:pt x="8265" y="7775"/>
                  </a:lnTo>
                  <a:lnTo>
                    <a:pt x="8275" y="7766"/>
                  </a:lnTo>
                  <a:lnTo>
                    <a:pt x="8285" y="7757"/>
                  </a:lnTo>
                  <a:lnTo>
                    <a:pt x="8295" y="7748"/>
                  </a:lnTo>
                  <a:lnTo>
                    <a:pt x="8304" y="7738"/>
                  </a:lnTo>
                  <a:lnTo>
                    <a:pt x="8313" y="7728"/>
                  </a:lnTo>
                  <a:lnTo>
                    <a:pt x="8321" y="7718"/>
                  </a:lnTo>
                  <a:lnTo>
                    <a:pt x="8329" y="7708"/>
                  </a:lnTo>
                  <a:lnTo>
                    <a:pt x="8337" y="7697"/>
                  </a:lnTo>
                  <a:lnTo>
                    <a:pt x="8344" y="7686"/>
                  </a:lnTo>
                  <a:lnTo>
                    <a:pt x="8352" y="7673"/>
                  </a:lnTo>
                  <a:lnTo>
                    <a:pt x="8359" y="7660"/>
                  </a:lnTo>
                  <a:lnTo>
                    <a:pt x="8365" y="7648"/>
                  </a:lnTo>
                  <a:lnTo>
                    <a:pt x="8370" y="7636"/>
                  </a:lnTo>
                  <a:lnTo>
                    <a:pt x="8375" y="7624"/>
                  </a:lnTo>
                  <a:lnTo>
                    <a:pt x="8380" y="7612"/>
                  </a:lnTo>
                  <a:lnTo>
                    <a:pt x="8384" y="7599"/>
                  </a:lnTo>
                  <a:lnTo>
                    <a:pt x="8388" y="7587"/>
                  </a:lnTo>
                  <a:lnTo>
                    <a:pt x="8391" y="7574"/>
                  </a:lnTo>
                  <a:lnTo>
                    <a:pt x="8394" y="7561"/>
                  </a:lnTo>
                  <a:lnTo>
                    <a:pt x="8396" y="7548"/>
                  </a:lnTo>
                  <a:lnTo>
                    <a:pt x="8398" y="7534"/>
                  </a:lnTo>
                  <a:lnTo>
                    <a:pt x="8399" y="7521"/>
                  </a:lnTo>
                  <a:lnTo>
                    <a:pt x="8400" y="7508"/>
                  </a:lnTo>
                  <a:lnTo>
                    <a:pt x="8400" y="7492"/>
                  </a:lnTo>
                  <a:lnTo>
                    <a:pt x="8400" y="5554"/>
                  </a:lnTo>
                  <a:lnTo>
                    <a:pt x="6223" y="5554"/>
                  </a:lnTo>
                  <a:lnTo>
                    <a:pt x="6223" y="5791"/>
                  </a:lnTo>
                  <a:lnTo>
                    <a:pt x="6223" y="5796"/>
                  </a:lnTo>
                  <a:lnTo>
                    <a:pt x="6223" y="5805"/>
                  </a:lnTo>
                  <a:lnTo>
                    <a:pt x="6222" y="5814"/>
                  </a:lnTo>
                  <a:lnTo>
                    <a:pt x="6222" y="5823"/>
                  </a:lnTo>
                  <a:lnTo>
                    <a:pt x="6221" y="5832"/>
                  </a:lnTo>
                  <a:lnTo>
                    <a:pt x="6220" y="5841"/>
                  </a:lnTo>
                  <a:lnTo>
                    <a:pt x="6219" y="5850"/>
                  </a:lnTo>
                  <a:lnTo>
                    <a:pt x="6218" y="5859"/>
                  </a:lnTo>
                  <a:lnTo>
                    <a:pt x="6217" y="5869"/>
                  </a:lnTo>
                  <a:lnTo>
                    <a:pt x="6215" y="5878"/>
                  </a:lnTo>
                  <a:lnTo>
                    <a:pt x="6214" y="5887"/>
                  </a:lnTo>
                  <a:lnTo>
                    <a:pt x="6212" y="5896"/>
                  </a:lnTo>
                  <a:lnTo>
                    <a:pt x="6210" y="5905"/>
                  </a:lnTo>
                  <a:lnTo>
                    <a:pt x="6208" y="5913"/>
                  </a:lnTo>
                  <a:lnTo>
                    <a:pt x="6205" y="5922"/>
                  </a:lnTo>
                  <a:lnTo>
                    <a:pt x="6203" y="5931"/>
                  </a:lnTo>
                  <a:lnTo>
                    <a:pt x="6200" y="5940"/>
                  </a:lnTo>
                  <a:lnTo>
                    <a:pt x="6197" y="5949"/>
                  </a:lnTo>
                  <a:lnTo>
                    <a:pt x="6194" y="5958"/>
                  </a:lnTo>
                  <a:lnTo>
                    <a:pt x="6191" y="5966"/>
                  </a:lnTo>
                  <a:lnTo>
                    <a:pt x="6188" y="5975"/>
                  </a:lnTo>
                  <a:lnTo>
                    <a:pt x="6184" y="5983"/>
                  </a:lnTo>
                  <a:lnTo>
                    <a:pt x="6180" y="5992"/>
                  </a:lnTo>
                  <a:lnTo>
                    <a:pt x="6177" y="6000"/>
                  </a:lnTo>
                  <a:lnTo>
                    <a:pt x="6172" y="6009"/>
                  </a:lnTo>
                  <a:lnTo>
                    <a:pt x="6168" y="6017"/>
                  </a:lnTo>
                  <a:lnTo>
                    <a:pt x="6164" y="6026"/>
                  </a:lnTo>
                  <a:lnTo>
                    <a:pt x="6159" y="6034"/>
                  </a:lnTo>
                  <a:lnTo>
                    <a:pt x="6154" y="6043"/>
                  </a:lnTo>
                  <a:lnTo>
                    <a:pt x="6149" y="6051"/>
                  </a:lnTo>
                  <a:lnTo>
                    <a:pt x="6144" y="6058"/>
                  </a:lnTo>
                  <a:lnTo>
                    <a:pt x="6139" y="6066"/>
                  </a:lnTo>
                  <a:lnTo>
                    <a:pt x="6135" y="6073"/>
                  </a:lnTo>
                  <a:lnTo>
                    <a:pt x="6129" y="6080"/>
                  </a:lnTo>
                  <a:lnTo>
                    <a:pt x="6124" y="6087"/>
                  </a:lnTo>
                  <a:lnTo>
                    <a:pt x="6119" y="6094"/>
                  </a:lnTo>
                  <a:lnTo>
                    <a:pt x="6113" y="6101"/>
                  </a:lnTo>
                  <a:lnTo>
                    <a:pt x="6107" y="6108"/>
                  </a:lnTo>
                  <a:lnTo>
                    <a:pt x="6102" y="6115"/>
                  </a:lnTo>
                  <a:lnTo>
                    <a:pt x="6096" y="6122"/>
                  </a:lnTo>
                  <a:lnTo>
                    <a:pt x="6090" y="6128"/>
                  </a:lnTo>
                  <a:lnTo>
                    <a:pt x="6083" y="6135"/>
                  </a:lnTo>
                  <a:lnTo>
                    <a:pt x="6077" y="6141"/>
                  </a:lnTo>
                  <a:lnTo>
                    <a:pt x="6071" y="6147"/>
                  </a:lnTo>
                  <a:lnTo>
                    <a:pt x="6064" y="6154"/>
                  </a:lnTo>
                  <a:lnTo>
                    <a:pt x="6057" y="6160"/>
                  </a:lnTo>
                  <a:lnTo>
                    <a:pt x="6051" y="6166"/>
                  </a:lnTo>
                  <a:lnTo>
                    <a:pt x="6044" y="6172"/>
                  </a:lnTo>
                  <a:lnTo>
                    <a:pt x="6037" y="6177"/>
                  </a:lnTo>
                  <a:lnTo>
                    <a:pt x="6029" y="6183"/>
                  </a:lnTo>
                  <a:lnTo>
                    <a:pt x="6022" y="6189"/>
                  </a:lnTo>
                  <a:lnTo>
                    <a:pt x="6015" y="6194"/>
                  </a:lnTo>
                  <a:lnTo>
                    <a:pt x="6007" y="6199"/>
                  </a:lnTo>
                  <a:lnTo>
                    <a:pt x="5999" y="6205"/>
                  </a:lnTo>
                  <a:lnTo>
                    <a:pt x="5992" y="6210"/>
                  </a:lnTo>
                  <a:lnTo>
                    <a:pt x="5984" y="6214"/>
                  </a:lnTo>
                  <a:lnTo>
                    <a:pt x="5971" y="6222"/>
                  </a:lnTo>
                  <a:lnTo>
                    <a:pt x="5963" y="6226"/>
                  </a:lnTo>
                  <a:lnTo>
                    <a:pt x="5955" y="6230"/>
                  </a:lnTo>
                  <a:lnTo>
                    <a:pt x="5947" y="6234"/>
                  </a:lnTo>
                  <a:lnTo>
                    <a:pt x="5938" y="6238"/>
                  </a:lnTo>
                  <a:lnTo>
                    <a:pt x="5930" y="6242"/>
                  </a:lnTo>
                  <a:lnTo>
                    <a:pt x="5922" y="6246"/>
                  </a:lnTo>
                  <a:lnTo>
                    <a:pt x="5913" y="6249"/>
                  </a:lnTo>
                  <a:lnTo>
                    <a:pt x="5905" y="6252"/>
                  </a:lnTo>
                  <a:lnTo>
                    <a:pt x="5896" y="6256"/>
                  </a:lnTo>
                  <a:lnTo>
                    <a:pt x="5887" y="6259"/>
                  </a:lnTo>
                  <a:lnTo>
                    <a:pt x="5879" y="6261"/>
                  </a:lnTo>
                  <a:lnTo>
                    <a:pt x="5870" y="6264"/>
                  </a:lnTo>
                  <a:lnTo>
                    <a:pt x="5861" y="6266"/>
                  </a:lnTo>
                  <a:lnTo>
                    <a:pt x="5852" y="6269"/>
                  </a:lnTo>
                  <a:lnTo>
                    <a:pt x="5843" y="6271"/>
                  </a:lnTo>
                  <a:lnTo>
                    <a:pt x="5834" y="6273"/>
                  </a:lnTo>
                  <a:lnTo>
                    <a:pt x="5825" y="6275"/>
                  </a:lnTo>
                  <a:lnTo>
                    <a:pt x="5816" y="6276"/>
                  </a:lnTo>
                  <a:lnTo>
                    <a:pt x="5807" y="6278"/>
                  </a:lnTo>
                  <a:lnTo>
                    <a:pt x="5798" y="6279"/>
                  </a:lnTo>
                  <a:lnTo>
                    <a:pt x="5789" y="6280"/>
                  </a:lnTo>
                  <a:lnTo>
                    <a:pt x="5780" y="6281"/>
                  </a:lnTo>
                  <a:lnTo>
                    <a:pt x="5771" y="6282"/>
                  </a:lnTo>
                  <a:lnTo>
                    <a:pt x="5762" y="6283"/>
                  </a:lnTo>
                  <a:lnTo>
                    <a:pt x="5753" y="6283"/>
                  </a:lnTo>
                  <a:lnTo>
                    <a:pt x="5744" y="6284"/>
                  </a:lnTo>
                  <a:lnTo>
                    <a:pt x="5735" y="6284"/>
                  </a:lnTo>
                  <a:lnTo>
                    <a:pt x="5730" y="6284"/>
                  </a:lnTo>
                  <a:lnTo>
                    <a:pt x="4270" y="6284"/>
                  </a:lnTo>
                  <a:lnTo>
                    <a:pt x="4265" y="6284"/>
                  </a:lnTo>
                  <a:lnTo>
                    <a:pt x="4256" y="6284"/>
                  </a:lnTo>
                  <a:lnTo>
                    <a:pt x="4247" y="6283"/>
                  </a:lnTo>
                  <a:lnTo>
                    <a:pt x="4238" y="6283"/>
                  </a:lnTo>
                  <a:lnTo>
                    <a:pt x="4229" y="6282"/>
                  </a:lnTo>
                  <a:lnTo>
                    <a:pt x="4220" y="6281"/>
                  </a:lnTo>
                  <a:lnTo>
                    <a:pt x="4211" y="6280"/>
                  </a:lnTo>
                  <a:lnTo>
                    <a:pt x="4202" y="6279"/>
                  </a:lnTo>
                  <a:lnTo>
                    <a:pt x="4193" y="6278"/>
                  </a:lnTo>
                  <a:lnTo>
                    <a:pt x="4184" y="6276"/>
                  </a:lnTo>
                  <a:lnTo>
                    <a:pt x="4175" y="6275"/>
                  </a:lnTo>
                  <a:lnTo>
                    <a:pt x="4166" y="6273"/>
                  </a:lnTo>
                  <a:lnTo>
                    <a:pt x="4157" y="6271"/>
                  </a:lnTo>
                  <a:lnTo>
                    <a:pt x="4148" y="6269"/>
                  </a:lnTo>
                  <a:lnTo>
                    <a:pt x="4139" y="6266"/>
                  </a:lnTo>
                  <a:lnTo>
                    <a:pt x="4130" y="6264"/>
                  </a:lnTo>
                  <a:lnTo>
                    <a:pt x="4121" y="6261"/>
                  </a:lnTo>
                  <a:lnTo>
                    <a:pt x="4113" y="6259"/>
                  </a:lnTo>
                  <a:lnTo>
                    <a:pt x="4104" y="6256"/>
                  </a:lnTo>
                  <a:lnTo>
                    <a:pt x="4095" y="6252"/>
                  </a:lnTo>
                  <a:lnTo>
                    <a:pt x="4087" y="6249"/>
                  </a:lnTo>
                  <a:lnTo>
                    <a:pt x="4078" y="6246"/>
                  </a:lnTo>
                  <a:lnTo>
                    <a:pt x="4070" y="6242"/>
                  </a:lnTo>
                  <a:lnTo>
                    <a:pt x="4062" y="6238"/>
                  </a:lnTo>
                  <a:lnTo>
                    <a:pt x="4053" y="6234"/>
                  </a:lnTo>
                  <a:lnTo>
                    <a:pt x="4045" y="6230"/>
                  </a:lnTo>
                  <a:lnTo>
                    <a:pt x="4037" y="6226"/>
                  </a:lnTo>
                  <a:lnTo>
                    <a:pt x="4029" y="6222"/>
                  </a:lnTo>
                  <a:lnTo>
                    <a:pt x="4016" y="6214"/>
                  </a:lnTo>
                  <a:lnTo>
                    <a:pt x="4008" y="6210"/>
                  </a:lnTo>
                  <a:lnTo>
                    <a:pt x="4001" y="6205"/>
                  </a:lnTo>
                  <a:lnTo>
                    <a:pt x="3993" y="6199"/>
                  </a:lnTo>
                  <a:lnTo>
                    <a:pt x="3985" y="6194"/>
                  </a:lnTo>
                  <a:lnTo>
                    <a:pt x="3978" y="6189"/>
                  </a:lnTo>
                  <a:lnTo>
                    <a:pt x="3971" y="6183"/>
                  </a:lnTo>
                  <a:lnTo>
                    <a:pt x="3963" y="6177"/>
                  </a:lnTo>
                  <a:lnTo>
                    <a:pt x="3956" y="6172"/>
                  </a:lnTo>
                  <a:lnTo>
                    <a:pt x="3949" y="6166"/>
                  </a:lnTo>
                  <a:lnTo>
                    <a:pt x="3943" y="6160"/>
                  </a:lnTo>
                  <a:lnTo>
                    <a:pt x="3936" y="6154"/>
                  </a:lnTo>
                  <a:lnTo>
                    <a:pt x="3929" y="6147"/>
                  </a:lnTo>
                  <a:lnTo>
                    <a:pt x="3923" y="6141"/>
                  </a:lnTo>
                  <a:lnTo>
                    <a:pt x="3917" y="6135"/>
                  </a:lnTo>
                  <a:lnTo>
                    <a:pt x="3910" y="6128"/>
                  </a:lnTo>
                  <a:lnTo>
                    <a:pt x="3904" y="6122"/>
                  </a:lnTo>
                  <a:lnTo>
                    <a:pt x="3898" y="6115"/>
                  </a:lnTo>
                  <a:lnTo>
                    <a:pt x="3893" y="6108"/>
                  </a:lnTo>
                  <a:lnTo>
                    <a:pt x="3887" y="6101"/>
                  </a:lnTo>
                  <a:lnTo>
                    <a:pt x="3881" y="6094"/>
                  </a:lnTo>
                  <a:lnTo>
                    <a:pt x="3876" y="6087"/>
                  </a:lnTo>
                  <a:lnTo>
                    <a:pt x="3871" y="6080"/>
                  </a:lnTo>
                  <a:lnTo>
                    <a:pt x="3865" y="6073"/>
                  </a:lnTo>
                  <a:lnTo>
                    <a:pt x="3861" y="6066"/>
                  </a:lnTo>
                  <a:lnTo>
                    <a:pt x="3856" y="6058"/>
                  </a:lnTo>
                  <a:lnTo>
                    <a:pt x="3851" y="6051"/>
                  </a:lnTo>
                  <a:lnTo>
                    <a:pt x="3846" y="6043"/>
                  </a:lnTo>
                  <a:lnTo>
                    <a:pt x="3841" y="6034"/>
                  </a:lnTo>
                  <a:lnTo>
                    <a:pt x="3836" y="6026"/>
                  </a:lnTo>
                  <a:lnTo>
                    <a:pt x="3832" y="6017"/>
                  </a:lnTo>
                  <a:lnTo>
                    <a:pt x="3828" y="6009"/>
                  </a:lnTo>
                  <a:lnTo>
                    <a:pt x="3823" y="6000"/>
                  </a:lnTo>
                  <a:lnTo>
                    <a:pt x="3820" y="5992"/>
                  </a:lnTo>
                  <a:lnTo>
                    <a:pt x="3816" y="5983"/>
                  </a:lnTo>
                  <a:lnTo>
                    <a:pt x="3812" y="5975"/>
                  </a:lnTo>
                  <a:lnTo>
                    <a:pt x="3809" y="5966"/>
                  </a:lnTo>
                  <a:lnTo>
                    <a:pt x="3806" y="5958"/>
                  </a:lnTo>
                  <a:lnTo>
                    <a:pt x="3803" y="5949"/>
                  </a:lnTo>
                  <a:lnTo>
                    <a:pt x="3800" y="5940"/>
                  </a:lnTo>
                  <a:lnTo>
                    <a:pt x="3797" y="5931"/>
                  </a:lnTo>
                  <a:lnTo>
                    <a:pt x="3795" y="5922"/>
                  </a:lnTo>
                  <a:lnTo>
                    <a:pt x="3792" y="5913"/>
                  </a:lnTo>
                  <a:lnTo>
                    <a:pt x="3790" y="5905"/>
                  </a:lnTo>
                  <a:lnTo>
                    <a:pt x="3788" y="5896"/>
                  </a:lnTo>
                  <a:lnTo>
                    <a:pt x="3786" y="5887"/>
                  </a:lnTo>
                  <a:lnTo>
                    <a:pt x="3785" y="5878"/>
                  </a:lnTo>
                  <a:lnTo>
                    <a:pt x="3783" y="5869"/>
                  </a:lnTo>
                  <a:lnTo>
                    <a:pt x="3782" y="5859"/>
                  </a:lnTo>
                  <a:lnTo>
                    <a:pt x="3781" y="5850"/>
                  </a:lnTo>
                  <a:lnTo>
                    <a:pt x="3780" y="5841"/>
                  </a:lnTo>
                  <a:lnTo>
                    <a:pt x="3779" y="5832"/>
                  </a:lnTo>
                  <a:lnTo>
                    <a:pt x="3778" y="5823"/>
                  </a:lnTo>
                  <a:lnTo>
                    <a:pt x="3778" y="5814"/>
                  </a:lnTo>
                  <a:lnTo>
                    <a:pt x="3777" y="5805"/>
                  </a:lnTo>
                  <a:lnTo>
                    <a:pt x="3777" y="5796"/>
                  </a:lnTo>
                  <a:lnTo>
                    <a:pt x="3777" y="5791"/>
                  </a:lnTo>
                  <a:lnTo>
                    <a:pt x="3777" y="5554"/>
                  </a:lnTo>
                  <a:close/>
                  <a:moveTo>
                    <a:pt x="4034" y="2367"/>
                  </a:moveTo>
                  <a:lnTo>
                    <a:pt x="4033" y="2375"/>
                  </a:lnTo>
                  <a:lnTo>
                    <a:pt x="4033" y="2386"/>
                  </a:lnTo>
                  <a:lnTo>
                    <a:pt x="4033" y="2743"/>
                  </a:lnTo>
                  <a:lnTo>
                    <a:pt x="5967" y="2743"/>
                  </a:lnTo>
                  <a:lnTo>
                    <a:pt x="5967" y="2386"/>
                  </a:lnTo>
                  <a:lnTo>
                    <a:pt x="5967" y="2375"/>
                  </a:lnTo>
                  <a:lnTo>
                    <a:pt x="5966" y="2367"/>
                  </a:lnTo>
                  <a:lnTo>
                    <a:pt x="5965" y="2358"/>
                  </a:lnTo>
                  <a:lnTo>
                    <a:pt x="5964" y="2350"/>
                  </a:lnTo>
                  <a:lnTo>
                    <a:pt x="5963" y="2341"/>
                  </a:lnTo>
                  <a:lnTo>
                    <a:pt x="5961" y="2333"/>
                  </a:lnTo>
                  <a:lnTo>
                    <a:pt x="5959" y="2324"/>
                  </a:lnTo>
                  <a:lnTo>
                    <a:pt x="5956" y="2316"/>
                  </a:lnTo>
                  <a:lnTo>
                    <a:pt x="5954" y="2307"/>
                  </a:lnTo>
                  <a:lnTo>
                    <a:pt x="5950" y="2299"/>
                  </a:lnTo>
                  <a:lnTo>
                    <a:pt x="5947" y="2291"/>
                  </a:lnTo>
                  <a:lnTo>
                    <a:pt x="5943" y="2283"/>
                  </a:lnTo>
                  <a:lnTo>
                    <a:pt x="5939" y="2275"/>
                  </a:lnTo>
                  <a:lnTo>
                    <a:pt x="5934" y="2266"/>
                  </a:lnTo>
                  <a:lnTo>
                    <a:pt x="5929" y="2257"/>
                  </a:lnTo>
                  <a:lnTo>
                    <a:pt x="5925" y="2250"/>
                  </a:lnTo>
                  <a:lnTo>
                    <a:pt x="5920" y="2243"/>
                  </a:lnTo>
                  <a:lnTo>
                    <a:pt x="5914" y="2236"/>
                  </a:lnTo>
                  <a:lnTo>
                    <a:pt x="5909" y="2229"/>
                  </a:lnTo>
                  <a:lnTo>
                    <a:pt x="5903" y="2223"/>
                  </a:lnTo>
                  <a:lnTo>
                    <a:pt x="5897" y="2217"/>
                  </a:lnTo>
                  <a:lnTo>
                    <a:pt x="5891" y="2211"/>
                  </a:lnTo>
                  <a:lnTo>
                    <a:pt x="5885" y="2205"/>
                  </a:lnTo>
                  <a:lnTo>
                    <a:pt x="5878" y="2200"/>
                  </a:lnTo>
                  <a:lnTo>
                    <a:pt x="5871" y="2194"/>
                  </a:lnTo>
                  <a:lnTo>
                    <a:pt x="5864" y="2189"/>
                  </a:lnTo>
                  <a:lnTo>
                    <a:pt x="5857" y="2185"/>
                  </a:lnTo>
                  <a:lnTo>
                    <a:pt x="5848" y="2180"/>
                  </a:lnTo>
                  <a:lnTo>
                    <a:pt x="5840" y="2175"/>
                  </a:lnTo>
                  <a:lnTo>
                    <a:pt x="5832" y="2171"/>
                  </a:lnTo>
                  <a:lnTo>
                    <a:pt x="5824" y="2167"/>
                  </a:lnTo>
                  <a:lnTo>
                    <a:pt x="5816" y="2164"/>
                  </a:lnTo>
                  <a:lnTo>
                    <a:pt x="5808" y="2161"/>
                  </a:lnTo>
                  <a:lnTo>
                    <a:pt x="5800" y="2158"/>
                  </a:lnTo>
                  <a:lnTo>
                    <a:pt x="5791" y="2156"/>
                  </a:lnTo>
                  <a:lnTo>
                    <a:pt x="5783" y="2154"/>
                  </a:lnTo>
                  <a:lnTo>
                    <a:pt x="5774" y="2152"/>
                  </a:lnTo>
                  <a:lnTo>
                    <a:pt x="5765" y="2151"/>
                  </a:lnTo>
                  <a:lnTo>
                    <a:pt x="5757" y="2150"/>
                  </a:lnTo>
                  <a:lnTo>
                    <a:pt x="5748" y="2149"/>
                  </a:lnTo>
                  <a:lnTo>
                    <a:pt x="5739" y="2148"/>
                  </a:lnTo>
                  <a:lnTo>
                    <a:pt x="5728" y="2148"/>
                  </a:lnTo>
                  <a:lnTo>
                    <a:pt x="4272" y="2148"/>
                  </a:lnTo>
                  <a:lnTo>
                    <a:pt x="4261" y="2148"/>
                  </a:lnTo>
                  <a:lnTo>
                    <a:pt x="4252" y="2149"/>
                  </a:lnTo>
                  <a:lnTo>
                    <a:pt x="4243" y="2150"/>
                  </a:lnTo>
                  <a:lnTo>
                    <a:pt x="4235" y="2151"/>
                  </a:lnTo>
                  <a:lnTo>
                    <a:pt x="4226" y="2152"/>
                  </a:lnTo>
                  <a:lnTo>
                    <a:pt x="4217" y="2154"/>
                  </a:lnTo>
                  <a:lnTo>
                    <a:pt x="4209" y="2156"/>
                  </a:lnTo>
                  <a:lnTo>
                    <a:pt x="4200" y="2158"/>
                  </a:lnTo>
                  <a:lnTo>
                    <a:pt x="4192" y="2161"/>
                  </a:lnTo>
                  <a:lnTo>
                    <a:pt x="4184" y="2164"/>
                  </a:lnTo>
                  <a:lnTo>
                    <a:pt x="4176" y="2167"/>
                  </a:lnTo>
                  <a:lnTo>
                    <a:pt x="4168" y="2171"/>
                  </a:lnTo>
                  <a:lnTo>
                    <a:pt x="4160" y="2175"/>
                  </a:lnTo>
                  <a:lnTo>
                    <a:pt x="4152" y="2180"/>
                  </a:lnTo>
                  <a:lnTo>
                    <a:pt x="4143" y="2185"/>
                  </a:lnTo>
                  <a:lnTo>
                    <a:pt x="4136" y="2189"/>
                  </a:lnTo>
                  <a:lnTo>
                    <a:pt x="4129" y="2194"/>
                  </a:lnTo>
                  <a:lnTo>
                    <a:pt x="4122" y="2200"/>
                  </a:lnTo>
                  <a:lnTo>
                    <a:pt x="4115" y="2205"/>
                  </a:lnTo>
                  <a:lnTo>
                    <a:pt x="4109" y="2211"/>
                  </a:lnTo>
                  <a:lnTo>
                    <a:pt x="4103" y="2217"/>
                  </a:lnTo>
                  <a:lnTo>
                    <a:pt x="4097" y="2223"/>
                  </a:lnTo>
                  <a:lnTo>
                    <a:pt x="4091" y="2229"/>
                  </a:lnTo>
                  <a:lnTo>
                    <a:pt x="4086" y="2236"/>
                  </a:lnTo>
                  <a:lnTo>
                    <a:pt x="4080" y="2243"/>
                  </a:lnTo>
                  <a:lnTo>
                    <a:pt x="4075" y="2250"/>
                  </a:lnTo>
                  <a:lnTo>
                    <a:pt x="4071" y="2257"/>
                  </a:lnTo>
                  <a:lnTo>
                    <a:pt x="4066" y="2266"/>
                  </a:lnTo>
                  <a:lnTo>
                    <a:pt x="4061" y="2275"/>
                  </a:lnTo>
                  <a:lnTo>
                    <a:pt x="4057" y="2283"/>
                  </a:lnTo>
                  <a:lnTo>
                    <a:pt x="4053" y="2291"/>
                  </a:lnTo>
                  <a:lnTo>
                    <a:pt x="4050" y="2299"/>
                  </a:lnTo>
                  <a:lnTo>
                    <a:pt x="4046" y="2307"/>
                  </a:lnTo>
                  <a:lnTo>
                    <a:pt x="4044" y="2316"/>
                  </a:lnTo>
                  <a:lnTo>
                    <a:pt x="4041" y="2324"/>
                  </a:lnTo>
                  <a:lnTo>
                    <a:pt x="4039" y="2333"/>
                  </a:lnTo>
                  <a:lnTo>
                    <a:pt x="4037" y="2341"/>
                  </a:lnTo>
                  <a:lnTo>
                    <a:pt x="4036" y="2350"/>
                  </a:lnTo>
                  <a:lnTo>
                    <a:pt x="4035" y="2358"/>
                  </a:lnTo>
                  <a:lnTo>
                    <a:pt x="4034" y="2367"/>
                  </a:lnTo>
                  <a:close/>
                  <a:moveTo>
                    <a:pt x="5723" y="5784"/>
                  </a:moveTo>
                  <a:lnTo>
                    <a:pt x="5723" y="5304"/>
                  </a:lnTo>
                  <a:lnTo>
                    <a:pt x="5723" y="4946"/>
                  </a:lnTo>
                  <a:lnTo>
                    <a:pt x="4277" y="4946"/>
                  </a:lnTo>
                  <a:lnTo>
                    <a:pt x="4277" y="5304"/>
                  </a:lnTo>
                  <a:lnTo>
                    <a:pt x="4277" y="5784"/>
                  </a:lnTo>
                  <a:lnTo>
                    <a:pt x="5723" y="5784"/>
                  </a:lnTo>
                  <a:close/>
                </a:path>
              </a:pathLst>
            </a:custGeom>
            <a:grpFill/>
            <a:ln>
              <a:noFill/>
            </a:ln>
          </p:spPr>
          <p:txBody>
            <a:bodyPr/>
            <a:lstStyle/>
            <a:p>
              <a:endParaRPr/>
            </a:p>
          </p:txBody>
        </p:sp>
      </p:grpSp>
      <p:grpSp>
        <p:nvGrpSpPr>
          <p:cNvPr id="70" name="Group 43"/>
          <p:cNvGrpSpPr/>
          <p:nvPr/>
        </p:nvGrpSpPr>
        <p:grpSpPr>
          <a:xfrm>
            <a:off x="6211616" y="4954938"/>
            <a:ext cx="633600" cy="633600"/>
            <a:chOff x="10888678" y="4494616"/>
            <a:chExt cx="589280" cy="589280"/>
          </a:xfrm>
          <a:solidFill>
            <a:srgbClr val="FFFFFF"/>
          </a:solidFill>
        </p:grpSpPr>
        <p:sp>
          <p:nvSpPr>
            <p:cNvPr id="71" name="Accent"/>
            <p:cNvSpPr/>
            <p:nvPr/>
          </p:nvSpPr>
          <p:spPr>
            <a:xfrm>
              <a:off x="10888678" y="4494616"/>
              <a:ext cx="589280" cy="589280"/>
            </a:xfrm>
            <a:custGeom>
              <a:avLst/>
              <a:gdLst/>
              <a:ahLst/>
              <a:cxnLst/>
              <a:rect l="0" t="0" r="10000" b="10000"/>
              <a:pathLst>
                <a:path w="10000" h="10000">
                  <a:moveTo>
                    <a:pt x="8333" y="4383"/>
                  </a:moveTo>
                  <a:lnTo>
                    <a:pt x="8332" y="4415"/>
                  </a:lnTo>
                  <a:lnTo>
                    <a:pt x="8331" y="4448"/>
                  </a:lnTo>
                  <a:lnTo>
                    <a:pt x="8328" y="4480"/>
                  </a:lnTo>
                  <a:lnTo>
                    <a:pt x="8323" y="4512"/>
                  </a:lnTo>
                  <a:lnTo>
                    <a:pt x="8318" y="4543"/>
                  </a:lnTo>
                  <a:lnTo>
                    <a:pt x="8311" y="4575"/>
                  </a:lnTo>
                  <a:lnTo>
                    <a:pt x="8304" y="4606"/>
                  </a:lnTo>
                  <a:lnTo>
                    <a:pt x="8295" y="4637"/>
                  </a:lnTo>
                  <a:lnTo>
                    <a:pt x="8284" y="4668"/>
                  </a:lnTo>
                  <a:lnTo>
                    <a:pt x="8273" y="4698"/>
                  </a:lnTo>
                  <a:lnTo>
                    <a:pt x="8261" y="4728"/>
                  </a:lnTo>
                  <a:lnTo>
                    <a:pt x="8247" y="4757"/>
                  </a:lnTo>
                  <a:lnTo>
                    <a:pt x="8233" y="4786"/>
                  </a:lnTo>
                  <a:lnTo>
                    <a:pt x="8217" y="4815"/>
                  </a:lnTo>
                  <a:lnTo>
                    <a:pt x="8200" y="4843"/>
                  </a:lnTo>
                  <a:lnTo>
                    <a:pt x="8182" y="4870"/>
                  </a:lnTo>
                  <a:lnTo>
                    <a:pt x="8164" y="4896"/>
                  </a:lnTo>
                  <a:lnTo>
                    <a:pt x="8144" y="4922"/>
                  </a:lnTo>
                  <a:lnTo>
                    <a:pt x="8123" y="4946"/>
                  </a:lnTo>
                  <a:lnTo>
                    <a:pt x="8102" y="4970"/>
                  </a:lnTo>
                  <a:lnTo>
                    <a:pt x="8080" y="4994"/>
                  </a:lnTo>
                  <a:lnTo>
                    <a:pt x="8056" y="5016"/>
                  </a:lnTo>
                  <a:lnTo>
                    <a:pt x="8032" y="5037"/>
                  </a:lnTo>
                  <a:lnTo>
                    <a:pt x="8008" y="5058"/>
                  </a:lnTo>
                  <a:lnTo>
                    <a:pt x="7982" y="5078"/>
                  </a:lnTo>
                  <a:lnTo>
                    <a:pt x="7956" y="5096"/>
                  </a:lnTo>
                  <a:lnTo>
                    <a:pt x="7929" y="5114"/>
                  </a:lnTo>
                  <a:lnTo>
                    <a:pt x="7901" y="5131"/>
                  </a:lnTo>
                  <a:lnTo>
                    <a:pt x="7872" y="5147"/>
                  </a:lnTo>
                  <a:lnTo>
                    <a:pt x="7843" y="5161"/>
                  </a:lnTo>
                  <a:lnTo>
                    <a:pt x="7814" y="5175"/>
                  </a:lnTo>
                  <a:lnTo>
                    <a:pt x="7784" y="5187"/>
                  </a:lnTo>
                  <a:lnTo>
                    <a:pt x="7754" y="5198"/>
                  </a:lnTo>
                  <a:lnTo>
                    <a:pt x="7723" y="5209"/>
                  </a:lnTo>
                  <a:lnTo>
                    <a:pt x="7692" y="5218"/>
                  </a:lnTo>
                  <a:lnTo>
                    <a:pt x="7661" y="5225"/>
                  </a:lnTo>
                  <a:lnTo>
                    <a:pt x="7629" y="5232"/>
                  </a:lnTo>
                  <a:lnTo>
                    <a:pt x="7598" y="5237"/>
                  </a:lnTo>
                  <a:lnTo>
                    <a:pt x="7566" y="5242"/>
                  </a:lnTo>
                  <a:lnTo>
                    <a:pt x="7534" y="5245"/>
                  </a:lnTo>
                  <a:lnTo>
                    <a:pt x="7501" y="5246"/>
                  </a:lnTo>
                  <a:lnTo>
                    <a:pt x="7469" y="5247"/>
                  </a:lnTo>
                  <a:lnTo>
                    <a:pt x="7436" y="5246"/>
                  </a:lnTo>
                  <a:lnTo>
                    <a:pt x="7404" y="5245"/>
                  </a:lnTo>
                  <a:lnTo>
                    <a:pt x="7372" y="5242"/>
                  </a:lnTo>
                  <a:lnTo>
                    <a:pt x="7340" y="5237"/>
                  </a:lnTo>
                  <a:lnTo>
                    <a:pt x="7308" y="5232"/>
                  </a:lnTo>
                  <a:lnTo>
                    <a:pt x="7276" y="5225"/>
                  </a:lnTo>
                  <a:lnTo>
                    <a:pt x="7245" y="5218"/>
                  </a:lnTo>
                  <a:lnTo>
                    <a:pt x="7214" y="5209"/>
                  </a:lnTo>
                  <a:lnTo>
                    <a:pt x="7184" y="5198"/>
                  </a:lnTo>
                  <a:lnTo>
                    <a:pt x="7153" y="5187"/>
                  </a:lnTo>
                  <a:lnTo>
                    <a:pt x="7124" y="5175"/>
                  </a:lnTo>
                  <a:lnTo>
                    <a:pt x="7094" y="5161"/>
                  </a:lnTo>
                  <a:lnTo>
                    <a:pt x="7065" y="5147"/>
                  </a:lnTo>
                  <a:lnTo>
                    <a:pt x="7037" y="5131"/>
                  </a:lnTo>
                  <a:lnTo>
                    <a:pt x="7009" y="5114"/>
                  </a:lnTo>
                  <a:lnTo>
                    <a:pt x="6982" y="5096"/>
                  </a:lnTo>
                  <a:lnTo>
                    <a:pt x="6955" y="5078"/>
                  </a:lnTo>
                  <a:lnTo>
                    <a:pt x="6930" y="5058"/>
                  </a:lnTo>
                  <a:lnTo>
                    <a:pt x="6905" y="5037"/>
                  </a:lnTo>
                  <a:lnTo>
                    <a:pt x="6881" y="5016"/>
                  </a:lnTo>
                  <a:lnTo>
                    <a:pt x="6858" y="4994"/>
                  </a:lnTo>
                  <a:lnTo>
                    <a:pt x="6835" y="4970"/>
                  </a:lnTo>
                  <a:lnTo>
                    <a:pt x="6814" y="4946"/>
                  </a:lnTo>
                  <a:lnTo>
                    <a:pt x="6793" y="4922"/>
                  </a:lnTo>
                  <a:lnTo>
                    <a:pt x="6773" y="4896"/>
                  </a:lnTo>
                  <a:lnTo>
                    <a:pt x="6755" y="4870"/>
                  </a:lnTo>
                  <a:lnTo>
                    <a:pt x="6737" y="4843"/>
                  </a:lnTo>
                  <a:lnTo>
                    <a:pt x="6720" y="4815"/>
                  </a:lnTo>
                  <a:lnTo>
                    <a:pt x="6704" y="4786"/>
                  </a:lnTo>
                  <a:lnTo>
                    <a:pt x="6690" y="4757"/>
                  </a:lnTo>
                  <a:lnTo>
                    <a:pt x="6677" y="4728"/>
                  </a:lnTo>
                  <a:lnTo>
                    <a:pt x="6664" y="4698"/>
                  </a:lnTo>
                  <a:lnTo>
                    <a:pt x="6653" y="4668"/>
                  </a:lnTo>
                  <a:lnTo>
                    <a:pt x="6643" y="4637"/>
                  </a:lnTo>
                  <a:lnTo>
                    <a:pt x="6634" y="4606"/>
                  </a:lnTo>
                  <a:lnTo>
                    <a:pt x="6627" y="4575"/>
                  </a:lnTo>
                  <a:lnTo>
                    <a:pt x="6620" y="4543"/>
                  </a:lnTo>
                  <a:lnTo>
                    <a:pt x="6615" y="4512"/>
                  </a:lnTo>
                  <a:lnTo>
                    <a:pt x="6610" y="4480"/>
                  </a:lnTo>
                  <a:lnTo>
                    <a:pt x="6607" y="4448"/>
                  </a:lnTo>
                  <a:lnTo>
                    <a:pt x="6606" y="4415"/>
                  </a:lnTo>
                  <a:lnTo>
                    <a:pt x="6605" y="4383"/>
                  </a:lnTo>
                  <a:lnTo>
                    <a:pt x="6606" y="4350"/>
                  </a:lnTo>
                  <a:lnTo>
                    <a:pt x="6607" y="4318"/>
                  </a:lnTo>
                  <a:lnTo>
                    <a:pt x="6610" y="4286"/>
                  </a:lnTo>
                  <a:lnTo>
                    <a:pt x="6615" y="4254"/>
                  </a:lnTo>
                  <a:lnTo>
                    <a:pt x="6620" y="4222"/>
                  </a:lnTo>
                  <a:lnTo>
                    <a:pt x="6627" y="4190"/>
                  </a:lnTo>
                  <a:lnTo>
                    <a:pt x="6634" y="4159"/>
                  </a:lnTo>
                  <a:lnTo>
                    <a:pt x="6643" y="4128"/>
                  </a:lnTo>
                  <a:lnTo>
                    <a:pt x="6653" y="4098"/>
                  </a:lnTo>
                  <a:lnTo>
                    <a:pt x="6664" y="4067"/>
                  </a:lnTo>
                  <a:lnTo>
                    <a:pt x="6677" y="4038"/>
                  </a:lnTo>
                  <a:lnTo>
                    <a:pt x="6690" y="4008"/>
                  </a:lnTo>
                  <a:lnTo>
                    <a:pt x="6704" y="3979"/>
                  </a:lnTo>
                  <a:lnTo>
                    <a:pt x="6720" y="3951"/>
                  </a:lnTo>
                  <a:lnTo>
                    <a:pt x="6737" y="3923"/>
                  </a:lnTo>
                  <a:lnTo>
                    <a:pt x="6755" y="3896"/>
                  </a:lnTo>
                  <a:lnTo>
                    <a:pt x="6773" y="3869"/>
                  </a:lnTo>
                  <a:lnTo>
                    <a:pt x="6793" y="3844"/>
                  </a:lnTo>
                  <a:lnTo>
                    <a:pt x="6814" y="3819"/>
                  </a:lnTo>
                  <a:lnTo>
                    <a:pt x="6835" y="3795"/>
                  </a:lnTo>
                  <a:lnTo>
                    <a:pt x="6857" y="3772"/>
                  </a:lnTo>
                  <a:lnTo>
                    <a:pt x="6881" y="3749"/>
                  </a:lnTo>
                  <a:lnTo>
                    <a:pt x="6905" y="3728"/>
                  </a:lnTo>
                  <a:lnTo>
                    <a:pt x="6930" y="3707"/>
                  </a:lnTo>
                  <a:lnTo>
                    <a:pt x="6955" y="3688"/>
                  </a:lnTo>
                  <a:lnTo>
                    <a:pt x="6982" y="3669"/>
                  </a:lnTo>
                  <a:lnTo>
                    <a:pt x="7009" y="3652"/>
                  </a:lnTo>
                  <a:lnTo>
                    <a:pt x="7037" y="3635"/>
                  </a:lnTo>
                  <a:lnTo>
                    <a:pt x="7065" y="3619"/>
                  </a:lnTo>
                  <a:lnTo>
                    <a:pt x="7094" y="3605"/>
                  </a:lnTo>
                  <a:lnTo>
                    <a:pt x="7124" y="3591"/>
                  </a:lnTo>
                  <a:lnTo>
                    <a:pt x="7153" y="3579"/>
                  </a:lnTo>
                  <a:lnTo>
                    <a:pt x="7184" y="3568"/>
                  </a:lnTo>
                  <a:lnTo>
                    <a:pt x="7214" y="3557"/>
                  </a:lnTo>
                  <a:lnTo>
                    <a:pt x="7245" y="3548"/>
                  </a:lnTo>
                  <a:lnTo>
                    <a:pt x="7276" y="3541"/>
                  </a:lnTo>
                  <a:lnTo>
                    <a:pt x="7308" y="3534"/>
                  </a:lnTo>
                  <a:lnTo>
                    <a:pt x="7340" y="3529"/>
                  </a:lnTo>
                  <a:lnTo>
                    <a:pt x="7372" y="3524"/>
                  </a:lnTo>
                  <a:lnTo>
                    <a:pt x="7404" y="3521"/>
                  </a:lnTo>
                  <a:lnTo>
                    <a:pt x="7436" y="3520"/>
                  </a:lnTo>
                  <a:lnTo>
                    <a:pt x="7469" y="3519"/>
                  </a:lnTo>
                  <a:lnTo>
                    <a:pt x="7501" y="3520"/>
                  </a:lnTo>
                  <a:lnTo>
                    <a:pt x="7534" y="3521"/>
                  </a:lnTo>
                  <a:lnTo>
                    <a:pt x="7566" y="3524"/>
                  </a:lnTo>
                  <a:lnTo>
                    <a:pt x="7598" y="3529"/>
                  </a:lnTo>
                  <a:lnTo>
                    <a:pt x="7629" y="3534"/>
                  </a:lnTo>
                  <a:lnTo>
                    <a:pt x="7661" y="3541"/>
                  </a:lnTo>
                  <a:lnTo>
                    <a:pt x="7692" y="3548"/>
                  </a:lnTo>
                  <a:lnTo>
                    <a:pt x="7723" y="3557"/>
                  </a:lnTo>
                  <a:lnTo>
                    <a:pt x="7754" y="3568"/>
                  </a:lnTo>
                  <a:lnTo>
                    <a:pt x="7784" y="3579"/>
                  </a:lnTo>
                  <a:lnTo>
                    <a:pt x="7814" y="3591"/>
                  </a:lnTo>
                  <a:lnTo>
                    <a:pt x="7843" y="3605"/>
                  </a:lnTo>
                  <a:lnTo>
                    <a:pt x="7872" y="3619"/>
                  </a:lnTo>
                  <a:lnTo>
                    <a:pt x="7901" y="3635"/>
                  </a:lnTo>
                  <a:lnTo>
                    <a:pt x="7929" y="3652"/>
                  </a:lnTo>
                  <a:lnTo>
                    <a:pt x="7956" y="3669"/>
                  </a:lnTo>
                  <a:lnTo>
                    <a:pt x="7982" y="3688"/>
                  </a:lnTo>
                  <a:lnTo>
                    <a:pt x="8008" y="3707"/>
                  </a:lnTo>
                  <a:lnTo>
                    <a:pt x="8032" y="3728"/>
                  </a:lnTo>
                  <a:lnTo>
                    <a:pt x="8056" y="3749"/>
                  </a:lnTo>
                  <a:lnTo>
                    <a:pt x="8080" y="3772"/>
                  </a:lnTo>
                  <a:lnTo>
                    <a:pt x="8102" y="3795"/>
                  </a:lnTo>
                  <a:lnTo>
                    <a:pt x="8123" y="3819"/>
                  </a:lnTo>
                  <a:lnTo>
                    <a:pt x="8144" y="3844"/>
                  </a:lnTo>
                  <a:lnTo>
                    <a:pt x="8164" y="3869"/>
                  </a:lnTo>
                  <a:lnTo>
                    <a:pt x="8182" y="3896"/>
                  </a:lnTo>
                  <a:lnTo>
                    <a:pt x="8200" y="3923"/>
                  </a:lnTo>
                  <a:lnTo>
                    <a:pt x="8217" y="3951"/>
                  </a:lnTo>
                  <a:lnTo>
                    <a:pt x="8233" y="3979"/>
                  </a:lnTo>
                  <a:lnTo>
                    <a:pt x="8247" y="4008"/>
                  </a:lnTo>
                  <a:lnTo>
                    <a:pt x="8261" y="4038"/>
                  </a:lnTo>
                  <a:lnTo>
                    <a:pt x="8273" y="4067"/>
                  </a:lnTo>
                  <a:lnTo>
                    <a:pt x="8284" y="4098"/>
                  </a:lnTo>
                  <a:lnTo>
                    <a:pt x="8295" y="4128"/>
                  </a:lnTo>
                  <a:lnTo>
                    <a:pt x="8304" y="4159"/>
                  </a:lnTo>
                  <a:lnTo>
                    <a:pt x="8311" y="4190"/>
                  </a:lnTo>
                  <a:lnTo>
                    <a:pt x="8318" y="4222"/>
                  </a:lnTo>
                  <a:lnTo>
                    <a:pt x="8323" y="4254"/>
                  </a:lnTo>
                  <a:lnTo>
                    <a:pt x="8328" y="4286"/>
                  </a:lnTo>
                  <a:lnTo>
                    <a:pt x="8331" y="4318"/>
                  </a:lnTo>
                  <a:lnTo>
                    <a:pt x="8332" y="4350"/>
                  </a:lnTo>
                  <a:lnTo>
                    <a:pt x="8333" y="4383"/>
                  </a:lnTo>
                  <a:close/>
                </a:path>
              </a:pathLst>
            </a:custGeom>
            <a:grpFill/>
            <a:ln>
              <a:noFill/>
            </a:ln>
          </p:spPr>
          <p:txBody>
            <a:bodyPr/>
            <a:lstStyle/>
            <a:p>
              <a:endParaRPr/>
            </a:p>
          </p:txBody>
        </p:sp>
        <p:sp>
          <p:nvSpPr>
            <p:cNvPr id="72" name="Outline"/>
            <p:cNvSpPr/>
            <p:nvPr/>
          </p:nvSpPr>
          <p:spPr>
            <a:xfrm>
              <a:off x="10888678" y="4494616"/>
              <a:ext cx="589280" cy="589280"/>
            </a:xfrm>
            <a:custGeom>
              <a:avLst/>
              <a:gdLst/>
              <a:ahLst/>
              <a:cxnLst/>
              <a:rect l="0" t="0" r="10000" b="10000"/>
              <a:pathLst>
                <a:path w="10000" h="10000">
                  <a:moveTo>
                    <a:pt x="6502" y="7282"/>
                  </a:moveTo>
                  <a:lnTo>
                    <a:pt x="6361" y="7437"/>
                  </a:lnTo>
                  <a:lnTo>
                    <a:pt x="6273" y="7619"/>
                  </a:lnTo>
                  <a:lnTo>
                    <a:pt x="6235" y="7875"/>
                  </a:lnTo>
                  <a:lnTo>
                    <a:pt x="6229" y="7907"/>
                  </a:lnTo>
                  <a:lnTo>
                    <a:pt x="6218" y="7938"/>
                  </a:lnTo>
                  <a:lnTo>
                    <a:pt x="6203" y="7967"/>
                  </a:lnTo>
                  <a:lnTo>
                    <a:pt x="6184" y="7994"/>
                  </a:lnTo>
                  <a:lnTo>
                    <a:pt x="6162" y="8018"/>
                  </a:lnTo>
                  <a:lnTo>
                    <a:pt x="6137" y="8040"/>
                  </a:lnTo>
                  <a:lnTo>
                    <a:pt x="6110" y="8057"/>
                  </a:lnTo>
                  <a:lnTo>
                    <a:pt x="6080" y="8071"/>
                  </a:lnTo>
                  <a:lnTo>
                    <a:pt x="6049" y="8081"/>
                  </a:lnTo>
                  <a:lnTo>
                    <a:pt x="6017" y="8087"/>
                  </a:lnTo>
                  <a:lnTo>
                    <a:pt x="5984" y="8089"/>
                  </a:lnTo>
                  <a:lnTo>
                    <a:pt x="5952" y="8086"/>
                  </a:lnTo>
                  <a:lnTo>
                    <a:pt x="5920" y="8080"/>
                  </a:lnTo>
                  <a:lnTo>
                    <a:pt x="5889" y="8069"/>
                  </a:lnTo>
                  <a:lnTo>
                    <a:pt x="5860" y="8054"/>
                  </a:lnTo>
                  <a:lnTo>
                    <a:pt x="5833" y="8035"/>
                  </a:lnTo>
                  <a:lnTo>
                    <a:pt x="5809" y="8013"/>
                  </a:lnTo>
                  <a:lnTo>
                    <a:pt x="5787" y="7988"/>
                  </a:lnTo>
                  <a:lnTo>
                    <a:pt x="5770" y="7961"/>
                  </a:lnTo>
                  <a:lnTo>
                    <a:pt x="5756" y="7931"/>
                  </a:lnTo>
                  <a:lnTo>
                    <a:pt x="5746" y="7900"/>
                  </a:lnTo>
                  <a:lnTo>
                    <a:pt x="5740" y="7868"/>
                  </a:lnTo>
                  <a:lnTo>
                    <a:pt x="5738" y="7835"/>
                  </a:lnTo>
                  <a:lnTo>
                    <a:pt x="5741" y="7803"/>
                  </a:lnTo>
                  <a:lnTo>
                    <a:pt x="5784" y="7508"/>
                  </a:lnTo>
                  <a:lnTo>
                    <a:pt x="5792" y="7471"/>
                  </a:lnTo>
                  <a:lnTo>
                    <a:pt x="5806" y="7435"/>
                  </a:lnTo>
                  <a:lnTo>
                    <a:pt x="5927" y="7186"/>
                  </a:lnTo>
                  <a:lnTo>
                    <a:pt x="5945" y="7155"/>
                  </a:lnTo>
                  <a:lnTo>
                    <a:pt x="5967" y="7127"/>
                  </a:lnTo>
                  <a:lnTo>
                    <a:pt x="6153" y="6923"/>
                  </a:lnTo>
                  <a:lnTo>
                    <a:pt x="6175" y="6901"/>
                  </a:lnTo>
                  <a:lnTo>
                    <a:pt x="6199" y="6883"/>
                  </a:lnTo>
                  <a:lnTo>
                    <a:pt x="6436" y="6724"/>
                  </a:lnTo>
                  <a:lnTo>
                    <a:pt x="6458" y="6712"/>
                  </a:lnTo>
                  <a:lnTo>
                    <a:pt x="6480" y="6701"/>
                  </a:lnTo>
                  <a:lnTo>
                    <a:pt x="6757" y="6588"/>
                  </a:lnTo>
                  <a:lnTo>
                    <a:pt x="6797" y="6575"/>
                  </a:lnTo>
                  <a:lnTo>
                    <a:pt x="7099" y="6507"/>
                  </a:lnTo>
                  <a:lnTo>
                    <a:pt x="7136" y="6502"/>
                  </a:lnTo>
                  <a:lnTo>
                    <a:pt x="7451" y="6479"/>
                  </a:lnTo>
                  <a:lnTo>
                    <a:pt x="7487" y="6479"/>
                  </a:lnTo>
                  <a:lnTo>
                    <a:pt x="7802" y="6502"/>
                  </a:lnTo>
                  <a:lnTo>
                    <a:pt x="7839" y="6507"/>
                  </a:lnTo>
                  <a:lnTo>
                    <a:pt x="8141" y="6575"/>
                  </a:lnTo>
                  <a:lnTo>
                    <a:pt x="8181" y="6588"/>
                  </a:lnTo>
                  <a:lnTo>
                    <a:pt x="8458" y="6701"/>
                  </a:lnTo>
                  <a:lnTo>
                    <a:pt x="8480" y="6712"/>
                  </a:lnTo>
                  <a:lnTo>
                    <a:pt x="8502" y="6724"/>
                  </a:lnTo>
                  <a:lnTo>
                    <a:pt x="8739" y="6883"/>
                  </a:lnTo>
                  <a:lnTo>
                    <a:pt x="8763" y="6901"/>
                  </a:lnTo>
                  <a:lnTo>
                    <a:pt x="8785" y="6923"/>
                  </a:lnTo>
                  <a:lnTo>
                    <a:pt x="8971" y="7127"/>
                  </a:lnTo>
                  <a:lnTo>
                    <a:pt x="8993" y="7155"/>
                  </a:lnTo>
                  <a:lnTo>
                    <a:pt x="9011" y="7186"/>
                  </a:lnTo>
                  <a:lnTo>
                    <a:pt x="9132" y="7435"/>
                  </a:lnTo>
                  <a:lnTo>
                    <a:pt x="9146" y="7471"/>
                  </a:lnTo>
                  <a:lnTo>
                    <a:pt x="9154" y="7508"/>
                  </a:lnTo>
                  <a:lnTo>
                    <a:pt x="9197" y="7803"/>
                  </a:lnTo>
                  <a:lnTo>
                    <a:pt x="9200" y="7835"/>
                  </a:lnTo>
                  <a:lnTo>
                    <a:pt x="9198" y="7868"/>
                  </a:lnTo>
                  <a:lnTo>
                    <a:pt x="9192" y="7900"/>
                  </a:lnTo>
                  <a:lnTo>
                    <a:pt x="9182" y="7931"/>
                  </a:lnTo>
                  <a:lnTo>
                    <a:pt x="9168" y="7961"/>
                  </a:lnTo>
                  <a:lnTo>
                    <a:pt x="9151" y="7988"/>
                  </a:lnTo>
                  <a:lnTo>
                    <a:pt x="9129" y="8013"/>
                  </a:lnTo>
                  <a:lnTo>
                    <a:pt x="9105" y="8035"/>
                  </a:lnTo>
                  <a:lnTo>
                    <a:pt x="9078" y="8054"/>
                  </a:lnTo>
                  <a:lnTo>
                    <a:pt x="9049" y="8069"/>
                  </a:lnTo>
                  <a:lnTo>
                    <a:pt x="9018" y="8080"/>
                  </a:lnTo>
                  <a:lnTo>
                    <a:pt x="8986" y="8086"/>
                  </a:lnTo>
                  <a:lnTo>
                    <a:pt x="8954" y="8089"/>
                  </a:lnTo>
                  <a:lnTo>
                    <a:pt x="8921" y="8087"/>
                  </a:lnTo>
                  <a:lnTo>
                    <a:pt x="8889" y="8081"/>
                  </a:lnTo>
                  <a:lnTo>
                    <a:pt x="8858" y="8071"/>
                  </a:lnTo>
                  <a:lnTo>
                    <a:pt x="8828" y="8057"/>
                  </a:lnTo>
                  <a:lnTo>
                    <a:pt x="8801" y="8040"/>
                  </a:lnTo>
                  <a:lnTo>
                    <a:pt x="8776" y="8018"/>
                  </a:lnTo>
                  <a:lnTo>
                    <a:pt x="8754" y="7994"/>
                  </a:lnTo>
                  <a:lnTo>
                    <a:pt x="8735" y="7967"/>
                  </a:lnTo>
                  <a:lnTo>
                    <a:pt x="8720" y="7938"/>
                  </a:lnTo>
                  <a:lnTo>
                    <a:pt x="8709" y="7907"/>
                  </a:lnTo>
                  <a:lnTo>
                    <a:pt x="8703" y="7875"/>
                  </a:lnTo>
                  <a:lnTo>
                    <a:pt x="8665" y="7619"/>
                  </a:lnTo>
                  <a:lnTo>
                    <a:pt x="8577" y="7437"/>
                  </a:lnTo>
                  <a:lnTo>
                    <a:pt x="8436" y="7282"/>
                  </a:lnTo>
                  <a:lnTo>
                    <a:pt x="8245" y="7154"/>
                  </a:lnTo>
                  <a:lnTo>
                    <a:pt x="8011" y="7058"/>
                  </a:lnTo>
                  <a:lnTo>
                    <a:pt x="7748" y="6999"/>
                  </a:lnTo>
                  <a:lnTo>
                    <a:pt x="7469" y="6979"/>
                  </a:lnTo>
                  <a:lnTo>
                    <a:pt x="7190" y="6999"/>
                  </a:lnTo>
                  <a:lnTo>
                    <a:pt x="6927" y="7058"/>
                  </a:lnTo>
                  <a:lnTo>
                    <a:pt x="6693" y="7154"/>
                  </a:lnTo>
                  <a:lnTo>
                    <a:pt x="6502" y="7282"/>
                  </a:lnTo>
                  <a:close/>
                  <a:moveTo>
                    <a:pt x="5135" y="3791"/>
                  </a:moveTo>
                  <a:lnTo>
                    <a:pt x="4952" y="3840"/>
                  </a:lnTo>
                  <a:lnTo>
                    <a:pt x="4761" y="3910"/>
                  </a:lnTo>
                  <a:lnTo>
                    <a:pt x="4558" y="4003"/>
                  </a:lnTo>
                  <a:lnTo>
                    <a:pt x="4543" y="4009"/>
                  </a:lnTo>
                  <a:lnTo>
                    <a:pt x="4527" y="4012"/>
                  </a:lnTo>
                  <a:lnTo>
                    <a:pt x="4510" y="4014"/>
                  </a:lnTo>
                  <a:lnTo>
                    <a:pt x="4494" y="4013"/>
                  </a:lnTo>
                  <a:lnTo>
                    <a:pt x="4478" y="4011"/>
                  </a:lnTo>
                  <a:lnTo>
                    <a:pt x="4462" y="4006"/>
                  </a:lnTo>
                  <a:lnTo>
                    <a:pt x="4447" y="3999"/>
                  </a:lnTo>
                  <a:lnTo>
                    <a:pt x="4433" y="3991"/>
                  </a:lnTo>
                  <a:lnTo>
                    <a:pt x="4421" y="3980"/>
                  </a:lnTo>
                  <a:lnTo>
                    <a:pt x="4410" y="3968"/>
                  </a:lnTo>
                  <a:lnTo>
                    <a:pt x="4400" y="3955"/>
                  </a:lnTo>
                  <a:lnTo>
                    <a:pt x="4392" y="3941"/>
                  </a:lnTo>
                  <a:lnTo>
                    <a:pt x="4386" y="3926"/>
                  </a:lnTo>
                  <a:lnTo>
                    <a:pt x="4383" y="3910"/>
                  </a:lnTo>
                  <a:lnTo>
                    <a:pt x="4381" y="3893"/>
                  </a:lnTo>
                  <a:lnTo>
                    <a:pt x="4382" y="3877"/>
                  </a:lnTo>
                  <a:lnTo>
                    <a:pt x="4384" y="3861"/>
                  </a:lnTo>
                  <a:lnTo>
                    <a:pt x="4389" y="3845"/>
                  </a:lnTo>
                  <a:lnTo>
                    <a:pt x="4396" y="3830"/>
                  </a:lnTo>
                  <a:lnTo>
                    <a:pt x="4404" y="3816"/>
                  </a:lnTo>
                  <a:lnTo>
                    <a:pt x="4415" y="3804"/>
                  </a:lnTo>
                  <a:lnTo>
                    <a:pt x="4427" y="3793"/>
                  </a:lnTo>
                  <a:lnTo>
                    <a:pt x="4440" y="3783"/>
                  </a:lnTo>
                  <a:lnTo>
                    <a:pt x="4454" y="3775"/>
                  </a:lnTo>
                  <a:lnTo>
                    <a:pt x="4662" y="3681"/>
                  </a:lnTo>
                  <a:lnTo>
                    <a:pt x="4671" y="3677"/>
                  </a:lnTo>
                  <a:lnTo>
                    <a:pt x="4871" y="3604"/>
                  </a:lnTo>
                  <a:lnTo>
                    <a:pt x="4881" y="3601"/>
                  </a:lnTo>
                  <a:lnTo>
                    <a:pt x="5074" y="3548"/>
                  </a:lnTo>
                  <a:lnTo>
                    <a:pt x="5085" y="3546"/>
                  </a:lnTo>
                  <a:lnTo>
                    <a:pt x="5270" y="3512"/>
                  </a:lnTo>
                  <a:lnTo>
                    <a:pt x="5282" y="3511"/>
                  </a:lnTo>
                  <a:lnTo>
                    <a:pt x="5459" y="3496"/>
                  </a:lnTo>
                  <a:lnTo>
                    <a:pt x="5472" y="3496"/>
                  </a:lnTo>
                  <a:lnTo>
                    <a:pt x="5642" y="3498"/>
                  </a:lnTo>
                  <a:lnTo>
                    <a:pt x="5654" y="3499"/>
                  </a:lnTo>
                  <a:lnTo>
                    <a:pt x="5817" y="3518"/>
                  </a:lnTo>
                  <a:lnTo>
                    <a:pt x="5829" y="3520"/>
                  </a:lnTo>
                  <a:lnTo>
                    <a:pt x="5984" y="3554"/>
                  </a:lnTo>
                  <a:lnTo>
                    <a:pt x="5996" y="3557"/>
                  </a:lnTo>
                  <a:lnTo>
                    <a:pt x="6143" y="3605"/>
                  </a:lnTo>
                  <a:lnTo>
                    <a:pt x="6154" y="3609"/>
                  </a:lnTo>
                  <a:lnTo>
                    <a:pt x="6294" y="3670"/>
                  </a:lnTo>
                  <a:lnTo>
                    <a:pt x="6305" y="3675"/>
                  </a:lnTo>
                  <a:lnTo>
                    <a:pt x="6437" y="3748"/>
                  </a:lnTo>
                  <a:lnTo>
                    <a:pt x="6446" y="3753"/>
                  </a:lnTo>
                  <a:lnTo>
                    <a:pt x="6571" y="3837"/>
                  </a:lnTo>
                  <a:lnTo>
                    <a:pt x="6579" y="3843"/>
                  </a:lnTo>
                  <a:lnTo>
                    <a:pt x="6696" y="3936"/>
                  </a:lnTo>
                  <a:lnTo>
                    <a:pt x="6703" y="3943"/>
                  </a:lnTo>
                  <a:lnTo>
                    <a:pt x="6813" y="4044"/>
                  </a:lnTo>
                  <a:lnTo>
                    <a:pt x="6824" y="4056"/>
                  </a:lnTo>
                  <a:lnTo>
                    <a:pt x="6834" y="4070"/>
                  </a:lnTo>
                  <a:lnTo>
                    <a:pt x="6842" y="4084"/>
                  </a:lnTo>
                  <a:lnTo>
                    <a:pt x="6847" y="4099"/>
                  </a:lnTo>
                  <a:lnTo>
                    <a:pt x="6851" y="4115"/>
                  </a:lnTo>
                  <a:lnTo>
                    <a:pt x="6853" y="4131"/>
                  </a:lnTo>
                  <a:lnTo>
                    <a:pt x="6852" y="4148"/>
                  </a:lnTo>
                  <a:lnTo>
                    <a:pt x="6850" y="4164"/>
                  </a:lnTo>
                  <a:lnTo>
                    <a:pt x="6845" y="4180"/>
                  </a:lnTo>
                  <a:lnTo>
                    <a:pt x="6838" y="4195"/>
                  </a:lnTo>
                  <a:lnTo>
                    <a:pt x="6830" y="4208"/>
                  </a:lnTo>
                  <a:lnTo>
                    <a:pt x="6820" y="4221"/>
                  </a:lnTo>
                  <a:lnTo>
                    <a:pt x="6808" y="4232"/>
                  </a:lnTo>
                  <a:lnTo>
                    <a:pt x="6794" y="4242"/>
                  </a:lnTo>
                  <a:lnTo>
                    <a:pt x="6780" y="4250"/>
                  </a:lnTo>
                  <a:lnTo>
                    <a:pt x="6765" y="4255"/>
                  </a:lnTo>
                  <a:lnTo>
                    <a:pt x="6749" y="4259"/>
                  </a:lnTo>
                  <a:lnTo>
                    <a:pt x="6733" y="4261"/>
                  </a:lnTo>
                  <a:lnTo>
                    <a:pt x="6716" y="4260"/>
                  </a:lnTo>
                  <a:lnTo>
                    <a:pt x="6700" y="4258"/>
                  </a:lnTo>
                  <a:lnTo>
                    <a:pt x="6684" y="4253"/>
                  </a:lnTo>
                  <a:lnTo>
                    <a:pt x="6669" y="4246"/>
                  </a:lnTo>
                  <a:lnTo>
                    <a:pt x="6656" y="4238"/>
                  </a:lnTo>
                  <a:lnTo>
                    <a:pt x="6643" y="4228"/>
                  </a:lnTo>
                  <a:lnTo>
                    <a:pt x="6537" y="4129"/>
                  </a:lnTo>
                  <a:lnTo>
                    <a:pt x="6427" y="4042"/>
                  </a:lnTo>
                  <a:lnTo>
                    <a:pt x="6311" y="3964"/>
                  </a:lnTo>
                  <a:lnTo>
                    <a:pt x="6189" y="3897"/>
                  </a:lnTo>
                  <a:lnTo>
                    <a:pt x="6060" y="3841"/>
                  </a:lnTo>
                  <a:lnTo>
                    <a:pt x="5924" y="3797"/>
                  </a:lnTo>
                  <a:lnTo>
                    <a:pt x="5782" y="3765"/>
                  </a:lnTo>
                  <a:lnTo>
                    <a:pt x="5632" y="3748"/>
                  </a:lnTo>
                  <a:lnTo>
                    <a:pt x="5474" y="3746"/>
                  </a:lnTo>
                  <a:lnTo>
                    <a:pt x="5308" y="3760"/>
                  </a:lnTo>
                  <a:lnTo>
                    <a:pt x="5135" y="3791"/>
                  </a:lnTo>
                  <a:close/>
                  <a:moveTo>
                    <a:pt x="1634" y="6774"/>
                  </a:moveTo>
                  <a:lnTo>
                    <a:pt x="1458" y="6996"/>
                  </a:lnTo>
                  <a:lnTo>
                    <a:pt x="1344" y="7265"/>
                  </a:lnTo>
                  <a:lnTo>
                    <a:pt x="1298" y="7624"/>
                  </a:lnTo>
                  <a:lnTo>
                    <a:pt x="1292" y="7656"/>
                  </a:lnTo>
                  <a:lnTo>
                    <a:pt x="1281" y="7687"/>
                  </a:lnTo>
                  <a:lnTo>
                    <a:pt x="1267" y="7716"/>
                  </a:lnTo>
                  <a:lnTo>
                    <a:pt x="1249" y="7744"/>
                  </a:lnTo>
                  <a:lnTo>
                    <a:pt x="1227" y="7768"/>
                  </a:lnTo>
                  <a:lnTo>
                    <a:pt x="1203" y="7790"/>
                  </a:lnTo>
                  <a:lnTo>
                    <a:pt x="1176" y="7808"/>
                  </a:lnTo>
                  <a:lnTo>
                    <a:pt x="1146" y="7823"/>
                  </a:lnTo>
                  <a:lnTo>
                    <a:pt x="1116" y="7833"/>
                  </a:lnTo>
                  <a:lnTo>
                    <a:pt x="1083" y="7840"/>
                  </a:lnTo>
                  <a:lnTo>
                    <a:pt x="1051" y="7842"/>
                  </a:lnTo>
                  <a:lnTo>
                    <a:pt x="1018" y="7840"/>
                  </a:lnTo>
                  <a:lnTo>
                    <a:pt x="986" y="7834"/>
                  </a:lnTo>
                  <a:lnTo>
                    <a:pt x="955" y="7823"/>
                  </a:lnTo>
                  <a:lnTo>
                    <a:pt x="926" y="7809"/>
                  </a:lnTo>
                  <a:lnTo>
                    <a:pt x="898" y="7791"/>
                  </a:lnTo>
                  <a:lnTo>
                    <a:pt x="874" y="7769"/>
                  </a:lnTo>
                  <a:lnTo>
                    <a:pt x="852" y="7745"/>
                  </a:lnTo>
                  <a:lnTo>
                    <a:pt x="834" y="7718"/>
                  </a:lnTo>
                  <a:lnTo>
                    <a:pt x="819" y="7688"/>
                  </a:lnTo>
                  <a:lnTo>
                    <a:pt x="809" y="7658"/>
                  </a:lnTo>
                  <a:lnTo>
                    <a:pt x="802" y="7625"/>
                  </a:lnTo>
                  <a:lnTo>
                    <a:pt x="800" y="7593"/>
                  </a:lnTo>
                  <a:lnTo>
                    <a:pt x="802" y="7560"/>
                  </a:lnTo>
                  <a:lnTo>
                    <a:pt x="852" y="7167"/>
                  </a:lnTo>
                  <a:lnTo>
                    <a:pt x="859" y="7134"/>
                  </a:lnTo>
                  <a:lnTo>
                    <a:pt x="870" y="7101"/>
                  </a:lnTo>
                  <a:lnTo>
                    <a:pt x="1011" y="6769"/>
                  </a:lnTo>
                  <a:lnTo>
                    <a:pt x="1027" y="6739"/>
                  </a:lnTo>
                  <a:lnTo>
                    <a:pt x="1046" y="6711"/>
                  </a:lnTo>
                  <a:lnTo>
                    <a:pt x="1262" y="6439"/>
                  </a:lnTo>
                  <a:lnTo>
                    <a:pt x="1283" y="6416"/>
                  </a:lnTo>
                  <a:lnTo>
                    <a:pt x="1306" y="6396"/>
                  </a:lnTo>
                  <a:lnTo>
                    <a:pt x="1583" y="6184"/>
                  </a:lnTo>
                  <a:lnTo>
                    <a:pt x="1605" y="6169"/>
                  </a:lnTo>
                  <a:lnTo>
                    <a:pt x="1629" y="6156"/>
                  </a:lnTo>
                  <a:lnTo>
                    <a:pt x="1951" y="6005"/>
                  </a:lnTo>
                  <a:lnTo>
                    <a:pt x="1995" y="5990"/>
                  </a:lnTo>
                  <a:lnTo>
                    <a:pt x="2348" y="5899"/>
                  </a:lnTo>
                  <a:lnTo>
                    <a:pt x="2390" y="5892"/>
                  </a:lnTo>
                  <a:lnTo>
                    <a:pt x="2758" y="5862"/>
                  </a:lnTo>
                  <a:lnTo>
                    <a:pt x="2798" y="5862"/>
                  </a:lnTo>
                  <a:lnTo>
                    <a:pt x="3166" y="5892"/>
                  </a:lnTo>
                  <a:lnTo>
                    <a:pt x="3208" y="5899"/>
                  </a:lnTo>
                  <a:lnTo>
                    <a:pt x="3561" y="5990"/>
                  </a:lnTo>
                  <a:lnTo>
                    <a:pt x="3605" y="6005"/>
                  </a:lnTo>
                  <a:lnTo>
                    <a:pt x="3927" y="6156"/>
                  </a:lnTo>
                  <a:lnTo>
                    <a:pt x="3951" y="6169"/>
                  </a:lnTo>
                  <a:lnTo>
                    <a:pt x="3973" y="6184"/>
                  </a:lnTo>
                  <a:lnTo>
                    <a:pt x="4250" y="6396"/>
                  </a:lnTo>
                  <a:lnTo>
                    <a:pt x="4273" y="6416"/>
                  </a:lnTo>
                  <a:lnTo>
                    <a:pt x="4294" y="6439"/>
                  </a:lnTo>
                  <a:lnTo>
                    <a:pt x="4510" y="6711"/>
                  </a:lnTo>
                  <a:lnTo>
                    <a:pt x="4529" y="6739"/>
                  </a:lnTo>
                  <a:lnTo>
                    <a:pt x="4545" y="6769"/>
                  </a:lnTo>
                  <a:lnTo>
                    <a:pt x="4686" y="7101"/>
                  </a:lnTo>
                  <a:lnTo>
                    <a:pt x="4697" y="7134"/>
                  </a:lnTo>
                  <a:lnTo>
                    <a:pt x="4704" y="7167"/>
                  </a:lnTo>
                  <a:lnTo>
                    <a:pt x="4754" y="7560"/>
                  </a:lnTo>
                  <a:lnTo>
                    <a:pt x="4756" y="7593"/>
                  </a:lnTo>
                  <a:lnTo>
                    <a:pt x="4754" y="7625"/>
                  </a:lnTo>
                  <a:lnTo>
                    <a:pt x="4747" y="7658"/>
                  </a:lnTo>
                  <a:lnTo>
                    <a:pt x="4737" y="7688"/>
                  </a:lnTo>
                  <a:lnTo>
                    <a:pt x="4722" y="7718"/>
                  </a:lnTo>
                  <a:lnTo>
                    <a:pt x="4704" y="7745"/>
                  </a:lnTo>
                  <a:lnTo>
                    <a:pt x="4682" y="7769"/>
                  </a:lnTo>
                  <a:lnTo>
                    <a:pt x="4658" y="7791"/>
                  </a:lnTo>
                  <a:lnTo>
                    <a:pt x="4630" y="7809"/>
                  </a:lnTo>
                  <a:lnTo>
                    <a:pt x="4601" y="7823"/>
                  </a:lnTo>
                  <a:lnTo>
                    <a:pt x="4570" y="7834"/>
                  </a:lnTo>
                  <a:lnTo>
                    <a:pt x="4538" y="7840"/>
                  </a:lnTo>
                  <a:lnTo>
                    <a:pt x="4505" y="7842"/>
                  </a:lnTo>
                  <a:lnTo>
                    <a:pt x="4473" y="7840"/>
                  </a:lnTo>
                  <a:lnTo>
                    <a:pt x="4440" y="7833"/>
                  </a:lnTo>
                  <a:lnTo>
                    <a:pt x="4410" y="7823"/>
                  </a:lnTo>
                  <a:lnTo>
                    <a:pt x="4380" y="7808"/>
                  </a:lnTo>
                  <a:lnTo>
                    <a:pt x="4353" y="7790"/>
                  </a:lnTo>
                  <a:lnTo>
                    <a:pt x="4329" y="7768"/>
                  </a:lnTo>
                  <a:lnTo>
                    <a:pt x="4307" y="7744"/>
                  </a:lnTo>
                  <a:lnTo>
                    <a:pt x="4289" y="7716"/>
                  </a:lnTo>
                  <a:lnTo>
                    <a:pt x="4275" y="7687"/>
                  </a:lnTo>
                  <a:lnTo>
                    <a:pt x="4264" y="7656"/>
                  </a:lnTo>
                  <a:lnTo>
                    <a:pt x="4258" y="7624"/>
                  </a:lnTo>
                  <a:lnTo>
                    <a:pt x="4212" y="7265"/>
                  </a:lnTo>
                  <a:lnTo>
                    <a:pt x="4098" y="6996"/>
                  </a:lnTo>
                  <a:lnTo>
                    <a:pt x="3922" y="6774"/>
                  </a:lnTo>
                  <a:lnTo>
                    <a:pt x="3690" y="6598"/>
                  </a:lnTo>
                  <a:lnTo>
                    <a:pt x="3413" y="6468"/>
                  </a:lnTo>
                  <a:lnTo>
                    <a:pt x="3104" y="6388"/>
                  </a:lnTo>
                  <a:lnTo>
                    <a:pt x="2778" y="6362"/>
                  </a:lnTo>
                  <a:lnTo>
                    <a:pt x="2452" y="6388"/>
                  </a:lnTo>
                  <a:lnTo>
                    <a:pt x="2143" y="6468"/>
                  </a:lnTo>
                  <a:lnTo>
                    <a:pt x="1866" y="6598"/>
                  </a:lnTo>
                  <a:lnTo>
                    <a:pt x="1634" y="6774"/>
                  </a:lnTo>
                  <a:close/>
                  <a:moveTo>
                    <a:pt x="4261" y="3335"/>
                  </a:moveTo>
                  <a:lnTo>
                    <a:pt x="4261" y="3344"/>
                  </a:lnTo>
                  <a:lnTo>
                    <a:pt x="4262" y="3390"/>
                  </a:lnTo>
                  <a:lnTo>
                    <a:pt x="4262" y="3400"/>
                  </a:lnTo>
                  <a:lnTo>
                    <a:pt x="4261" y="3446"/>
                  </a:lnTo>
                  <a:lnTo>
                    <a:pt x="4261" y="3455"/>
                  </a:lnTo>
                  <a:lnTo>
                    <a:pt x="4258" y="3502"/>
                  </a:lnTo>
                  <a:lnTo>
                    <a:pt x="4257" y="3511"/>
                  </a:lnTo>
                  <a:lnTo>
                    <a:pt x="4253" y="3557"/>
                  </a:lnTo>
                  <a:lnTo>
                    <a:pt x="4252" y="3566"/>
                  </a:lnTo>
                  <a:lnTo>
                    <a:pt x="4246" y="3612"/>
                  </a:lnTo>
                  <a:lnTo>
                    <a:pt x="4245" y="3621"/>
                  </a:lnTo>
                  <a:lnTo>
                    <a:pt x="4237" y="3667"/>
                  </a:lnTo>
                  <a:lnTo>
                    <a:pt x="4235" y="3676"/>
                  </a:lnTo>
                  <a:lnTo>
                    <a:pt x="4226" y="3721"/>
                  </a:lnTo>
                  <a:lnTo>
                    <a:pt x="4224" y="3730"/>
                  </a:lnTo>
                  <a:lnTo>
                    <a:pt x="4213" y="3775"/>
                  </a:lnTo>
                  <a:lnTo>
                    <a:pt x="4210" y="3784"/>
                  </a:lnTo>
                  <a:lnTo>
                    <a:pt x="4198" y="3828"/>
                  </a:lnTo>
                  <a:lnTo>
                    <a:pt x="4195" y="3837"/>
                  </a:lnTo>
                  <a:lnTo>
                    <a:pt x="4180" y="3881"/>
                  </a:lnTo>
                  <a:lnTo>
                    <a:pt x="4177" y="3890"/>
                  </a:lnTo>
                  <a:lnTo>
                    <a:pt x="4161" y="3933"/>
                  </a:lnTo>
                  <a:lnTo>
                    <a:pt x="4158" y="3941"/>
                  </a:lnTo>
                  <a:lnTo>
                    <a:pt x="4140" y="3984"/>
                  </a:lnTo>
                  <a:lnTo>
                    <a:pt x="4137" y="3993"/>
                  </a:lnTo>
                  <a:lnTo>
                    <a:pt x="4117" y="4034"/>
                  </a:lnTo>
                  <a:lnTo>
                    <a:pt x="4113" y="4043"/>
                  </a:lnTo>
                  <a:lnTo>
                    <a:pt x="4093" y="4084"/>
                  </a:lnTo>
                  <a:lnTo>
                    <a:pt x="4088" y="4092"/>
                  </a:lnTo>
                  <a:lnTo>
                    <a:pt x="4066" y="4133"/>
                  </a:lnTo>
                  <a:lnTo>
                    <a:pt x="4061" y="4141"/>
                  </a:lnTo>
                  <a:lnTo>
                    <a:pt x="4038" y="4180"/>
                  </a:lnTo>
                  <a:lnTo>
                    <a:pt x="4032" y="4188"/>
                  </a:lnTo>
                  <a:lnTo>
                    <a:pt x="4007" y="4227"/>
                  </a:lnTo>
                  <a:lnTo>
                    <a:pt x="4002" y="4235"/>
                  </a:lnTo>
                  <a:lnTo>
                    <a:pt x="3975" y="4273"/>
                  </a:lnTo>
                  <a:lnTo>
                    <a:pt x="3970" y="4280"/>
                  </a:lnTo>
                  <a:lnTo>
                    <a:pt x="3942" y="4317"/>
                  </a:lnTo>
                  <a:lnTo>
                    <a:pt x="3936" y="4324"/>
                  </a:lnTo>
                  <a:lnTo>
                    <a:pt x="3906" y="4360"/>
                  </a:lnTo>
                  <a:lnTo>
                    <a:pt x="3900" y="4367"/>
                  </a:lnTo>
                  <a:lnTo>
                    <a:pt x="3869" y="4401"/>
                  </a:lnTo>
                  <a:lnTo>
                    <a:pt x="3863" y="4408"/>
                  </a:lnTo>
                  <a:lnTo>
                    <a:pt x="3831" y="4441"/>
                  </a:lnTo>
                  <a:lnTo>
                    <a:pt x="3824" y="4448"/>
                  </a:lnTo>
                  <a:lnTo>
                    <a:pt x="3791" y="4480"/>
                  </a:lnTo>
                  <a:lnTo>
                    <a:pt x="3784" y="4486"/>
                  </a:lnTo>
                  <a:lnTo>
                    <a:pt x="3750" y="4517"/>
                  </a:lnTo>
                  <a:lnTo>
                    <a:pt x="3743" y="4523"/>
                  </a:lnTo>
                  <a:lnTo>
                    <a:pt x="3707" y="4553"/>
                  </a:lnTo>
                  <a:lnTo>
                    <a:pt x="3700" y="4559"/>
                  </a:lnTo>
                  <a:lnTo>
                    <a:pt x="3663" y="4587"/>
                  </a:lnTo>
                  <a:lnTo>
                    <a:pt x="3656" y="4592"/>
                  </a:lnTo>
                  <a:lnTo>
                    <a:pt x="3618" y="4619"/>
                  </a:lnTo>
                  <a:lnTo>
                    <a:pt x="3610" y="4624"/>
                  </a:lnTo>
                  <a:lnTo>
                    <a:pt x="3571" y="4649"/>
                  </a:lnTo>
                  <a:lnTo>
                    <a:pt x="3563" y="4655"/>
                  </a:lnTo>
                  <a:lnTo>
                    <a:pt x="3524" y="4678"/>
                  </a:lnTo>
                  <a:lnTo>
                    <a:pt x="3517" y="4682"/>
                  </a:lnTo>
                  <a:lnTo>
                    <a:pt x="3476" y="4705"/>
                  </a:lnTo>
                  <a:lnTo>
                    <a:pt x="3468" y="4709"/>
                  </a:lnTo>
                  <a:lnTo>
                    <a:pt x="3427" y="4730"/>
                  </a:lnTo>
                  <a:lnTo>
                    <a:pt x="3418" y="4735"/>
                  </a:lnTo>
                  <a:lnTo>
                    <a:pt x="3376" y="4754"/>
                  </a:lnTo>
                  <a:lnTo>
                    <a:pt x="3368" y="4758"/>
                  </a:lnTo>
                  <a:lnTo>
                    <a:pt x="3325" y="4775"/>
                  </a:lnTo>
                  <a:lnTo>
                    <a:pt x="3316" y="4779"/>
                  </a:lnTo>
                  <a:lnTo>
                    <a:pt x="3273" y="4795"/>
                  </a:lnTo>
                  <a:lnTo>
                    <a:pt x="3264" y="4798"/>
                  </a:lnTo>
                  <a:lnTo>
                    <a:pt x="3220" y="4812"/>
                  </a:lnTo>
                  <a:lnTo>
                    <a:pt x="3211" y="4815"/>
                  </a:lnTo>
                  <a:lnTo>
                    <a:pt x="3167" y="4828"/>
                  </a:lnTo>
                  <a:lnTo>
                    <a:pt x="3158" y="4830"/>
                  </a:lnTo>
                  <a:lnTo>
                    <a:pt x="3113" y="4842"/>
                  </a:lnTo>
                  <a:lnTo>
                    <a:pt x="3104" y="4844"/>
                  </a:lnTo>
                  <a:lnTo>
                    <a:pt x="3059" y="4853"/>
                  </a:lnTo>
                  <a:lnTo>
                    <a:pt x="3050" y="4855"/>
                  </a:lnTo>
                  <a:lnTo>
                    <a:pt x="3004" y="4863"/>
                  </a:lnTo>
                  <a:lnTo>
                    <a:pt x="2995" y="4864"/>
                  </a:lnTo>
                  <a:lnTo>
                    <a:pt x="2949" y="4870"/>
                  </a:lnTo>
                  <a:lnTo>
                    <a:pt x="2940" y="4871"/>
                  </a:lnTo>
                  <a:lnTo>
                    <a:pt x="2894" y="4875"/>
                  </a:lnTo>
                  <a:lnTo>
                    <a:pt x="2885" y="4876"/>
                  </a:lnTo>
                  <a:lnTo>
                    <a:pt x="2838" y="4879"/>
                  </a:lnTo>
                  <a:lnTo>
                    <a:pt x="2829" y="4879"/>
                  </a:lnTo>
                  <a:lnTo>
                    <a:pt x="2783" y="4880"/>
                  </a:lnTo>
                  <a:lnTo>
                    <a:pt x="2773" y="4880"/>
                  </a:lnTo>
                  <a:lnTo>
                    <a:pt x="2727" y="4879"/>
                  </a:lnTo>
                  <a:lnTo>
                    <a:pt x="2718" y="4879"/>
                  </a:lnTo>
                  <a:lnTo>
                    <a:pt x="2671" y="4876"/>
                  </a:lnTo>
                  <a:lnTo>
                    <a:pt x="2662" y="4875"/>
                  </a:lnTo>
                  <a:lnTo>
                    <a:pt x="2616" y="4871"/>
                  </a:lnTo>
                  <a:lnTo>
                    <a:pt x="2607" y="4870"/>
                  </a:lnTo>
                  <a:lnTo>
                    <a:pt x="2561" y="4864"/>
                  </a:lnTo>
                  <a:lnTo>
                    <a:pt x="2552" y="4863"/>
                  </a:lnTo>
                  <a:lnTo>
                    <a:pt x="2506" y="4855"/>
                  </a:lnTo>
                  <a:lnTo>
                    <a:pt x="2497" y="4853"/>
                  </a:lnTo>
                  <a:lnTo>
                    <a:pt x="2452" y="4844"/>
                  </a:lnTo>
                  <a:lnTo>
                    <a:pt x="2443" y="4842"/>
                  </a:lnTo>
                  <a:lnTo>
                    <a:pt x="2398" y="4830"/>
                  </a:lnTo>
                  <a:lnTo>
                    <a:pt x="2389" y="4828"/>
                  </a:lnTo>
                  <a:lnTo>
                    <a:pt x="2345" y="4815"/>
                  </a:lnTo>
                  <a:lnTo>
                    <a:pt x="2336" y="4812"/>
                  </a:lnTo>
                  <a:lnTo>
                    <a:pt x="2292" y="4798"/>
                  </a:lnTo>
                  <a:lnTo>
                    <a:pt x="2283" y="4795"/>
                  </a:lnTo>
                  <a:lnTo>
                    <a:pt x="2240" y="4779"/>
                  </a:lnTo>
                  <a:lnTo>
                    <a:pt x="2232" y="4775"/>
                  </a:lnTo>
                  <a:lnTo>
                    <a:pt x="2189" y="4758"/>
                  </a:lnTo>
                  <a:lnTo>
                    <a:pt x="2180" y="4754"/>
                  </a:lnTo>
                  <a:lnTo>
                    <a:pt x="2138" y="4735"/>
                  </a:lnTo>
                  <a:lnTo>
                    <a:pt x="2130" y="4731"/>
                  </a:lnTo>
                  <a:lnTo>
                    <a:pt x="2089" y="4710"/>
                  </a:lnTo>
                  <a:lnTo>
                    <a:pt x="2080" y="4705"/>
                  </a:lnTo>
                  <a:lnTo>
                    <a:pt x="2040" y="4683"/>
                  </a:lnTo>
                  <a:lnTo>
                    <a:pt x="2032" y="4678"/>
                  </a:lnTo>
                  <a:lnTo>
                    <a:pt x="1993" y="4655"/>
                  </a:lnTo>
                  <a:lnTo>
                    <a:pt x="1985" y="4649"/>
                  </a:lnTo>
                  <a:lnTo>
                    <a:pt x="1946" y="4624"/>
                  </a:lnTo>
                  <a:lnTo>
                    <a:pt x="1938" y="4619"/>
                  </a:lnTo>
                  <a:lnTo>
                    <a:pt x="1900" y="4592"/>
                  </a:lnTo>
                  <a:lnTo>
                    <a:pt x="1893" y="4587"/>
                  </a:lnTo>
                  <a:lnTo>
                    <a:pt x="1856" y="4559"/>
                  </a:lnTo>
                  <a:lnTo>
                    <a:pt x="1849" y="4553"/>
                  </a:lnTo>
                  <a:lnTo>
                    <a:pt x="1813" y="4523"/>
                  </a:lnTo>
                  <a:lnTo>
                    <a:pt x="1806" y="4517"/>
                  </a:lnTo>
                  <a:lnTo>
                    <a:pt x="1772" y="4486"/>
                  </a:lnTo>
                  <a:lnTo>
                    <a:pt x="1765" y="4480"/>
                  </a:lnTo>
                  <a:lnTo>
                    <a:pt x="1732" y="4448"/>
                  </a:lnTo>
                  <a:lnTo>
                    <a:pt x="1725" y="4441"/>
                  </a:lnTo>
                  <a:lnTo>
                    <a:pt x="1693" y="4408"/>
                  </a:lnTo>
                  <a:lnTo>
                    <a:pt x="1687" y="4401"/>
                  </a:lnTo>
                  <a:lnTo>
                    <a:pt x="1656" y="4367"/>
                  </a:lnTo>
                  <a:lnTo>
                    <a:pt x="1650" y="4360"/>
                  </a:lnTo>
                  <a:lnTo>
                    <a:pt x="1620" y="4324"/>
                  </a:lnTo>
                  <a:lnTo>
                    <a:pt x="1614" y="4317"/>
                  </a:lnTo>
                  <a:lnTo>
                    <a:pt x="1586" y="4280"/>
                  </a:lnTo>
                  <a:lnTo>
                    <a:pt x="1581" y="4273"/>
                  </a:lnTo>
                  <a:lnTo>
                    <a:pt x="1554" y="4235"/>
                  </a:lnTo>
                  <a:lnTo>
                    <a:pt x="1549" y="4227"/>
                  </a:lnTo>
                  <a:lnTo>
                    <a:pt x="1524" y="4188"/>
                  </a:lnTo>
                  <a:lnTo>
                    <a:pt x="1518" y="4180"/>
                  </a:lnTo>
                  <a:lnTo>
                    <a:pt x="1495" y="4141"/>
                  </a:lnTo>
                  <a:lnTo>
                    <a:pt x="1490" y="4133"/>
                  </a:lnTo>
                  <a:lnTo>
                    <a:pt x="1468" y="4092"/>
                  </a:lnTo>
                  <a:lnTo>
                    <a:pt x="1463" y="4084"/>
                  </a:lnTo>
                  <a:lnTo>
                    <a:pt x="1443" y="4043"/>
                  </a:lnTo>
                  <a:lnTo>
                    <a:pt x="1439" y="4034"/>
                  </a:lnTo>
                  <a:lnTo>
                    <a:pt x="1419" y="3993"/>
                  </a:lnTo>
                  <a:lnTo>
                    <a:pt x="1416" y="3984"/>
                  </a:lnTo>
                  <a:lnTo>
                    <a:pt x="1398" y="3941"/>
                  </a:lnTo>
                  <a:lnTo>
                    <a:pt x="1395" y="3933"/>
                  </a:lnTo>
                  <a:lnTo>
                    <a:pt x="1379" y="3890"/>
                  </a:lnTo>
                  <a:lnTo>
                    <a:pt x="1376" y="3881"/>
                  </a:lnTo>
                  <a:lnTo>
                    <a:pt x="1361" y="3837"/>
                  </a:lnTo>
                  <a:lnTo>
                    <a:pt x="1358" y="3828"/>
                  </a:lnTo>
                  <a:lnTo>
                    <a:pt x="1346" y="3784"/>
                  </a:lnTo>
                  <a:lnTo>
                    <a:pt x="1343" y="3775"/>
                  </a:lnTo>
                  <a:lnTo>
                    <a:pt x="1332" y="3730"/>
                  </a:lnTo>
                  <a:lnTo>
                    <a:pt x="1330" y="3721"/>
                  </a:lnTo>
                  <a:lnTo>
                    <a:pt x="1321" y="3676"/>
                  </a:lnTo>
                  <a:lnTo>
                    <a:pt x="1319" y="3667"/>
                  </a:lnTo>
                  <a:lnTo>
                    <a:pt x="1311" y="3621"/>
                  </a:lnTo>
                  <a:lnTo>
                    <a:pt x="1310" y="3612"/>
                  </a:lnTo>
                  <a:lnTo>
                    <a:pt x="1304" y="3566"/>
                  </a:lnTo>
                  <a:lnTo>
                    <a:pt x="1303" y="3557"/>
                  </a:lnTo>
                  <a:lnTo>
                    <a:pt x="1299" y="3511"/>
                  </a:lnTo>
                  <a:lnTo>
                    <a:pt x="1298" y="3502"/>
                  </a:lnTo>
                  <a:lnTo>
                    <a:pt x="1295" y="3455"/>
                  </a:lnTo>
                  <a:lnTo>
                    <a:pt x="1295" y="3446"/>
                  </a:lnTo>
                  <a:lnTo>
                    <a:pt x="1294" y="3400"/>
                  </a:lnTo>
                  <a:lnTo>
                    <a:pt x="1294" y="3390"/>
                  </a:lnTo>
                  <a:lnTo>
                    <a:pt x="1295" y="3344"/>
                  </a:lnTo>
                  <a:lnTo>
                    <a:pt x="1295" y="3335"/>
                  </a:lnTo>
                  <a:lnTo>
                    <a:pt x="1298" y="3289"/>
                  </a:lnTo>
                  <a:lnTo>
                    <a:pt x="1299" y="3279"/>
                  </a:lnTo>
                  <a:lnTo>
                    <a:pt x="1303" y="3233"/>
                  </a:lnTo>
                  <a:lnTo>
                    <a:pt x="1304" y="3224"/>
                  </a:lnTo>
                  <a:lnTo>
                    <a:pt x="1310" y="3178"/>
                  </a:lnTo>
                  <a:lnTo>
                    <a:pt x="1311" y="3169"/>
                  </a:lnTo>
                  <a:lnTo>
                    <a:pt x="1319" y="3124"/>
                  </a:lnTo>
                  <a:lnTo>
                    <a:pt x="1321" y="3115"/>
                  </a:lnTo>
                  <a:lnTo>
                    <a:pt x="1330" y="3070"/>
                  </a:lnTo>
                  <a:lnTo>
                    <a:pt x="1332" y="3061"/>
                  </a:lnTo>
                  <a:lnTo>
                    <a:pt x="1343" y="3016"/>
                  </a:lnTo>
                  <a:lnTo>
                    <a:pt x="1346" y="3007"/>
                  </a:lnTo>
                  <a:lnTo>
                    <a:pt x="1358" y="2963"/>
                  </a:lnTo>
                  <a:lnTo>
                    <a:pt x="1361" y="2954"/>
                  </a:lnTo>
                  <a:lnTo>
                    <a:pt x="1376" y="2910"/>
                  </a:lnTo>
                  <a:lnTo>
                    <a:pt x="1379" y="2901"/>
                  </a:lnTo>
                  <a:lnTo>
                    <a:pt x="1395" y="2858"/>
                  </a:lnTo>
                  <a:lnTo>
                    <a:pt x="1398" y="2849"/>
                  </a:lnTo>
                  <a:lnTo>
                    <a:pt x="1416" y="2807"/>
                  </a:lnTo>
                  <a:lnTo>
                    <a:pt x="1419" y="2798"/>
                  </a:lnTo>
                  <a:lnTo>
                    <a:pt x="1438" y="2756"/>
                  </a:lnTo>
                  <a:lnTo>
                    <a:pt x="1442" y="2748"/>
                  </a:lnTo>
                  <a:lnTo>
                    <a:pt x="1463" y="2706"/>
                  </a:lnTo>
                  <a:lnTo>
                    <a:pt x="1468" y="2698"/>
                  </a:lnTo>
                  <a:lnTo>
                    <a:pt x="1490" y="2658"/>
                  </a:lnTo>
                  <a:lnTo>
                    <a:pt x="1495" y="2649"/>
                  </a:lnTo>
                  <a:lnTo>
                    <a:pt x="1519" y="2610"/>
                  </a:lnTo>
                  <a:lnTo>
                    <a:pt x="1524" y="2601"/>
                  </a:lnTo>
                  <a:lnTo>
                    <a:pt x="1549" y="2563"/>
                  </a:lnTo>
                  <a:lnTo>
                    <a:pt x="1554" y="2555"/>
                  </a:lnTo>
                  <a:lnTo>
                    <a:pt x="1581" y="2517"/>
                  </a:lnTo>
                  <a:lnTo>
                    <a:pt x="1587" y="2510"/>
                  </a:lnTo>
                  <a:lnTo>
                    <a:pt x="1615" y="2473"/>
                  </a:lnTo>
                  <a:lnTo>
                    <a:pt x="1621" y="2466"/>
                  </a:lnTo>
                  <a:lnTo>
                    <a:pt x="1650" y="2430"/>
                  </a:lnTo>
                  <a:lnTo>
                    <a:pt x="1656" y="2423"/>
                  </a:lnTo>
                  <a:lnTo>
                    <a:pt x="1687" y="2389"/>
                  </a:lnTo>
                  <a:lnTo>
                    <a:pt x="1693" y="2382"/>
                  </a:lnTo>
                  <a:lnTo>
                    <a:pt x="1725" y="2349"/>
                  </a:lnTo>
                  <a:lnTo>
                    <a:pt x="1732" y="2342"/>
                  </a:lnTo>
                  <a:lnTo>
                    <a:pt x="1765" y="2310"/>
                  </a:lnTo>
                  <a:lnTo>
                    <a:pt x="1772" y="2304"/>
                  </a:lnTo>
                  <a:lnTo>
                    <a:pt x="1806" y="2273"/>
                  </a:lnTo>
                  <a:lnTo>
                    <a:pt x="1813" y="2267"/>
                  </a:lnTo>
                  <a:lnTo>
                    <a:pt x="1849" y="2238"/>
                  </a:lnTo>
                  <a:lnTo>
                    <a:pt x="1856" y="2232"/>
                  </a:lnTo>
                  <a:lnTo>
                    <a:pt x="1893" y="2204"/>
                  </a:lnTo>
                  <a:lnTo>
                    <a:pt x="1900" y="2198"/>
                  </a:lnTo>
                  <a:lnTo>
                    <a:pt x="1938" y="2172"/>
                  </a:lnTo>
                  <a:lnTo>
                    <a:pt x="1945" y="2166"/>
                  </a:lnTo>
                  <a:lnTo>
                    <a:pt x="1984" y="2141"/>
                  </a:lnTo>
                  <a:lnTo>
                    <a:pt x="1992" y="2136"/>
                  </a:lnTo>
                  <a:lnTo>
                    <a:pt x="2032" y="2112"/>
                  </a:lnTo>
                  <a:lnTo>
                    <a:pt x="2041" y="2107"/>
                  </a:lnTo>
                  <a:lnTo>
                    <a:pt x="2081" y="2085"/>
                  </a:lnTo>
                  <a:lnTo>
                    <a:pt x="2089" y="2080"/>
                  </a:lnTo>
                  <a:lnTo>
                    <a:pt x="2131" y="2059"/>
                  </a:lnTo>
                  <a:lnTo>
                    <a:pt x="2139" y="2055"/>
                  </a:lnTo>
                  <a:lnTo>
                    <a:pt x="2181" y="2036"/>
                  </a:lnTo>
                  <a:lnTo>
                    <a:pt x="2190" y="2033"/>
                  </a:lnTo>
                  <a:lnTo>
                    <a:pt x="2232" y="2015"/>
                  </a:lnTo>
                  <a:lnTo>
                    <a:pt x="2241" y="2012"/>
                  </a:lnTo>
                  <a:lnTo>
                    <a:pt x="2284" y="1996"/>
                  </a:lnTo>
                  <a:lnTo>
                    <a:pt x="2293" y="1993"/>
                  </a:lnTo>
                  <a:lnTo>
                    <a:pt x="2336" y="1978"/>
                  </a:lnTo>
                  <a:lnTo>
                    <a:pt x="2345" y="1975"/>
                  </a:lnTo>
                  <a:lnTo>
                    <a:pt x="2389" y="1963"/>
                  </a:lnTo>
                  <a:lnTo>
                    <a:pt x="2398" y="1960"/>
                  </a:lnTo>
                  <a:lnTo>
                    <a:pt x="2443" y="1949"/>
                  </a:lnTo>
                  <a:lnTo>
                    <a:pt x="2452" y="1947"/>
                  </a:lnTo>
                  <a:lnTo>
                    <a:pt x="2497" y="1938"/>
                  </a:lnTo>
                  <a:lnTo>
                    <a:pt x="2506" y="1936"/>
                  </a:lnTo>
                  <a:lnTo>
                    <a:pt x="2552" y="1928"/>
                  </a:lnTo>
                  <a:lnTo>
                    <a:pt x="2561" y="1927"/>
                  </a:lnTo>
                  <a:lnTo>
                    <a:pt x="2607" y="1921"/>
                  </a:lnTo>
                  <a:lnTo>
                    <a:pt x="2616" y="1920"/>
                  </a:lnTo>
                  <a:lnTo>
                    <a:pt x="2662" y="1916"/>
                  </a:lnTo>
                  <a:lnTo>
                    <a:pt x="2671" y="1915"/>
                  </a:lnTo>
                  <a:lnTo>
                    <a:pt x="2718" y="1912"/>
                  </a:lnTo>
                  <a:lnTo>
                    <a:pt x="2727" y="1912"/>
                  </a:lnTo>
                  <a:lnTo>
                    <a:pt x="2773" y="1911"/>
                  </a:lnTo>
                  <a:lnTo>
                    <a:pt x="2783" y="1911"/>
                  </a:lnTo>
                  <a:lnTo>
                    <a:pt x="2829" y="1912"/>
                  </a:lnTo>
                  <a:lnTo>
                    <a:pt x="2838" y="1912"/>
                  </a:lnTo>
                  <a:lnTo>
                    <a:pt x="2885" y="1915"/>
                  </a:lnTo>
                  <a:lnTo>
                    <a:pt x="2894" y="1916"/>
                  </a:lnTo>
                  <a:lnTo>
                    <a:pt x="2940" y="1920"/>
                  </a:lnTo>
                  <a:lnTo>
                    <a:pt x="2949" y="1921"/>
                  </a:lnTo>
                  <a:lnTo>
                    <a:pt x="2995" y="1927"/>
                  </a:lnTo>
                  <a:lnTo>
                    <a:pt x="3004" y="1928"/>
                  </a:lnTo>
                  <a:lnTo>
                    <a:pt x="3050" y="1936"/>
                  </a:lnTo>
                  <a:lnTo>
                    <a:pt x="3059" y="1938"/>
                  </a:lnTo>
                  <a:lnTo>
                    <a:pt x="3104" y="1947"/>
                  </a:lnTo>
                  <a:lnTo>
                    <a:pt x="3113" y="1949"/>
                  </a:lnTo>
                  <a:lnTo>
                    <a:pt x="3158" y="1960"/>
                  </a:lnTo>
                  <a:lnTo>
                    <a:pt x="3167" y="1963"/>
                  </a:lnTo>
                  <a:lnTo>
                    <a:pt x="3211" y="1975"/>
                  </a:lnTo>
                  <a:lnTo>
                    <a:pt x="3220" y="1978"/>
                  </a:lnTo>
                  <a:lnTo>
                    <a:pt x="3264" y="1993"/>
                  </a:lnTo>
                  <a:lnTo>
                    <a:pt x="3273" y="1996"/>
                  </a:lnTo>
                  <a:lnTo>
                    <a:pt x="3316" y="2012"/>
                  </a:lnTo>
                  <a:lnTo>
                    <a:pt x="3324" y="2015"/>
                  </a:lnTo>
                  <a:lnTo>
                    <a:pt x="3367" y="2033"/>
                  </a:lnTo>
                  <a:lnTo>
                    <a:pt x="3376" y="2036"/>
                  </a:lnTo>
                  <a:lnTo>
                    <a:pt x="3417" y="2056"/>
                  </a:lnTo>
                  <a:lnTo>
                    <a:pt x="3426" y="2060"/>
                  </a:lnTo>
                  <a:lnTo>
                    <a:pt x="3467" y="2080"/>
                  </a:lnTo>
                  <a:lnTo>
                    <a:pt x="3475" y="2085"/>
                  </a:lnTo>
                  <a:lnTo>
                    <a:pt x="3516" y="2107"/>
                  </a:lnTo>
                  <a:lnTo>
                    <a:pt x="3524" y="2112"/>
                  </a:lnTo>
                  <a:lnTo>
                    <a:pt x="3564" y="2136"/>
                  </a:lnTo>
                  <a:lnTo>
                    <a:pt x="3572" y="2141"/>
                  </a:lnTo>
                  <a:lnTo>
                    <a:pt x="3611" y="2166"/>
                  </a:lnTo>
                  <a:lnTo>
                    <a:pt x="3618" y="2172"/>
                  </a:lnTo>
                  <a:lnTo>
                    <a:pt x="3656" y="2198"/>
                  </a:lnTo>
                  <a:lnTo>
                    <a:pt x="3663" y="2204"/>
                  </a:lnTo>
                  <a:lnTo>
                    <a:pt x="3700" y="2232"/>
                  </a:lnTo>
                  <a:lnTo>
                    <a:pt x="3707" y="2238"/>
                  </a:lnTo>
                  <a:lnTo>
                    <a:pt x="3743" y="2267"/>
                  </a:lnTo>
                  <a:lnTo>
                    <a:pt x="3750" y="2273"/>
                  </a:lnTo>
                  <a:lnTo>
                    <a:pt x="3784" y="2304"/>
                  </a:lnTo>
                  <a:lnTo>
                    <a:pt x="3791" y="2310"/>
                  </a:lnTo>
                  <a:lnTo>
                    <a:pt x="3824" y="2342"/>
                  </a:lnTo>
                  <a:lnTo>
                    <a:pt x="3831" y="2349"/>
                  </a:lnTo>
                  <a:lnTo>
                    <a:pt x="3863" y="2382"/>
                  </a:lnTo>
                  <a:lnTo>
                    <a:pt x="3869" y="2389"/>
                  </a:lnTo>
                  <a:lnTo>
                    <a:pt x="3900" y="2423"/>
                  </a:lnTo>
                  <a:lnTo>
                    <a:pt x="3906" y="2430"/>
                  </a:lnTo>
                  <a:lnTo>
                    <a:pt x="3935" y="2466"/>
                  </a:lnTo>
                  <a:lnTo>
                    <a:pt x="3941" y="2473"/>
                  </a:lnTo>
                  <a:lnTo>
                    <a:pt x="3969" y="2510"/>
                  </a:lnTo>
                  <a:lnTo>
                    <a:pt x="3975" y="2517"/>
                  </a:lnTo>
                  <a:lnTo>
                    <a:pt x="4002" y="2555"/>
                  </a:lnTo>
                  <a:lnTo>
                    <a:pt x="4007" y="2563"/>
                  </a:lnTo>
                  <a:lnTo>
                    <a:pt x="4032" y="2601"/>
                  </a:lnTo>
                  <a:lnTo>
                    <a:pt x="4037" y="2610"/>
                  </a:lnTo>
                  <a:lnTo>
                    <a:pt x="4061" y="2649"/>
                  </a:lnTo>
                  <a:lnTo>
                    <a:pt x="4066" y="2658"/>
                  </a:lnTo>
                  <a:lnTo>
                    <a:pt x="4088" y="2698"/>
                  </a:lnTo>
                  <a:lnTo>
                    <a:pt x="4093" y="2706"/>
                  </a:lnTo>
                  <a:lnTo>
                    <a:pt x="4114" y="2748"/>
                  </a:lnTo>
                  <a:lnTo>
                    <a:pt x="4118" y="2756"/>
                  </a:lnTo>
                  <a:lnTo>
                    <a:pt x="4137" y="2798"/>
                  </a:lnTo>
                  <a:lnTo>
                    <a:pt x="4140" y="2807"/>
                  </a:lnTo>
                  <a:lnTo>
                    <a:pt x="4158" y="2849"/>
                  </a:lnTo>
                  <a:lnTo>
                    <a:pt x="4161" y="2858"/>
                  </a:lnTo>
                  <a:lnTo>
                    <a:pt x="4177" y="2901"/>
                  </a:lnTo>
                  <a:lnTo>
                    <a:pt x="4180" y="2910"/>
                  </a:lnTo>
                  <a:lnTo>
                    <a:pt x="4195" y="2954"/>
                  </a:lnTo>
                  <a:lnTo>
                    <a:pt x="4198" y="2963"/>
                  </a:lnTo>
                  <a:lnTo>
                    <a:pt x="4210" y="3007"/>
                  </a:lnTo>
                  <a:lnTo>
                    <a:pt x="4213" y="3016"/>
                  </a:lnTo>
                  <a:lnTo>
                    <a:pt x="4224" y="3061"/>
                  </a:lnTo>
                  <a:lnTo>
                    <a:pt x="4226" y="3070"/>
                  </a:lnTo>
                  <a:lnTo>
                    <a:pt x="4235" y="3115"/>
                  </a:lnTo>
                  <a:lnTo>
                    <a:pt x="4237" y="3124"/>
                  </a:lnTo>
                  <a:lnTo>
                    <a:pt x="4245" y="3169"/>
                  </a:lnTo>
                  <a:lnTo>
                    <a:pt x="4246" y="3178"/>
                  </a:lnTo>
                  <a:lnTo>
                    <a:pt x="4252" y="3224"/>
                  </a:lnTo>
                  <a:lnTo>
                    <a:pt x="4253" y="3233"/>
                  </a:lnTo>
                  <a:lnTo>
                    <a:pt x="4257" y="3279"/>
                  </a:lnTo>
                  <a:lnTo>
                    <a:pt x="4258" y="3289"/>
                  </a:lnTo>
                  <a:lnTo>
                    <a:pt x="4261" y="3335"/>
                  </a:lnTo>
                  <a:close/>
                  <a:moveTo>
                    <a:pt x="3759" y="3469"/>
                  </a:moveTo>
                  <a:lnTo>
                    <a:pt x="3761" y="3432"/>
                  </a:lnTo>
                  <a:lnTo>
                    <a:pt x="3762" y="3395"/>
                  </a:lnTo>
                  <a:lnTo>
                    <a:pt x="3761" y="3358"/>
                  </a:lnTo>
                  <a:lnTo>
                    <a:pt x="3759" y="3321"/>
                  </a:lnTo>
                  <a:lnTo>
                    <a:pt x="3756" y="3285"/>
                  </a:lnTo>
                  <a:lnTo>
                    <a:pt x="3751" y="3248"/>
                  </a:lnTo>
                  <a:lnTo>
                    <a:pt x="3745" y="3212"/>
                  </a:lnTo>
                  <a:lnTo>
                    <a:pt x="3737" y="3176"/>
                  </a:lnTo>
                  <a:lnTo>
                    <a:pt x="3728" y="3141"/>
                  </a:lnTo>
                  <a:lnTo>
                    <a:pt x="3718" y="3105"/>
                  </a:lnTo>
                  <a:lnTo>
                    <a:pt x="3707" y="3070"/>
                  </a:lnTo>
                  <a:lnTo>
                    <a:pt x="3694" y="3036"/>
                  </a:lnTo>
                  <a:lnTo>
                    <a:pt x="3680" y="3002"/>
                  </a:lnTo>
                  <a:lnTo>
                    <a:pt x="3665" y="2968"/>
                  </a:lnTo>
                  <a:lnTo>
                    <a:pt x="3648" y="2935"/>
                  </a:lnTo>
                  <a:lnTo>
                    <a:pt x="3630" y="2903"/>
                  </a:lnTo>
                  <a:lnTo>
                    <a:pt x="3611" y="2871"/>
                  </a:lnTo>
                  <a:lnTo>
                    <a:pt x="3591" y="2840"/>
                  </a:lnTo>
                  <a:lnTo>
                    <a:pt x="3570" y="2810"/>
                  </a:lnTo>
                  <a:lnTo>
                    <a:pt x="3548" y="2781"/>
                  </a:lnTo>
                  <a:lnTo>
                    <a:pt x="3524" y="2753"/>
                  </a:lnTo>
                  <a:lnTo>
                    <a:pt x="3500" y="2726"/>
                  </a:lnTo>
                  <a:lnTo>
                    <a:pt x="3474" y="2699"/>
                  </a:lnTo>
                  <a:lnTo>
                    <a:pt x="3448" y="2674"/>
                  </a:lnTo>
                  <a:lnTo>
                    <a:pt x="3420" y="2649"/>
                  </a:lnTo>
                  <a:lnTo>
                    <a:pt x="3392" y="2626"/>
                  </a:lnTo>
                  <a:lnTo>
                    <a:pt x="3363" y="2603"/>
                  </a:lnTo>
                  <a:lnTo>
                    <a:pt x="3333" y="2582"/>
                  </a:lnTo>
                  <a:lnTo>
                    <a:pt x="3302" y="2562"/>
                  </a:lnTo>
                  <a:lnTo>
                    <a:pt x="3270" y="2542"/>
                  </a:lnTo>
                  <a:lnTo>
                    <a:pt x="3238" y="2525"/>
                  </a:lnTo>
                  <a:lnTo>
                    <a:pt x="3205" y="2508"/>
                  </a:lnTo>
                  <a:lnTo>
                    <a:pt x="3172" y="2493"/>
                  </a:lnTo>
                  <a:lnTo>
                    <a:pt x="3138" y="2479"/>
                  </a:lnTo>
                  <a:lnTo>
                    <a:pt x="3103" y="2466"/>
                  </a:lnTo>
                  <a:lnTo>
                    <a:pt x="3068" y="2455"/>
                  </a:lnTo>
                  <a:lnTo>
                    <a:pt x="3033" y="2445"/>
                  </a:lnTo>
                  <a:lnTo>
                    <a:pt x="2998" y="2436"/>
                  </a:lnTo>
                  <a:lnTo>
                    <a:pt x="2962" y="2428"/>
                  </a:lnTo>
                  <a:lnTo>
                    <a:pt x="2925" y="2422"/>
                  </a:lnTo>
                  <a:lnTo>
                    <a:pt x="2889" y="2417"/>
                  </a:lnTo>
                  <a:lnTo>
                    <a:pt x="2852" y="2414"/>
                  </a:lnTo>
                  <a:lnTo>
                    <a:pt x="2815" y="2412"/>
                  </a:lnTo>
                  <a:lnTo>
                    <a:pt x="2778" y="2411"/>
                  </a:lnTo>
                  <a:lnTo>
                    <a:pt x="2741" y="2412"/>
                  </a:lnTo>
                  <a:lnTo>
                    <a:pt x="2704" y="2414"/>
                  </a:lnTo>
                  <a:lnTo>
                    <a:pt x="2667" y="2417"/>
                  </a:lnTo>
                  <a:lnTo>
                    <a:pt x="2631" y="2422"/>
                  </a:lnTo>
                  <a:lnTo>
                    <a:pt x="2595" y="2428"/>
                  </a:lnTo>
                  <a:lnTo>
                    <a:pt x="2559" y="2436"/>
                  </a:lnTo>
                  <a:lnTo>
                    <a:pt x="2523" y="2445"/>
                  </a:lnTo>
                  <a:lnTo>
                    <a:pt x="2488" y="2455"/>
                  </a:lnTo>
                  <a:lnTo>
                    <a:pt x="2453" y="2466"/>
                  </a:lnTo>
                  <a:lnTo>
                    <a:pt x="2419" y="2479"/>
                  </a:lnTo>
                  <a:lnTo>
                    <a:pt x="2385" y="2493"/>
                  </a:lnTo>
                  <a:lnTo>
                    <a:pt x="2351" y="2508"/>
                  </a:lnTo>
                  <a:lnTo>
                    <a:pt x="2318" y="2525"/>
                  </a:lnTo>
                  <a:lnTo>
                    <a:pt x="2286" y="2543"/>
                  </a:lnTo>
                  <a:lnTo>
                    <a:pt x="2254" y="2562"/>
                  </a:lnTo>
                  <a:lnTo>
                    <a:pt x="2223" y="2582"/>
                  </a:lnTo>
                  <a:lnTo>
                    <a:pt x="2193" y="2603"/>
                  </a:lnTo>
                  <a:lnTo>
                    <a:pt x="2164" y="2626"/>
                  </a:lnTo>
                  <a:lnTo>
                    <a:pt x="2136" y="2649"/>
                  </a:lnTo>
                  <a:lnTo>
                    <a:pt x="2108" y="2674"/>
                  </a:lnTo>
                  <a:lnTo>
                    <a:pt x="2082" y="2699"/>
                  </a:lnTo>
                  <a:lnTo>
                    <a:pt x="2056" y="2726"/>
                  </a:lnTo>
                  <a:lnTo>
                    <a:pt x="2032" y="2753"/>
                  </a:lnTo>
                  <a:lnTo>
                    <a:pt x="2008" y="2781"/>
                  </a:lnTo>
                  <a:lnTo>
                    <a:pt x="1986" y="2810"/>
                  </a:lnTo>
                  <a:lnTo>
                    <a:pt x="1965" y="2840"/>
                  </a:lnTo>
                  <a:lnTo>
                    <a:pt x="1945" y="2871"/>
                  </a:lnTo>
                  <a:lnTo>
                    <a:pt x="1926" y="2903"/>
                  </a:lnTo>
                  <a:lnTo>
                    <a:pt x="1908" y="2935"/>
                  </a:lnTo>
                  <a:lnTo>
                    <a:pt x="1891" y="2968"/>
                  </a:lnTo>
                  <a:lnTo>
                    <a:pt x="1876" y="3002"/>
                  </a:lnTo>
                  <a:lnTo>
                    <a:pt x="1862" y="3036"/>
                  </a:lnTo>
                  <a:lnTo>
                    <a:pt x="1849" y="3070"/>
                  </a:lnTo>
                  <a:lnTo>
                    <a:pt x="1838" y="3105"/>
                  </a:lnTo>
                  <a:lnTo>
                    <a:pt x="1828" y="3141"/>
                  </a:lnTo>
                  <a:lnTo>
                    <a:pt x="1819" y="3176"/>
                  </a:lnTo>
                  <a:lnTo>
                    <a:pt x="1811" y="3212"/>
                  </a:lnTo>
                  <a:lnTo>
                    <a:pt x="1805" y="3248"/>
                  </a:lnTo>
                  <a:lnTo>
                    <a:pt x="1800" y="3285"/>
                  </a:lnTo>
                  <a:lnTo>
                    <a:pt x="1797" y="3321"/>
                  </a:lnTo>
                  <a:lnTo>
                    <a:pt x="1795" y="3358"/>
                  </a:lnTo>
                  <a:lnTo>
                    <a:pt x="1794" y="3395"/>
                  </a:lnTo>
                  <a:lnTo>
                    <a:pt x="1795" y="3432"/>
                  </a:lnTo>
                  <a:lnTo>
                    <a:pt x="1797" y="3469"/>
                  </a:lnTo>
                  <a:lnTo>
                    <a:pt x="1800" y="3506"/>
                  </a:lnTo>
                  <a:lnTo>
                    <a:pt x="1805" y="3542"/>
                  </a:lnTo>
                  <a:lnTo>
                    <a:pt x="1811" y="3579"/>
                  </a:lnTo>
                  <a:lnTo>
                    <a:pt x="1819" y="3615"/>
                  </a:lnTo>
                  <a:lnTo>
                    <a:pt x="1828" y="3650"/>
                  </a:lnTo>
                  <a:lnTo>
                    <a:pt x="1838" y="3685"/>
                  </a:lnTo>
                  <a:lnTo>
                    <a:pt x="1849" y="3720"/>
                  </a:lnTo>
                  <a:lnTo>
                    <a:pt x="1862" y="3755"/>
                  </a:lnTo>
                  <a:lnTo>
                    <a:pt x="1876" y="3789"/>
                  </a:lnTo>
                  <a:lnTo>
                    <a:pt x="1891" y="3822"/>
                  </a:lnTo>
                  <a:lnTo>
                    <a:pt x="1908" y="3855"/>
                  </a:lnTo>
                  <a:lnTo>
                    <a:pt x="1926" y="3887"/>
                  </a:lnTo>
                  <a:lnTo>
                    <a:pt x="1945" y="3919"/>
                  </a:lnTo>
                  <a:lnTo>
                    <a:pt x="1965" y="3950"/>
                  </a:lnTo>
                  <a:lnTo>
                    <a:pt x="1986" y="3980"/>
                  </a:lnTo>
                  <a:lnTo>
                    <a:pt x="2009" y="4009"/>
                  </a:lnTo>
                  <a:lnTo>
                    <a:pt x="2032" y="4037"/>
                  </a:lnTo>
                  <a:lnTo>
                    <a:pt x="2056" y="4065"/>
                  </a:lnTo>
                  <a:lnTo>
                    <a:pt x="2082" y="4091"/>
                  </a:lnTo>
                  <a:lnTo>
                    <a:pt x="2108" y="4117"/>
                  </a:lnTo>
                  <a:lnTo>
                    <a:pt x="2136" y="4141"/>
                  </a:lnTo>
                  <a:lnTo>
                    <a:pt x="2164" y="4164"/>
                  </a:lnTo>
                  <a:lnTo>
                    <a:pt x="2193" y="4187"/>
                  </a:lnTo>
                  <a:lnTo>
                    <a:pt x="2223" y="4208"/>
                  </a:lnTo>
                  <a:lnTo>
                    <a:pt x="2254" y="4228"/>
                  </a:lnTo>
                  <a:lnTo>
                    <a:pt x="2286" y="4247"/>
                  </a:lnTo>
                  <a:lnTo>
                    <a:pt x="2319" y="4266"/>
                  </a:lnTo>
                  <a:lnTo>
                    <a:pt x="2352" y="4282"/>
                  </a:lnTo>
                  <a:lnTo>
                    <a:pt x="2385" y="4298"/>
                  </a:lnTo>
                  <a:lnTo>
                    <a:pt x="2419" y="4312"/>
                  </a:lnTo>
                  <a:lnTo>
                    <a:pt x="2454" y="4325"/>
                  </a:lnTo>
                  <a:lnTo>
                    <a:pt x="2488" y="4336"/>
                  </a:lnTo>
                  <a:lnTo>
                    <a:pt x="2524" y="4346"/>
                  </a:lnTo>
                  <a:lnTo>
                    <a:pt x="2559" y="4355"/>
                  </a:lnTo>
                  <a:lnTo>
                    <a:pt x="2595" y="4363"/>
                  </a:lnTo>
                  <a:lnTo>
                    <a:pt x="2631" y="4369"/>
                  </a:lnTo>
                  <a:lnTo>
                    <a:pt x="2667" y="4374"/>
                  </a:lnTo>
                  <a:lnTo>
                    <a:pt x="2704" y="4377"/>
                  </a:lnTo>
                  <a:lnTo>
                    <a:pt x="2741" y="4379"/>
                  </a:lnTo>
                  <a:lnTo>
                    <a:pt x="2778" y="4380"/>
                  </a:lnTo>
                  <a:lnTo>
                    <a:pt x="2815" y="4379"/>
                  </a:lnTo>
                  <a:lnTo>
                    <a:pt x="2852" y="4377"/>
                  </a:lnTo>
                  <a:lnTo>
                    <a:pt x="2889" y="4374"/>
                  </a:lnTo>
                  <a:lnTo>
                    <a:pt x="2925" y="4369"/>
                  </a:lnTo>
                  <a:lnTo>
                    <a:pt x="2961" y="4363"/>
                  </a:lnTo>
                  <a:lnTo>
                    <a:pt x="2997" y="4355"/>
                  </a:lnTo>
                  <a:lnTo>
                    <a:pt x="3033" y="4346"/>
                  </a:lnTo>
                  <a:lnTo>
                    <a:pt x="3068" y="4336"/>
                  </a:lnTo>
                  <a:lnTo>
                    <a:pt x="3103" y="4325"/>
                  </a:lnTo>
                  <a:lnTo>
                    <a:pt x="3137" y="4312"/>
                  </a:lnTo>
                  <a:lnTo>
                    <a:pt x="3171" y="4298"/>
                  </a:lnTo>
                  <a:lnTo>
                    <a:pt x="3204" y="4283"/>
                  </a:lnTo>
                  <a:lnTo>
                    <a:pt x="3237" y="4266"/>
                  </a:lnTo>
                  <a:lnTo>
                    <a:pt x="3270" y="4248"/>
                  </a:lnTo>
                  <a:lnTo>
                    <a:pt x="3302" y="4228"/>
                  </a:lnTo>
                  <a:lnTo>
                    <a:pt x="3333" y="4208"/>
                  </a:lnTo>
                  <a:lnTo>
                    <a:pt x="3363" y="4187"/>
                  </a:lnTo>
                  <a:lnTo>
                    <a:pt x="3392" y="4164"/>
                  </a:lnTo>
                  <a:lnTo>
                    <a:pt x="3420" y="4141"/>
                  </a:lnTo>
                  <a:lnTo>
                    <a:pt x="3448" y="4117"/>
                  </a:lnTo>
                  <a:lnTo>
                    <a:pt x="3474" y="4091"/>
                  </a:lnTo>
                  <a:lnTo>
                    <a:pt x="3500" y="4065"/>
                  </a:lnTo>
                  <a:lnTo>
                    <a:pt x="3524" y="4037"/>
                  </a:lnTo>
                  <a:lnTo>
                    <a:pt x="3547" y="4009"/>
                  </a:lnTo>
                  <a:lnTo>
                    <a:pt x="3570" y="3980"/>
                  </a:lnTo>
                  <a:lnTo>
                    <a:pt x="3591" y="3950"/>
                  </a:lnTo>
                  <a:lnTo>
                    <a:pt x="3611" y="3919"/>
                  </a:lnTo>
                  <a:lnTo>
                    <a:pt x="3630" y="3887"/>
                  </a:lnTo>
                  <a:lnTo>
                    <a:pt x="3648" y="3855"/>
                  </a:lnTo>
                  <a:lnTo>
                    <a:pt x="3665" y="3822"/>
                  </a:lnTo>
                  <a:lnTo>
                    <a:pt x="3680" y="3789"/>
                  </a:lnTo>
                  <a:lnTo>
                    <a:pt x="3694" y="3755"/>
                  </a:lnTo>
                  <a:lnTo>
                    <a:pt x="3707" y="3720"/>
                  </a:lnTo>
                  <a:lnTo>
                    <a:pt x="3718" y="3685"/>
                  </a:lnTo>
                  <a:lnTo>
                    <a:pt x="3728" y="3650"/>
                  </a:lnTo>
                  <a:lnTo>
                    <a:pt x="3737" y="3615"/>
                  </a:lnTo>
                  <a:lnTo>
                    <a:pt x="3745" y="3579"/>
                  </a:lnTo>
                  <a:lnTo>
                    <a:pt x="3751" y="3542"/>
                  </a:lnTo>
                  <a:lnTo>
                    <a:pt x="3756" y="3506"/>
                  </a:lnTo>
                  <a:lnTo>
                    <a:pt x="3759" y="3469"/>
                  </a:lnTo>
                  <a:close/>
                </a:path>
              </a:pathLst>
            </a:custGeom>
            <a:grpFill/>
            <a:ln>
              <a:noFill/>
            </a:ln>
          </p:spPr>
          <p:txBody>
            <a:bodyPr/>
            <a:lstStyle/>
            <a:p>
              <a:endParaRPr/>
            </a:p>
          </p:txBody>
        </p:sp>
      </p:grpSp>
      <p:sp>
        <p:nvSpPr>
          <p:cNvPr id="53" name="TextBox 52">
            <a:extLst>
              <a:ext uri="{FF2B5EF4-FFF2-40B4-BE49-F238E27FC236}">
                <a16:creationId xmlns:a16="http://schemas.microsoft.com/office/drawing/2014/main" id="{E1E56D5C-9F4A-428D-B0B1-1428C6773605}"/>
              </a:ext>
            </a:extLst>
          </p:cNvPr>
          <p:cNvSpPr txBox="1"/>
          <p:nvPr/>
        </p:nvSpPr>
        <p:spPr>
          <a:xfrm>
            <a:off x="571018" y="1730608"/>
            <a:ext cx="1734412" cy="281770"/>
          </a:xfrm>
          <a:prstGeom prst="rect">
            <a:avLst/>
          </a:prstGeom>
          <a:noFill/>
        </p:spPr>
        <p:txBody>
          <a:bodyPr wrap="square" lIns="0" tIns="0" rIns="0" bIns="0" rtlCol="0" anchor="b">
            <a:normAutofit fontScale="92500" lnSpcReduction="20000"/>
          </a:bodyPr>
          <a:lstStyle/>
          <a:p>
            <a:r>
              <a:rPr lang="en-US" sz="2400" b="1" dirty="0">
                <a:solidFill>
                  <a:schemeClr val="accent1"/>
                </a:solidFill>
                <a:latin typeface="Arial" panose="020B0604020202020204" pitchFamily="34" charset="0"/>
              </a:rPr>
              <a:t>Before</a:t>
            </a:r>
            <a:endParaRPr lang="en-PH" sz="3200" b="1" dirty="0">
              <a:solidFill>
                <a:schemeClr val="accent1"/>
              </a:solidFill>
              <a:latin typeface="Arial" panose="020B0604020202020204" pitchFamily="34" charset="0"/>
            </a:endParaRPr>
          </a:p>
        </p:txBody>
      </p:sp>
      <p:sp>
        <p:nvSpPr>
          <p:cNvPr id="54" name="TextBox 53">
            <a:extLst>
              <a:ext uri="{FF2B5EF4-FFF2-40B4-BE49-F238E27FC236}">
                <a16:creationId xmlns:a16="http://schemas.microsoft.com/office/drawing/2014/main" id="{45AD6D02-20F5-4D2B-B08A-9C2A837F7387}"/>
              </a:ext>
            </a:extLst>
          </p:cNvPr>
          <p:cNvSpPr txBox="1"/>
          <p:nvPr/>
        </p:nvSpPr>
        <p:spPr>
          <a:xfrm>
            <a:off x="6096000" y="1730608"/>
            <a:ext cx="1734412" cy="281770"/>
          </a:xfrm>
          <a:prstGeom prst="rect">
            <a:avLst/>
          </a:prstGeom>
          <a:noFill/>
        </p:spPr>
        <p:txBody>
          <a:bodyPr wrap="square" lIns="0" tIns="0" rIns="0" bIns="0" rtlCol="0" anchor="b">
            <a:normAutofit fontScale="92500" lnSpcReduction="20000"/>
          </a:bodyPr>
          <a:lstStyle/>
          <a:p>
            <a:r>
              <a:rPr lang="en-US" sz="2400" b="1" dirty="0">
                <a:solidFill>
                  <a:schemeClr val="accent1"/>
                </a:solidFill>
                <a:latin typeface="Arial" panose="020B0604020202020204" pitchFamily="34" charset="0"/>
              </a:rPr>
              <a:t>After</a:t>
            </a:r>
            <a:endParaRPr lang="en-PH" sz="3200" b="1" dirty="0">
              <a:solidFill>
                <a:schemeClr val="accent1"/>
              </a:solidFill>
              <a:latin typeface="Arial" panose="020B0604020202020204" pitchFamily="34" charset="0"/>
            </a:endParaRPr>
          </a:p>
        </p:txBody>
      </p:sp>
    </p:spTree>
    <p:extLst>
      <p:ext uri="{BB962C8B-B14F-4D97-AF65-F5344CB8AC3E}">
        <p14:creationId xmlns:p14="http://schemas.microsoft.com/office/powerpoint/2010/main" val="17986340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A3EC0D-F9C7-427E-A485-1FF5F4CE7E82}"/>
              </a:ext>
            </a:extLst>
          </p:cNvPr>
          <p:cNvSpPr>
            <a:spLocks noGrp="1"/>
          </p:cNvSpPr>
          <p:nvPr>
            <p:ph type="ctrTitle"/>
          </p:nvPr>
        </p:nvSpPr>
        <p:spPr/>
        <p:txBody>
          <a:bodyPr>
            <a:normAutofit/>
          </a:bodyPr>
          <a:lstStyle/>
          <a:p>
            <a:r>
              <a:rPr lang="en-PH" dirty="0"/>
              <a:t>Measuring Our Impact</a:t>
            </a:r>
          </a:p>
        </p:txBody>
      </p:sp>
      <p:sp>
        <p:nvSpPr>
          <p:cNvPr id="3" name="Slide Number Placeholder 2">
            <a:extLst>
              <a:ext uri="{FF2B5EF4-FFF2-40B4-BE49-F238E27FC236}">
                <a16:creationId xmlns:a16="http://schemas.microsoft.com/office/drawing/2014/main" id="{12ADB52B-5EF6-4FFE-936F-B39DB81D92D8}"/>
              </a:ext>
            </a:extLst>
          </p:cNvPr>
          <p:cNvSpPr>
            <a:spLocks noGrp="1"/>
          </p:cNvSpPr>
          <p:nvPr>
            <p:ph type="sldNum" sz="quarter" idx="12"/>
          </p:nvPr>
        </p:nvSpPr>
        <p:spPr/>
        <p:txBody>
          <a:bodyPr/>
          <a:lstStyle/>
          <a:p>
            <a:fld id="{40FCC99B-2112-4769-A0F7-9B55781EDC8A}" type="slidenum">
              <a:rPr lang="en-PH" smtClean="0"/>
              <a:t>34</a:t>
            </a:fld>
            <a:endParaRPr lang="en-PH" dirty="0"/>
          </a:p>
        </p:txBody>
      </p:sp>
      <p:sp>
        <p:nvSpPr>
          <p:cNvPr id="5" name="Subtitle 4">
            <a:extLst>
              <a:ext uri="{FF2B5EF4-FFF2-40B4-BE49-F238E27FC236}">
                <a16:creationId xmlns:a16="http://schemas.microsoft.com/office/drawing/2014/main" id="{0C72747F-5297-4102-866B-D0E6CFDDF1E4}"/>
              </a:ext>
            </a:extLst>
          </p:cNvPr>
          <p:cNvSpPr>
            <a:spLocks noGrp="1"/>
          </p:cNvSpPr>
          <p:nvPr>
            <p:ph type="subTitle" idx="1"/>
          </p:nvPr>
        </p:nvSpPr>
        <p:spPr/>
        <p:txBody>
          <a:bodyPr/>
          <a:lstStyle/>
          <a:p>
            <a:endParaRPr lang="en-PH" dirty="0"/>
          </a:p>
        </p:txBody>
      </p:sp>
    </p:spTree>
    <p:extLst>
      <p:ext uri="{BB962C8B-B14F-4D97-AF65-F5344CB8AC3E}">
        <p14:creationId xmlns:p14="http://schemas.microsoft.com/office/powerpoint/2010/main" val="9410508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7E20013-F3EC-4CE2-A25E-605B01AE6529}"/>
              </a:ext>
            </a:extLst>
          </p:cNvPr>
          <p:cNvSpPr>
            <a:spLocks noGrp="1"/>
          </p:cNvSpPr>
          <p:nvPr>
            <p:ph type="title"/>
          </p:nvPr>
        </p:nvSpPr>
        <p:spPr/>
        <p:txBody>
          <a:bodyPr/>
          <a:lstStyle/>
          <a:p>
            <a:r>
              <a:rPr lang="en-PH" dirty="0"/>
              <a:t>How We Measure</a:t>
            </a:r>
          </a:p>
        </p:txBody>
      </p:sp>
      <p:sp>
        <p:nvSpPr>
          <p:cNvPr id="3" name="Slide Number Placeholder 2">
            <a:extLst>
              <a:ext uri="{FF2B5EF4-FFF2-40B4-BE49-F238E27FC236}">
                <a16:creationId xmlns:a16="http://schemas.microsoft.com/office/drawing/2014/main" id="{5FD284D3-E5B6-420C-8E41-DA040DD3E96B}"/>
              </a:ext>
            </a:extLst>
          </p:cNvPr>
          <p:cNvSpPr>
            <a:spLocks noGrp="1"/>
          </p:cNvSpPr>
          <p:nvPr>
            <p:ph type="sldNum" sz="quarter" idx="12"/>
          </p:nvPr>
        </p:nvSpPr>
        <p:spPr/>
        <p:txBody>
          <a:bodyPr/>
          <a:lstStyle/>
          <a:p>
            <a:fld id="{40FCC99B-2112-4769-A0F7-9B55781EDC8A}" type="slidenum">
              <a:rPr lang="en-PH" smtClean="0"/>
              <a:t>35</a:t>
            </a:fld>
            <a:endParaRPr lang="en-PH" dirty="0"/>
          </a:p>
        </p:txBody>
      </p:sp>
      <p:sp>
        <p:nvSpPr>
          <p:cNvPr id="5" name="Rectangle: Top Corners Rounded 4">
            <a:extLst>
              <a:ext uri="{FF2B5EF4-FFF2-40B4-BE49-F238E27FC236}">
                <a16:creationId xmlns:a16="http://schemas.microsoft.com/office/drawing/2014/main" id="{3EF693C8-F543-49AE-8A8D-AAE34378D111}"/>
              </a:ext>
            </a:extLst>
          </p:cNvPr>
          <p:cNvSpPr/>
          <p:nvPr/>
        </p:nvSpPr>
        <p:spPr>
          <a:xfrm rot="5400000">
            <a:off x="5902763" y="-2368818"/>
            <a:ext cx="1294517" cy="10026646"/>
          </a:xfrm>
          <a:prstGeom prst="round2SameRect">
            <a:avLst>
              <a:gd name="adj1" fmla="val 3972"/>
              <a:gd name="adj2" fmla="val 0"/>
            </a:avLst>
          </a:prstGeom>
          <a:noFill/>
          <a:ln w="9525" cap="rnd"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bg1">
                    <a:lumMod val="9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anose="020B0604020202020204" pitchFamily="34" charset="0"/>
            </a:endParaRPr>
          </a:p>
        </p:txBody>
      </p:sp>
      <p:sp>
        <p:nvSpPr>
          <p:cNvPr id="6" name="Rectangle 5">
            <a:extLst>
              <a:ext uri="{FF2B5EF4-FFF2-40B4-BE49-F238E27FC236}">
                <a16:creationId xmlns:a16="http://schemas.microsoft.com/office/drawing/2014/main" id="{10F0AFA8-5A36-4BF8-A5C6-3F2BE3CD146B}"/>
              </a:ext>
            </a:extLst>
          </p:cNvPr>
          <p:cNvSpPr/>
          <p:nvPr/>
        </p:nvSpPr>
        <p:spPr>
          <a:xfrm>
            <a:off x="630000" y="2166902"/>
            <a:ext cx="813060" cy="951124"/>
          </a:xfrm>
          <a:prstGeom prst="rect">
            <a:avLst/>
          </a:prstGeom>
          <a:solidFill>
            <a:schemeClr val="bg1"/>
          </a:solidFill>
          <a:ln w="19050"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anose="020B0604020202020204" pitchFamily="34" charset="0"/>
            </a:endParaRPr>
          </a:p>
        </p:txBody>
      </p:sp>
      <p:sp>
        <p:nvSpPr>
          <p:cNvPr id="7" name="Trapezoid 101">
            <a:extLst>
              <a:ext uri="{FF2B5EF4-FFF2-40B4-BE49-F238E27FC236}">
                <a16:creationId xmlns:a16="http://schemas.microsoft.com/office/drawing/2014/main" id="{87295E24-244E-43D9-ADE8-6FA864BBEA8D}"/>
              </a:ext>
            </a:extLst>
          </p:cNvPr>
          <p:cNvSpPr/>
          <p:nvPr/>
        </p:nvSpPr>
        <p:spPr>
          <a:xfrm rot="16200000">
            <a:off x="899078" y="2595302"/>
            <a:ext cx="1176835" cy="98407"/>
          </a:xfrm>
          <a:custGeom>
            <a:avLst/>
            <a:gdLst>
              <a:gd name="connsiteX0" fmla="*/ 0 w 874422"/>
              <a:gd name="connsiteY0" fmla="*/ 93644 h 93644"/>
              <a:gd name="connsiteX1" fmla="*/ 37477 w 874422"/>
              <a:gd name="connsiteY1" fmla="*/ 0 h 93644"/>
              <a:gd name="connsiteX2" fmla="*/ 836945 w 874422"/>
              <a:gd name="connsiteY2" fmla="*/ 0 h 93644"/>
              <a:gd name="connsiteX3" fmla="*/ 874422 w 874422"/>
              <a:gd name="connsiteY3" fmla="*/ 93644 h 93644"/>
              <a:gd name="connsiteX4" fmla="*/ 0 w 874422"/>
              <a:gd name="connsiteY4" fmla="*/ 93644 h 93644"/>
              <a:gd name="connsiteX0" fmla="*/ 0 w 874422"/>
              <a:gd name="connsiteY0" fmla="*/ 98407 h 98407"/>
              <a:gd name="connsiteX1" fmla="*/ 37477 w 874422"/>
              <a:gd name="connsiteY1" fmla="*/ 4763 h 98407"/>
              <a:gd name="connsiteX2" fmla="*/ 808370 w 874422"/>
              <a:gd name="connsiteY2" fmla="*/ 0 h 98407"/>
              <a:gd name="connsiteX3" fmla="*/ 874422 w 874422"/>
              <a:gd name="connsiteY3" fmla="*/ 98407 h 98407"/>
              <a:gd name="connsiteX4" fmla="*/ 0 w 874422"/>
              <a:gd name="connsiteY4" fmla="*/ 98407 h 98407"/>
              <a:gd name="connsiteX0" fmla="*/ 0 w 874422"/>
              <a:gd name="connsiteY0" fmla="*/ 98407 h 98407"/>
              <a:gd name="connsiteX1" fmla="*/ 89865 w 874422"/>
              <a:gd name="connsiteY1" fmla="*/ 3 h 98407"/>
              <a:gd name="connsiteX2" fmla="*/ 808370 w 874422"/>
              <a:gd name="connsiteY2" fmla="*/ 0 h 98407"/>
              <a:gd name="connsiteX3" fmla="*/ 874422 w 874422"/>
              <a:gd name="connsiteY3" fmla="*/ 98407 h 98407"/>
              <a:gd name="connsiteX4" fmla="*/ 0 w 874422"/>
              <a:gd name="connsiteY4" fmla="*/ 98407 h 9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422" h="98407">
                <a:moveTo>
                  <a:pt x="0" y="98407"/>
                </a:moveTo>
                <a:lnTo>
                  <a:pt x="89865" y="3"/>
                </a:lnTo>
                <a:lnTo>
                  <a:pt x="808370" y="0"/>
                </a:lnTo>
                <a:lnTo>
                  <a:pt x="874422" y="98407"/>
                </a:lnTo>
                <a:lnTo>
                  <a:pt x="0" y="98407"/>
                </a:lnTo>
                <a:close/>
              </a:path>
            </a:pathLst>
          </a:cu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rgbClr val="FFFFFF"/>
              </a:solidFill>
              <a:latin typeface="Arial" panose="020B0604020202020204" pitchFamily="34" charset="0"/>
            </a:endParaRPr>
          </a:p>
        </p:txBody>
      </p:sp>
      <p:sp>
        <p:nvSpPr>
          <p:cNvPr id="12" name="Rectangle: Top Corners Rounded 11">
            <a:extLst>
              <a:ext uri="{FF2B5EF4-FFF2-40B4-BE49-F238E27FC236}">
                <a16:creationId xmlns:a16="http://schemas.microsoft.com/office/drawing/2014/main" id="{C1FD92AA-5D36-4340-AC40-5FBFF7AAF949}"/>
              </a:ext>
            </a:extLst>
          </p:cNvPr>
          <p:cNvSpPr/>
          <p:nvPr/>
        </p:nvSpPr>
        <p:spPr>
          <a:xfrm rot="5400000">
            <a:off x="5902766" y="-916737"/>
            <a:ext cx="1294517" cy="10026643"/>
          </a:xfrm>
          <a:prstGeom prst="round2SameRect">
            <a:avLst>
              <a:gd name="adj1" fmla="val 3972"/>
              <a:gd name="adj2" fmla="val 0"/>
            </a:avLst>
          </a:prstGeom>
          <a:noFill/>
          <a:ln w="9525" cap="rnd"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bg1">
                    <a:lumMod val="9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anose="020B0604020202020204" pitchFamily="34" charset="0"/>
            </a:endParaRPr>
          </a:p>
        </p:txBody>
      </p:sp>
      <p:sp>
        <p:nvSpPr>
          <p:cNvPr id="13" name="Rectangle 12">
            <a:extLst>
              <a:ext uri="{FF2B5EF4-FFF2-40B4-BE49-F238E27FC236}">
                <a16:creationId xmlns:a16="http://schemas.microsoft.com/office/drawing/2014/main" id="{7B9E0827-3892-4887-A392-0B604169B5B2}"/>
              </a:ext>
            </a:extLst>
          </p:cNvPr>
          <p:cNvSpPr/>
          <p:nvPr/>
        </p:nvSpPr>
        <p:spPr>
          <a:xfrm>
            <a:off x="630000" y="3618981"/>
            <a:ext cx="813060" cy="951124"/>
          </a:xfrm>
          <a:prstGeom prst="rect">
            <a:avLst/>
          </a:prstGeom>
          <a:solidFill>
            <a:schemeClr val="bg1"/>
          </a:solidFill>
          <a:ln w="19050"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anose="020B0604020202020204" pitchFamily="34" charset="0"/>
            </a:endParaRPr>
          </a:p>
        </p:txBody>
      </p:sp>
      <p:sp>
        <p:nvSpPr>
          <p:cNvPr id="14" name="Trapezoid 101">
            <a:extLst>
              <a:ext uri="{FF2B5EF4-FFF2-40B4-BE49-F238E27FC236}">
                <a16:creationId xmlns:a16="http://schemas.microsoft.com/office/drawing/2014/main" id="{1210A890-5D51-40E4-9BEF-A3FF43686EC9}"/>
              </a:ext>
            </a:extLst>
          </p:cNvPr>
          <p:cNvSpPr/>
          <p:nvPr/>
        </p:nvSpPr>
        <p:spPr>
          <a:xfrm rot="16200000">
            <a:off x="899078" y="4047381"/>
            <a:ext cx="1176835" cy="98407"/>
          </a:xfrm>
          <a:custGeom>
            <a:avLst/>
            <a:gdLst>
              <a:gd name="connsiteX0" fmla="*/ 0 w 874422"/>
              <a:gd name="connsiteY0" fmla="*/ 93644 h 93644"/>
              <a:gd name="connsiteX1" fmla="*/ 37477 w 874422"/>
              <a:gd name="connsiteY1" fmla="*/ 0 h 93644"/>
              <a:gd name="connsiteX2" fmla="*/ 836945 w 874422"/>
              <a:gd name="connsiteY2" fmla="*/ 0 h 93644"/>
              <a:gd name="connsiteX3" fmla="*/ 874422 w 874422"/>
              <a:gd name="connsiteY3" fmla="*/ 93644 h 93644"/>
              <a:gd name="connsiteX4" fmla="*/ 0 w 874422"/>
              <a:gd name="connsiteY4" fmla="*/ 93644 h 93644"/>
              <a:gd name="connsiteX0" fmla="*/ 0 w 874422"/>
              <a:gd name="connsiteY0" fmla="*/ 98407 h 98407"/>
              <a:gd name="connsiteX1" fmla="*/ 37477 w 874422"/>
              <a:gd name="connsiteY1" fmla="*/ 4763 h 98407"/>
              <a:gd name="connsiteX2" fmla="*/ 808370 w 874422"/>
              <a:gd name="connsiteY2" fmla="*/ 0 h 98407"/>
              <a:gd name="connsiteX3" fmla="*/ 874422 w 874422"/>
              <a:gd name="connsiteY3" fmla="*/ 98407 h 98407"/>
              <a:gd name="connsiteX4" fmla="*/ 0 w 874422"/>
              <a:gd name="connsiteY4" fmla="*/ 98407 h 98407"/>
              <a:gd name="connsiteX0" fmla="*/ 0 w 874422"/>
              <a:gd name="connsiteY0" fmla="*/ 98407 h 98407"/>
              <a:gd name="connsiteX1" fmla="*/ 89865 w 874422"/>
              <a:gd name="connsiteY1" fmla="*/ 3 h 98407"/>
              <a:gd name="connsiteX2" fmla="*/ 808370 w 874422"/>
              <a:gd name="connsiteY2" fmla="*/ 0 h 98407"/>
              <a:gd name="connsiteX3" fmla="*/ 874422 w 874422"/>
              <a:gd name="connsiteY3" fmla="*/ 98407 h 98407"/>
              <a:gd name="connsiteX4" fmla="*/ 0 w 874422"/>
              <a:gd name="connsiteY4" fmla="*/ 98407 h 9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422" h="98407">
                <a:moveTo>
                  <a:pt x="0" y="98407"/>
                </a:moveTo>
                <a:lnTo>
                  <a:pt x="89865" y="3"/>
                </a:lnTo>
                <a:lnTo>
                  <a:pt x="808370" y="0"/>
                </a:lnTo>
                <a:lnTo>
                  <a:pt x="874422" y="98407"/>
                </a:lnTo>
                <a:lnTo>
                  <a:pt x="0" y="98407"/>
                </a:lnTo>
                <a:close/>
              </a:path>
            </a:pathLst>
          </a:cu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rgbClr val="FFFFFF"/>
              </a:solidFill>
              <a:latin typeface="Arial" panose="020B0604020202020204" pitchFamily="34" charset="0"/>
            </a:endParaRPr>
          </a:p>
        </p:txBody>
      </p:sp>
      <p:sp>
        <p:nvSpPr>
          <p:cNvPr id="20" name="Rectangle: Top Corners Rounded 19">
            <a:extLst>
              <a:ext uri="{FF2B5EF4-FFF2-40B4-BE49-F238E27FC236}">
                <a16:creationId xmlns:a16="http://schemas.microsoft.com/office/drawing/2014/main" id="{1C3BC60F-A179-41A4-98BD-DCCCD9A6E07F}"/>
              </a:ext>
            </a:extLst>
          </p:cNvPr>
          <p:cNvSpPr/>
          <p:nvPr/>
        </p:nvSpPr>
        <p:spPr>
          <a:xfrm rot="5400000">
            <a:off x="5902766" y="535342"/>
            <a:ext cx="1294517" cy="10026644"/>
          </a:xfrm>
          <a:prstGeom prst="round2SameRect">
            <a:avLst>
              <a:gd name="adj1" fmla="val 3972"/>
              <a:gd name="adj2" fmla="val 0"/>
            </a:avLst>
          </a:prstGeom>
          <a:noFill/>
          <a:ln w="9525" cap="rnd"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bg1">
                    <a:lumMod val="9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anose="020B0604020202020204" pitchFamily="34" charset="0"/>
            </a:endParaRPr>
          </a:p>
        </p:txBody>
      </p:sp>
      <p:sp>
        <p:nvSpPr>
          <p:cNvPr id="21" name="Rectangle 20">
            <a:extLst>
              <a:ext uri="{FF2B5EF4-FFF2-40B4-BE49-F238E27FC236}">
                <a16:creationId xmlns:a16="http://schemas.microsoft.com/office/drawing/2014/main" id="{63DF3B42-6406-456E-BBB9-98A7459F55C2}"/>
              </a:ext>
            </a:extLst>
          </p:cNvPr>
          <p:cNvSpPr/>
          <p:nvPr/>
        </p:nvSpPr>
        <p:spPr>
          <a:xfrm>
            <a:off x="630000" y="5071061"/>
            <a:ext cx="813060" cy="951124"/>
          </a:xfrm>
          <a:prstGeom prst="rect">
            <a:avLst/>
          </a:prstGeom>
          <a:solidFill>
            <a:schemeClr val="bg1"/>
          </a:solidFill>
          <a:ln w="19050"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anose="020B0604020202020204" pitchFamily="34" charset="0"/>
            </a:endParaRPr>
          </a:p>
        </p:txBody>
      </p:sp>
      <p:sp>
        <p:nvSpPr>
          <p:cNvPr id="22" name="Trapezoid 101">
            <a:extLst>
              <a:ext uri="{FF2B5EF4-FFF2-40B4-BE49-F238E27FC236}">
                <a16:creationId xmlns:a16="http://schemas.microsoft.com/office/drawing/2014/main" id="{7E56C573-3252-4615-A1F8-16F66650243D}"/>
              </a:ext>
            </a:extLst>
          </p:cNvPr>
          <p:cNvSpPr/>
          <p:nvPr/>
        </p:nvSpPr>
        <p:spPr>
          <a:xfrm rot="16200000">
            <a:off x="899078" y="5499461"/>
            <a:ext cx="1176835" cy="98407"/>
          </a:xfrm>
          <a:custGeom>
            <a:avLst/>
            <a:gdLst>
              <a:gd name="connsiteX0" fmla="*/ 0 w 874422"/>
              <a:gd name="connsiteY0" fmla="*/ 93644 h 93644"/>
              <a:gd name="connsiteX1" fmla="*/ 37477 w 874422"/>
              <a:gd name="connsiteY1" fmla="*/ 0 h 93644"/>
              <a:gd name="connsiteX2" fmla="*/ 836945 w 874422"/>
              <a:gd name="connsiteY2" fmla="*/ 0 h 93644"/>
              <a:gd name="connsiteX3" fmla="*/ 874422 w 874422"/>
              <a:gd name="connsiteY3" fmla="*/ 93644 h 93644"/>
              <a:gd name="connsiteX4" fmla="*/ 0 w 874422"/>
              <a:gd name="connsiteY4" fmla="*/ 93644 h 93644"/>
              <a:gd name="connsiteX0" fmla="*/ 0 w 874422"/>
              <a:gd name="connsiteY0" fmla="*/ 98407 h 98407"/>
              <a:gd name="connsiteX1" fmla="*/ 37477 w 874422"/>
              <a:gd name="connsiteY1" fmla="*/ 4763 h 98407"/>
              <a:gd name="connsiteX2" fmla="*/ 808370 w 874422"/>
              <a:gd name="connsiteY2" fmla="*/ 0 h 98407"/>
              <a:gd name="connsiteX3" fmla="*/ 874422 w 874422"/>
              <a:gd name="connsiteY3" fmla="*/ 98407 h 98407"/>
              <a:gd name="connsiteX4" fmla="*/ 0 w 874422"/>
              <a:gd name="connsiteY4" fmla="*/ 98407 h 98407"/>
              <a:gd name="connsiteX0" fmla="*/ 0 w 874422"/>
              <a:gd name="connsiteY0" fmla="*/ 98407 h 98407"/>
              <a:gd name="connsiteX1" fmla="*/ 89865 w 874422"/>
              <a:gd name="connsiteY1" fmla="*/ 3 h 98407"/>
              <a:gd name="connsiteX2" fmla="*/ 808370 w 874422"/>
              <a:gd name="connsiteY2" fmla="*/ 0 h 98407"/>
              <a:gd name="connsiteX3" fmla="*/ 874422 w 874422"/>
              <a:gd name="connsiteY3" fmla="*/ 98407 h 98407"/>
              <a:gd name="connsiteX4" fmla="*/ 0 w 874422"/>
              <a:gd name="connsiteY4" fmla="*/ 98407 h 9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422" h="98407">
                <a:moveTo>
                  <a:pt x="0" y="98407"/>
                </a:moveTo>
                <a:lnTo>
                  <a:pt x="89865" y="3"/>
                </a:lnTo>
                <a:lnTo>
                  <a:pt x="808370" y="0"/>
                </a:lnTo>
                <a:lnTo>
                  <a:pt x="874422" y="98407"/>
                </a:lnTo>
                <a:lnTo>
                  <a:pt x="0" y="98407"/>
                </a:lnTo>
                <a:close/>
              </a:path>
            </a:pathLst>
          </a:custGeom>
          <a:solidFill>
            <a:schemeClr val="accent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dirty="0">
              <a:solidFill>
                <a:srgbClr val="FFFFFF"/>
              </a:solidFill>
              <a:latin typeface="Arial" panose="020B0604020202020204" pitchFamily="34" charset="0"/>
            </a:endParaRPr>
          </a:p>
        </p:txBody>
      </p:sp>
      <p:sp>
        <p:nvSpPr>
          <p:cNvPr id="36" name="Rectangle 35">
            <a:extLst>
              <a:ext uri="{FF2B5EF4-FFF2-40B4-BE49-F238E27FC236}">
                <a16:creationId xmlns:a16="http://schemas.microsoft.com/office/drawing/2014/main" id="{272EFEB4-8033-499E-814E-3A0168CEABA0}"/>
              </a:ext>
            </a:extLst>
          </p:cNvPr>
          <p:cNvSpPr/>
          <p:nvPr/>
        </p:nvSpPr>
        <p:spPr>
          <a:xfrm>
            <a:off x="1678079" y="2056088"/>
            <a:ext cx="2751046" cy="117683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buFont typeface="Trebuchet MS" panose="020B0603020202020204" pitchFamily="34" charset="0"/>
              <a:buChar char="​"/>
            </a:pPr>
            <a:r>
              <a:rPr lang="en-PH" sz="1600" dirty="0">
                <a:solidFill>
                  <a:schemeClr val="accent1"/>
                </a:solidFill>
                <a:latin typeface="Arial" panose="020B0604020202020204" pitchFamily="34" charset="0"/>
              </a:rPr>
              <a:t>Academic growth — grade levels gained per program year</a:t>
            </a:r>
            <a:endParaRPr lang="en-US" sz="1600" dirty="0">
              <a:solidFill>
                <a:schemeClr val="accent1"/>
              </a:solidFill>
              <a:latin typeface="Arial" panose="020B0604020202020204" pitchFamily="34" charset="0"/>
              <a:sym typeface="Franklin Gothic Book" panose="020B0503020102020204" pitchFamily="34" charset="0"/>
            </a:endParaRPr>
          </a:p>
        </p:txBody>
      </p:sp>
      <p:sp>
        <p:nvSpPr>
          <p:cNvPr id="37" name="Rectangle 36">
            <a:extLst>
              <a:ext uri="{FF2B5EF4-FFF2-40B4-BE49-F238E27FC236}">
                <a16:creationId xmlns:a16="http://schemas.microsoft.com/office/drawing/2014/main" id="{D1C1D070-B103-437D-A136-56CC84E505E7}"/>
              </a:ext>
            </a:extLst>
          </p:cNvPr>
          <p:cNvSpPr/>
          <p:nvPr/>
        </p:nvSpPr>
        <p:spPr>
          <a:xfrm>
            <a:off x="1678079" y="3508166"/>
            <a:ext cx="2751046" cy="117683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buFont typeface="Trebuchet MS" panose="020B0603020202020204" pitchFamily="34" charset="0"/>
              <a:buChar char="​"/>
            </a:pPr>
            <a:r>
              <a:rPr lang="en-PH" sz="1600" dirty="0">
                <a:solidFill>
                  <a:schemeClr val="accent1"/>
                </a:solidFill>
                <a:latin typeface="Arial" panose="020B0604020202020204" pitchFamily="34" charset="0"/>
              </a:rPr>
              <a:t>Engagement — attendance, completion, and match retention</a:t>
            </a:r>
            <a:endParaRPr lang="en-US" sz="1600" dirty="0">
              <a:solidFill>
                <a:schemeClr val="accent1"/>
              </a:solidFill>
              <a:latin typeface="Arial" panose="020B0604020202020204" pitchFamily="34" charset="0"/>
              <a:sym typeface="Franklin Gothic Book" panose="020B0503020102020204" pitchFamily="34" charset="0"/>
            </a:endParaRPr>
          </a:p>
        </p:txBody>
      </p:sp>
      <p:sp>
        <p:nvSpPr>
          <p:cNvPr id="38" name="Rectangle 37">
            <a:extLst>
              <a:ext uri="{FF2B5EF4-FFF2-40B4-BE49-F238E27FC236}">
                <a16:creationId xmlns:a16="http://schemas.microsoft.com/office/drawing/2014/main" id="{9BD75D47-F5C9-4904-B754-6F9CC30C72B1}"/>
              </a:ext>
            </a:extLst>
          </p:cNvPr>
          <p:cNvSpPr/>
          <p:nvPr/>
        </p:nvSpPr>
        <p:spPr>
          <a:xfrm>
            <a:off x="1678079" y="4960245"/>
            <a:ext cx="2751046" cy="1176835"/>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F2F2F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buFont typeface="Trebuchet MS" panose="020B0603020202020204" pitchFamily="34" charset="0"/>
              <a:buChar char="​"/>
            </a:pPr>
            <a:r>
              <a:rPr lang="en-PH" sz="1600" dirty="0">
                <a:solidFill>
                  <a:schemeClr val="accent1"/>
                </a:solidFill>
                <a:latin typeface="Arial" panose="020B0604020202020204" pitchFamily="34" charset="0"/>
              </a:rPr>
              <a:t>Trajectory — graduation, college enrollment, persistence</a:t>
            </a:r>
            <a:endParaRPr lang="en-US" sz="1600" dirty="0">
              <a:solidFill>
                <a:schemeClr val="accent1"/>
              </a:solidFill>
              <a:latin typeface="Arial" panose="020B0604020202020204" pitchFamily="34" charset="0"/>
              <a:sym typeface="Franklin Gothic Book" panose="020B0503020102020204" pitchFamily="34" charset="0"/>
            </a:endParaRPr>
          </a:p>
        </p:txBody>
      </p:sp>
      <p:sp>
        <p:nvSpPr>
          <p:cNvPr id="40" name="TextBox 39">
            <a:extLst>
              <a:ext uri="{FF2B5EF4-FFF2-40B4-BE49-F238E27FC236}">
                <a16:creationId xmlns:a16="http://schemas.microsoft.com/office/drawing/2014/main" id="{220E2151-20CA-4FD4-B638-EEF17E38CA66}"/>
              </a:ext>
            </a:extLst>
          </p:cNvPr>
          <p:cNvSpPr txBox="1"/>
          <p:nvPr/>
        </p:nvSpPr>
        <p:spPr>
          <a:xfrm>
            <a:off x="4638907" y="2056088"/>
            <a:ext cx="6924444" cy="117683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324000" lvl="1" indent="-216000">
              <a:buClr>
                <a:schemeClr val="accent1"/>
              </a:buClr>
              <a:buSzPct val="100000"/>
              <a:buFont typeface="Trebuchet MS" panose="020B0603020202020204" pitchFamily="34" charset="0"/>
              <a:buChar char="•"/>
            </a:pPr>
            <a:r>
              <a:rPr lang="en-US" sz="1600" dirty="0">
                <a:solidFill>
                  <a:schemeClr val="tx1"/>
                </a:solidFill>
                <a:latin typeface="Arial" panose="020B0604020202020204" pitchFamily="34" charset="0"/>
              </a:rPr>
              <a:t>NWEA MAP assessments three times yearly for every Learning Labs student.</a:t>
            </a:r>
          </a:p>
          <a:p>
            <a:pPr marL="324000" lvl="1" indent="-216000">
              <a:buClr>
                <a:schemeClr val="accent1"/>
              </a:buClr>
              <a:buSzPct val="100000"/>
              <a:buFont typeface="Trebuchet MS" panose="020B0603020202020204" pitchFamily="34" charset="0"/>
              <a:buChar char="•"/>
            </a:pPr>
            <a:r>
              <a:rPr lang="en-US" sz="1600" dirty="0">
                <a:solidFill>
                  <a:schemeClr val="tx1"/>
                </a:solidFill>
                <a:latin typeface="Arial" panose="020B0604020202020204" pitchFamily="34" charset="0"/>
              </a:rPr>
              <a:t>Verified annually by Riverton University against a matched comparison group; results published in full each fall.</a:t>
            </a:r>
          </a:p>
        </p:txBody>
      </p:sp>
      <p:sp>
        <p:nvSpPr>
          <p:cNvPr id="41" name="TextBox 40">
            <a:extLst>
              <a:ext uri="{FF2B5EF4-FFF2-40B4-BE49-F238E27FC236}">
                <a16:creationId xmlns:a16="http://schemas.microsoft.com/office/drawing/2014/main" id="{6ABF2DB4-22E3-44EE-AB99-8949937C6504}"/>
              </a:ext>
            </a:extLst>
          </p:cNvPr>
          <p:cNvSpPr txBox="1"/>
          <p:nvPr/>
        </p:nvSpPr>
        <p:spPr>
          <a:xfrm>
            <a:off x="4638907" y="4960245"/>
            <a:ext cx="6924444" cy="117683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324000" lvl="1" indent="-216000">
              <a:buClr>
                <a:schemeClr val="accent1"/>
              </a:buClr>
              <a:buSzPct val="100000"/>
              <a:buFont typeface="Trebuchet MS" panose="020B0603020202020204" pitchFamily="34" charset="0"/>
              <a:buChar char="•"/>
            </a:pPr>
            <a:r>
              <a:rPr lang="en-US" sz="1600" dirty="0">
                <a:solidFill>
                  <a:schemeClr val="tx1"/>
                </a:solidFill>
                <a:latin typeface="Arial" panose="020B0604020202020204" pitchFamily="34" charset="0"/>
              </a:rPr>
              <a:t>Daily attendance scans and monthly match-quality surveys feed live dashboards.</a:t>
            </a:r>
          </a:p>
          <a:p>
            <a:pPr marL="324000" lvl="1" indent="-216000">
              <a:buClr>
                <a:schemeClr val="accent1"/>
              </a:buClr>
              <a:buSzPct val="100000"/>
              <a:buFont typeface="Trebuchet MS" panose="020B0603020202020204" pitchFamily="34" charset="0"/>
              <a:buChar char="•"/>
            </a:pPr>
            <a:r>
              <a:rPr lang="en-US" sz="1600" dirty="0">
                <a:solidFill>
                  <a:schemeClr val="tx1"/>
                </a:solidFill>
                <a:latin typeface="Arial" panose="020B0604020202020204" pitchFamily="34" charset="0"/>
              </a:rPr>
              <a:t>Spot-audited quarterly by our Program &amp; Impact board committee with site visits.</a:t>
            </a:r>
          </a:p>
        </p:txBody>
      </p:sp>
      <p:sp>
        <p:nvSpPr>
          <p:cNvPr id="42" name="TextBox 41">
            <a:extLst>
              <a:ext uri="{FF2B5EF4-FFF2-40B4-BE49-F238E27FC236}">
                <a16:creationId xmlns:a16="http://schemas.microsoft.com/office/drawing/2014/main" id="{270B0061-5BEF-4067-8995-394F926AA13A}"/>
              </a:ext>
            </a:extLst>
          </p:cNvPr>
          <p:cNvSpPr txBox="1"/>
          <p:nvPr/>
        </p:nvSpPr>
        <p:spPr>
          <a:xfrm>
            <a:off x="4638907" y="3508166"/>
            <a:ext cx="6924444" cy="117683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324000" lvl="1" indent="-216000">
              <a:buClr>
                <a:schemeClr val="accent1"/>
              </a:buClr>
              <a:buSzPct val="100000"/>
              <a:buFont typeface="Trebuchet MS" panose="020B0603020202020204" pitchFamily="34" charset="0"/>
              <a:buChar char="•"/>
            </a:pPr>
            <a:r>
              <a:rPr lang="en-US" sz="1600" dirty="0">
                <a:solidFill>
                  <a:schemeClr val="tx1"/>
                </a:solidFill>
                <a:latin typeface="Arial" panose="020B0604020202020204" pitchFamily="34" charset="0"/>
              </a:rPr>
              <a:t>National Student Clearinghouse data tracks every alum into college and beyond.</a:t>
            </a:r>
          </a:p>
          <a:p>
            <a:pPr marL="324000" lvl="1" indent="-216000">
              <a:buClr>
                <a:schemeClr val="accent1"/>
              </a:buClr>
              <a:buSzPct val="100000"/>
              <a:buFont typeface="Trebuchet MS" panose="020B0603020202020204" pitchFamily="34" charset="0"/>
              <a:buChar char="•"/>
            </a:pPr>
            <a:r>
              <a:rPr lang="en-US" sz="1600" dirty="0">
                <a:solidFill>
                  <a:schemeClr val="tx1"/>
                </a:solidFill>
                <a:latin typeface="Arial" panose="020B0604020202020204" pitchFamily="34" charset="0"/>
              </a:rPr>
              <a:t>Cross-checked against district records under our data-sharing agreement.</a:t>
            </a:r>
          </a:p>
        </p:txBody>
      </p:sp>
      <p:sp>
        <p:nvSpPr>
          <p:cNvPr id="44" name="Rectangle: Top Corners Rounded 43">
            <a:extLst>
              <a:ext uri="{FF2B5EF4-FFF2-40B4-BE49-F238E27FC236}">
                <a16:creationId xmlns:a16="http://schemas.microsoft.com/office/drawing/2014/main" id="{4457B97F-E773-4918-9995-A2A387379D26}"/>
              </a:ext>
            </a:extLst>
          </p:cNvPr>
          <p:cNvSpPr/>
          <p:nvPr/>
        </p:nvSpPr>
        <p:spPr>
          <a:xfrm>
            <a:off x="1536698" y="1469985"/>
            <a:ext cx="3104750" cy="453907"/>
          </a:xfrm>
          <a:prstGeom prst="round2Same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rPr>
              <a:t>What We Track</a:t>
            </a:r>
            <a:endParaRPr lang="en-PH" dirty="0">
              <a:latin typeface="Arial" panose="020B0604020202020204" pitchFamily="34" charset="0"/>
            </a:endParaRPr>
          </a:p>
        </p:txBody>
      </p:sp>
      <p:sp>
        <p:nvSpPr>
          <p:cNvPr id="45" name="Rectangle: Top Corners Rounded 44">
            <a:extLst>
              <a:ext uri="{FF2B5EF4-FFF2-40B4-BE49-F238E27FC236}">
                <a16:creationId xmlns:a16="http://schemas.microsoft.com/office/drawing/2014/main" id="{E7E927BC-DEFD-4535-BDC5-32BF16CEA65D}"/>
              </a:ext>
            </a:extLst>
          </p:cNvPr>
          <p:cNvSpPr/>
          <p:nvPr/>
        </p:nvSpPr>
        <p:spPr>
          <a:xfrm>
            <a:off x="4638906" y="1469985"/>
            <a:ext cx="6982075" cy="453907"/>
          </a:xfrm>
          <a:prstGeom prst="round2Same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rPr>
              <a:t>How We Verify</a:t>
            </a:r>
            <a:endParaRPr lang="en-PH" dirty="0">
              <a:latin typeface="Arial" panose="020B0604020202020204" pitchFamily="34" charset="0"/>
            </a:endParaRPr>
          </a:p>
        </p:txBody>
      </p:sp>
      <p:grpSp>
        <p:nvGrpSpPr>
          <p:cNvPr id="49" name="Graphic 45"/>
          <p:cNvGrpSpPr/>
          <p:nvPr/>
        </p:nvGrpSpPr>
        <p:grpSpPr>
          <a:xfrm>
            <a:off x="740249" y="2346183"/>
            <a:ext cx="592562" cy="592562"/>
            <a:chOff x="1830237" y="3559477"/>
            <a:chExt cx="633600" cy="633600"/>
          </a:xfrm>
        </p:grpSpPr>
        <p:sp>
          <p:nvSpPr>
            <p:cNvPr id="50" name="Accent"/>
            <p:cNvSpPr/>
            <p:nvPr/>
          </p:nvSpPr>
          <p:spPr>
            <a:xfrm>
              <a:off x="1830237" y="3559477"/>
              <a:ext cx="633600" cy="633600"/>
            </a:xfrm>
            <a:custGeom>
              <a:avLst/>
              <a:gdLst/>
              <a:ahLst/>
              <a:cxnLst/>
              <a:rect l="0" t="0" r="10000" b="10000"/>
              <a:pathLst>
                <a:path w="10000" h="10000">
                  <a:moveTo>
                    <a:pt x="7312" y="8285"/>
                  </a:moveTo>
                  <a:lnTo>
                    <a:pt x="5973" y="8285"/>
                  </a:lnTo>
                  <a:lnTo>
                    <a:pt x="5973" y="3175"/>
                  </a:lnTo>
                  <a:lnTo>
                    <a:pt x="7312" y="3175"/>
                  </a:lnTo>
                  <a:lnTo>
                    <a:pt x="7312" y="8285"/>
                  </a:lnTo>
                  <a:close/>
                  <a:moveTo>
                    <a:pt x="6503" y="2688"/>
                  </a:moveTo>
                  <a:lnTo>
                    <a:pt x="6503" y="2108"/>
                  </a:lnTo>
                  <a:lnTo>
                    <a:pt x="4145" y="3824"/>
                  </a:lnTo>
                  <a:lnTo>
                    <a:pt x="4138" y="3828"/>
                  </a:lnTo>
                  <a:lnTo>
                    <a:pt x="1948" y="5288"/>
                  </a:lnTo>
                  <a:lnTo>
                    <a:pt x="1925" y="5301"/>
                  </a:lnTo>
                  <a:lnTo>
                    <a:pt x="1901" y="5311"/>
                  </a:lnTo>
                  <a:lnTo>
                    <a:pt x="1876" y="5318"/>
                  </a:lnTo>
                  <a:lnTo>
                    <a:pt x="1850" y="5322"/>
                  </a:lnTo>
                  <a:lnTo>
                    <a:pt x="1824" y="5322"/>
                  </a:lnTo>
                  <a:lnTo>
                    <a:pt x="1798" y="5318"/>
                  </a:lnTo>
                  <a:lnTo>
                    <a:pt x="1773" y="5311"/>
                  </a:lnTo>
                  <a:lnTo>
                    <a:pt x="1748" y="5301"/>
                  </a:lnTo>
                  <a:lnTo>
                    <a:pt x="1726" y="5288"/>
                  </a:lnTo>
                  <a:lnTo>
                    <a:pt x="1705" y="5272"/>
                  </a:lnTo>
                  <a:lnTo>
                    <a:pt x="1686" y="5254"/>
                  </a:lnTo>
                  <a:lnTo>
                    <a:pt x="1671" y="5233"/>
                  </a:lnTo>
                  <a:lnTo>
                    <a:pt x="1658" y="5210"/>
                  </a:lnTo>
                  <a:lnTo>
                    <a:pt x="1648" y="5186"/>
                  </a:lnTo>
                  <a:lnTo>
                    <a:pt x="1641" y="5161"/>
                  </a:lnTo>
                  <a:lnTo>
                    <a:pt x="1637" y="5135"/>
                  </a:lnTo>
                  <a:lnTo>
                    <a:pt x="1637" y="5109"/>
                  </a:lnTo>
                  <a:lnTo>
                    <a:pt x="1641" y="5083"/>
                  </a:lnTo>
                  <a:lnTo>
                    <a:pt x="1648" y="5058"/>
                  </a:lnTo>
                  <a:lnTo>
                    <a:pt x="1658" y="5033"/>
                  </a:lnTo>
                  <a:lnTo>
                    <a:pt x="1671" y="5011"/>
                  </a:lnTo>
                  <a:lnTo>
                    <a:pt x="1687" y="4990"/>
                  </a:lnTo>
                  <a:lnTo>
                    <a:pt x="1705" y="4971"/>
                  </a:lnTo>
                  <a:lnTo>
                    <a:pt x="1726" y="4956"/>
                  </a:lnTo>
                  <a:lnTo>
                    <a:pt x="3913" y="3498"/>
                  </a:lnTo>
                  <a:lnTo>
                    <a:pt x="6088" y="1915"/>
                  </a:lnTo>
                  <a:lnTo>
                    <a:pt x="5730" y="1915"/>
                  </a:lnTo>
                  <a:lnTo>
                    <a:pt x="5704" y="1913"/>
                  </a:lnTo>
                  <a:lnTo>
                    <a:pt x="5678" y="1908"/>
                  </a:lnTo>
                  <a:lnTo>
                    <a:pt x="5653" y="1900"/>
                  </a:lnTo>
                  <a:lnTo>
                    <a:pt x="5630" y="1888"/>
                  </a:lnTo>
                  <a:lnTo>
                    <a:pt x="5608" y="1874"/>
                  </a:lnTo>
                  <a:lnTo>
                    <a:pt x="5589" y="1856"/>
                  </a:lnTo>
                  <a:lnTo>
                    <a:pt x="5571" y="1837"/>
                  </a:lnTo>
                  <a:lnTo>
                    <a:pt x="5557" y="1815"/>
                  </a:lnTo>
                  <a:lnTo>
                    <a:pt x="5545" y="1792"/>
                  </a:lnTo>
                  <a:lnTo>
                    <a:pt x="5537" y="1767"/>
                  </a:lnTo>
                  <a:lnTo>
                    <a:pt x="5532" y="1741"/>
                  </a:lnTo>
                  <a:lnTo>
                    <a:pt x="5530" y="1715"/>
                  </a:lnTo>
                  <a:lnTo>
                    <a:pt x="5532" y="1689"/>
                  </a:lnTo>
                  <a:lnTo>
                    <a:pt x="5537" y="1663"/>
                  </a:lnTo>
                  <a:lnTo>
                    <a:pt x="5545" y="1638"/>
                  </a:lnTo>
                  <a:lnTo>
                    <a:pt x="5557" y="1615"/>
                  </a:lnTo>
                  <a:lnTo>
                    <a:pt x="5571" y="1593"/>
                  </a:lnTo>
                  <a:lnTo>
                    <a:pt x="5589" y="1574"/>
                  </a:lnTo>
                  <a:lnTo>
                    <a:pt x="5608" y="1556"/>
                  </a:lnTo>
                  <a:lnTo>
                    <a:pt x="5630" y="1542"/>
                  </a:lnTo>
                  <a:lnTo>
                    <a:pt x="5653" y="1530"/>
                  </a:lnTo>
                  <a:lnTo>
                    <a:pt x="5678" y="1522"/>
                  </a:lnTo>
                  <a:lnTo>
                    <a:pt x="5704" y="1517"/>
                  </a:lnTo>
                  <a:lnTo>
                    <a:pt x="5730" y="1515"/>
                  </a:lnTo>
                  <a:lnTo>
                    <a:pt x="6703" y="1515"/>
                  </a:lnTo>
                  <a:lnTo>
                    <a:pt x="6706" y="1515"/>
                  </a:lnTo>
                  <a:lnTo>
                    <a:pt x="6708" y="1515"/>
                  </a:lnTo>
                  <a:lnTo>
                    <a:pt x="6719" y="1516"/>
                  </a:lnTo>
                  <a:lnTo>
                    <a:pt x="6729" y="1517"/>
                  </a:lnTo>
                  <a:lnTo>
                    <a:pt x="6732" y="1517"/>
                  </a:lnTo>
                  <a:lnTo>
                    <a:pt x="6734" y="1517"/>
                  </a:lnTo>
                  <a:lnTo>
                    <a:pt x="6744" y="1520"/>
                  </a:lnTo>
                  <a:lnTo>
                    <a:pt x="6755" y="1522"/>
                  </a:lnTo>
                  <a:lnTo>
                    <a:pt x="6757" y="1523"/>
                  </a:lnTo>
                  <a:lnTo>
                    <a:pt x="6760" y="1523"/>
                  </a:lnTo>
                  <a:lnTo>
                    <a:pt x="6770" y="1527"/>
                  </a:lnTo>
                  <a:lnTo>
                    <a:pt x="6780" y="1530"/>
                  </a:lnTo>
                  <a:lnTo>
                    <a:pt x="6782" y="1531"/>
                  </a:lnTo>
                  <a:lnTo>
                    <a:pt x="6784" y="1532"/>
                  </a:lnTo>
                  <a:lnTo>
                    <a:pt x="6794" y="1537"/>
                  </a:lnTo>
                  <a:lnTo>
                    <a:pt x="6803" y="1542"/>
                  </a:lnTo>
                  <a:lnTo>
                    <a:pt x="6805" y="1543"/>
                  </a:lnTo>
                  <a:lnTo>
                    <a:pt x="6807" y="1544"/>
                  </a:lnTo>
                  <a:lnTo>
                    <a:pt x="6816" y="1550"/>
                  </a:lnTo>
                  <a:lnTo>
                    <a:pt x="6825" y="1556"/>
                  </a:lnTo>
                  <a:lnTo>
                    <a:pt x="6827" y="1558"/>
                  </a:lnTo>
                  <a:lnTo>
                    <a:pt x="6829" y="1559"/>
                  </a:lnTo>
                  <a:lnTo>
                    <a:pt x="6837" y="1567"/>
                  </a:lnTo>
                  <a:lnTo>
                    <a:pt x="6844" y="1574"/>
                  </a:lnTo>
                  <a:lnTo>
                    <a:pt x="6846" y="1575"/>
                  </a:lnTo>
                  <a:lnTo>
                    <a:pt x="6848" y="1577"/>
                  </a:lnTo>
                  <a:lnTo>
                    <a:pt x="6855" y="1585"/>
                  </a:lnTo>
                  <a:lnTo>
                    <a:pt x="6862" y="1593"/>
                  </a:lnTo>
                  <a:lnTo>
                    <a:pt x="6863" y="1595"/>
                  </a:lnTo>
                  <a:lnTo>
                    <a:pt x="6865" y="1597"/>
                  </a:lnTo>
                  <a:lnTo>
                    <a:pt x="6870" y="1606"/>
                  </a:lnTo>
                  <a:lnTo>
                    <a:pt x="6876" y="1615"/>
                  </a:lnTo>
                  <a:lnTo>
                    <a:pt x="6877" y="1617"/>
                  </a:lnTo>
                  <a:lnTo>
                    <a:pt x="6879" y="1619"/>
                  </a:lnTo>
                  <a:lnTo>
                    <a:pt x="6883" y="1629"/>
                  </a:lnTo>
                  <a:lnTo>
                    <a:pt x="6888" y="1638"/>
                  </a:lnTo>
                  <a:lnTo>
                    <a:pt x="6889" y="1641"/>
                  </a:lnTo>
                  <a:lnTo>
                    <a:pt x="6890" y="1643"/>
                  </a:lnTo>
                  <a:lnTo>
                    <a:pt x="6893" y="1653"/>
                  </a:lnTo>
                  <a:lnTo>
                    <a:pt x="6896" y="1663"/>
                  </a:lnTo>
                  <a:lnTo>
                    <a:pt x="6897" y="1666"/>
                  </a:lnTo>
                  <a:lnTo>
                    <a:pt x="6897" y="1668"/>
                  </a:lnTo>
                  <a:lnTo>
                    <a:pt x="6899" y="1679"/>
                  </a:lnTo>
                  <a:lnTo>
                    <a:pt x="6901" y="1689"/>
                  </a:lnTo>
                  <a:lnTo>
                    <a:pt x="6901" y="1691"/>
                  </a:lnTo>
                  <a:lnTo>
                    <a:pt x="6902" y="1694"/>
                  </a:lnTo>
                  <a:lnTo>
                    <a:pt x="6902" y="1704"/>
                  </a:lnTo>
                  <a:lnTo>
                    <a:pt x="6903" y="1715"/>
                  </a:lnTo>
                  <a:lnTo>
                    <a:pt x="6903" y="2688"/>
                  </a:lnTo>
                  <a:lnTo>
                    <a:pt x="6901" y="2714"/>
                  </a:lnTo>
                  <a:lnTo>
                    <a:pt x="6896" y="2740"/>
                  </a:lnTo>
                  <a:lnTo>
                    <a:pt x="6888" y="2765"/>
                  </a:lnTo>
                  <a:lnTo>
                    <a:pt x="6876" y="2788"/>
                  </a:lnTo>
                  <a:lnTo>
                    <a:pt x="6862" y="2810"/>
                  </a:lnTo>
                  <a:lnTo>
                    <a:pt x="6844" y="2829"/>
                  </a:lnTo>
                  <a:lnTo>
                    <a:pt x="6825" y="2847"/>
                  </a:lnTo>
                  <a:lnTo>
                    <a:pt x="6803" y="2861"/>
                  </a:lnTo>
                  <a:lnTo>
                    <a:pt x="6780" y="2873"/>
                  </a:lnTo>
                  <a:lnTo>
                    <a:pt x="6755" y="2881"/>
                  </a:lnTo>
                  <a:lnTo>
                    <a:pt x="6729" y="2886"/>
                  </a:lnTo>
                  <a:lnTo>
                    <a:pt x="6703" y="2888"/>
                  </a:lnTo>
                  <a:lnTo>
                    <a:pt x="6677" y="2886"/>
                  </a:lnTo>
                  <a:lnTo>
                    <a:pt x="6651" y="2881"/>
                  </a:lnTo>
                  <a:lnTo>
                    <a:pt x="6626" y="2873"/>
                  </a:lnTo>
                  <a:lnTo>
                    <a:pt x="6603" y="2861"/>
                  </a:lnTo>
                  <a:lnTo>
                    <a:pt x="6581" y="2847"/>
                  </a:lnTo>
                  <a:lnTo>
                    <a:pt x="6562" y="2829"/>
                  </a:lnTo>
                  <a:lnTo>
                    <a:pt x="6544" y="2810"/>
                  </a:lnTo>
                  <a:lnTo>
                    <a:pt x="6530" y="2788"/>
                  </a:lnTo>
                  <a:lnTo>
                    <a:pt x="6518" y="2765"/>
                  </a:lnTo>
                  <a:lnTo>
                    <a:pt x="6510" y="2740"/>
                  </a:lnTo>
                  <a:lnTo>
                    <a:pt x="6505" y="2714"/>
                  </a:lnTo>
                  <a:lnTo>
                    <a:pt x="6503" y="2688"/>
                  </a:lnTo>
                  <a:close/>
                </a:path>
              </a:pathLst>
            </a:custGeom>
            <a:solidFill>
              <a:schemeClr val="accent1"/>
            </a:solidFill>
            <a:ln>
              <a:noFill/>
            </a:ln>
          </p:spPr>
          <p:txBody>
            <a:bodyPr/>
            <a:lstStyle/>
            <a:p>
              <a:endParaRPr/>
            </a:p>
          </p:txBody>
        </p:sp>
        <p:sp>
          <p:nvSpPr>
            <p:cNvPr id="51" name="Outline"/>
            <p:cNvSpPr/>
            <p:nvPr/>
          </p:nvSpPr>
          <p:spPr>
            <a:xfrm>
              <a:off x="1830237" y="3559477"/>
              <a:ext cx="633600" cy="633600"/>
            </a:xfrm>
            <a:custGeom>
              <a:avLst/>
              <a:gdLst/>
              <a:ahLst/>
              <a:cxnLst/>
              <a:rect l="0" t="0" r="10000" b="10000"/>
              <a:pathLst>
                <a:path w="10000" h="10000">
                  <a:moveTo>
                    <a:pt x="3877" y="8035"/>
                  </a:moveTo>
                  <a:lnTo>
                    <a:pt x="3877" y="4635"/>
                  </a:lnTo>
                  <a:lnTo>
                    <a:pt x="3878" y="4615"/>
                  </a:lnTo>
                  <a:lnTo>
                    <a:pt x="3882" y="4596"/>
                  </a:lnTo>
                  <a:lnTo>
                    <a:pt x="3888" y="4578"/>
                  </a:lnTo>
                  <a:lnTo>
                    <a:pt x="3897" y="4560"/>
                  </a:lnTo>
                  <a:lnTo>
                    <a:pt x="3908" y="4544"/>
                  </a:lnTo>
                  <a:lnTo>
                    <a:pt x="3921" y="4529"/>
                  </a:lnTo>
                  <a:lnTo>
                    <a:pt x="3936" y="4516"/>
                  </a:lnTo>
                  <a:lnTo>
                    <a:pt x="3952" y="4505"/>
                  </a:lnTo>
                  <a:lnTo>
                    <a:pt x="3970" y="4496"/>
                  </a:lnTo>
                  <a:lnTo>
                    <a:pt x="3988" y="4490"/>
                  </a:lnTo>
                  <a:lnTo>
                    <a:pt x="4007" y="4486"/>
                  </a:lnTo>
                  <a:lnTo>
                    <a:pt x="4027" y="4485"/>
                  </a:lnTo>
                  <a:lnTo>
                    <a:pt x="5365" y="4485"/>
                  </a:lnTo>
                  <a:lnTo>
                    <a:pt x="5385" y="4486"/>
                  </a:lnTo>
                  <a:lnTo>
                    <a:pt x="5404" y="4490"/>
                  </a:lnTo>
                  <a:lnTo>
                    <a:pt x="5422" y="4496"/>
                  </a:lnTo>
                  <a:lnTo>
                    <a:pt x="5440" y="4505"/>
                  </a:lnTo>
                  <a:lnTo>
                    <a:pt x="5456" y="4516"/>
                  </a:lnTo>
                  <a:lnTo>
                    <a:pt x="5471" y="4529"/>
                  </a:lnTo>
                  <a:lnTo>
                    <a:pt x="5484" y="4544"/>
                  </a:lnTo>
                  <a:lnTo>
                    <a:pt x="5495" y="4560"/>
                  </a:lnTo>
                  <a:lnTo>
                    <a:pt x="5504" y="4578"/>
                  </a:lnTo>
                  <a:lnTo>
                    <a:pt x="5510" y="4596"/>
                  </a:lnTo>
                  <a:lnTo>
                    <a:pt x="5514" y="4615"/>
                  </a:lnTo>
                  <a:lnTo>
                    <a:pt x="5515" y="4635"/>
                  </a:lnTo>
                  <a:lnTo>
                    <a:pt x="5515" y="8035"/>
                  </a:lnTo>
                  <a:lnTo>
                    <a:pt x="8650" y="8035"/>
                  </a:lnTo>
                  <a:lnTo>
                    <a:pt x="8683" y="8037"/>
                  </a:lnTo>
                  <a:lnTo>
                    <a:pt x="8715" y="8044"/>
                  </a:lnTo>
                  <a:lnTo>
                    <a:pt x="8746" y="8054"/>
                  </a:lnTo>
                  <a:lnTo>
                    <a:pt x="8775" y="8068"/>
                  </a:lnTo>
                  <a:lnTo>
                    <a:pt x="8802" y="8087"/>
                  </a:lnTo>
                  <a:lnTo>
                    <a:pt x="8827" y="8108"/>
                  </a:lnTo>
                  <a:lnTo>
                    <a:pt x="8848" y="8133"/>
                  </a:lnTo>
                  <a:lnTo>
                    <a:pt x="8867" y="8160"/>
                  </a:lnTo>
                  <a:lnTo>
                    <a:pt x="8881" y="8189"/>
                  </a:lnTo>
                  <a:lnTo>
                    <a:pt x="8891" y="8220"/>
                  </a:lnTo>
                  <a:lnTo>
                    <a:pt x="8898" y="8252"/>
                  </a:lnTo>
                  <a:lnTo>
                    <a:pt x="8900" y="8285"/>
                  </a:lnTo>
                  <a:lnTo>
                    <a:pt x="8898" y="8318"/>
                  </a:lnTo>
                  <a:lnTo>
                    <a:pt x="8891" y="8350"/>
                  </a:lnTo>
                  <a:lnTo>
                    <a:pt x="8881" y="8381"/>
                  </a:lnTo>
                  <a:lnTo>
                    <a:pt x="8867" y="8410"/>
                  </a:lnTo>
                  <a:lnTo>
                    <a:pt x="8848" y="8437"/>
                  </a:lnTo>
                  <a:lnTo>
                    <a:pt x="8827" y="8462"/>
                  </a:lnTo>
                  <a:lnTo>
                    <a:pt x="8802" y="8483"/>
                  </a:lnTo>
                  <a:lnTo>
                    <a:pt x="8775" y="8502"/>
                  </a:lnTo>
                  <a:lnTo>
                    <a:pt x="8746" y="8516"/>
                  </a:lnTo>
                  <a:lnTo>
                    <a:pt x="8715" y="8526"/>
                  </a:lnTo>
                  <a:lnTo>
                    <a:pt x="8683" y="8533"/>
                  </a:lnTo>
                  <a:lnTo>
                    <a:pt x="8650" y="8535"/>
                  </a:lnTo>
                  <a:lnTo>
                    <a:pt x="1350" y="8535"/>
                  </a:lnTo>
                  <a:lnTo>
                    <a:pt x="1317" y="8533"/>
                  </a:lnTo>
                  <a:lnTo>
                    <a:pt x="1285" y="8526"/>
                  </a:lnTo>
                  <a:lnTo>
                    <a:pt x="1254" y="8516"/>
                  </a:lnTo>
                  <a:lnTo>
                    <a:pt x="1225" y="8502"/>
                  </a:lnTo>
                  <a:lnTo>
                    <a:pt x="1198" y="8483"/>
                  </a:lnTo>
                  <a:lnTo>
                    <a:pt x="1173" y="8462"/>
                  </a:lnTo>
                  <a:lnTo>
                    <a:pt x="1152" y="8437"/>
                  </a:lnTo>
                  <a:lnTo>
                    <a:pt x="1133" y="8410"/>
                  </a:lnTo>
                  <a:lnTo>
                    <a:pt x="1119" y="8381"/>
                  </a:lnTo>
                  <a:lnTo>
                    <a:pt x="1109" y="8350"/>
                  </a:lnTo>
                  <a:lnTo>
                    <a:pt x="1102" y="8318"/>
                  </a:lnTo>
                  <a:lnTo>
                    <a:pt x="1100" y="8285"/>
                  </a:lnTo>
                  <a:lnTo>
                    <a:pt x="1102" y="8252"/>
                  </a:lnTo>
                  <a:lnTo>
                    <a:pt x="1109" y="8220"/>
                  </a:lnTo>
                  <a:lnTo>
                    <a:pt x="1119" y="8189"/>
                  </a:lnTo>
                  <a:lnTo>
                    <a:pt x="1133" y="8160"/>
                  </a:lnTo>
                  <a:lnTo>
                    <a:pt x="1152" y="8133"/>
                  </a:lnTo>
                  <a:lnTo>
                    <a:pt x="1173" y="8108"/>
                  </a:lnTo>
                  <a:lnTo>
                    <a:pt x="1198" y="8087"/>
                  </a:lnTo>
                  <a:lnTo>
                    <a:pt x="1225" y="8068"/>
                  </a:lnTo>
                  <a:lnTo>
                    <a:pt x="1254" y="8054"/>
                  </a:lnTo>
                  <a:lnTo>
                    <a:pt x="1285" y="8044"/>
                  </a:lnTo>
                  <a:lnTo>
                    <a:pt x="1317" y="8037"/>
                  </a:lnTo>
                  <a:lnTo>
                    <a:pt x="1350" y="8035"/>
                  </a:lnTo>
                  <a:lnTo>
                    <a:pt x="1930" y="8035"/>
                  </a:lnTo>
                  <a:lnTo>
                    <a:pt x="1930" y="5852"/>
                  </a:lnTo>
                  <a:lnTo>
                    <a:pt x="1931" y="5832"/>
                  </a:lnTo>
                  <a:lnTo>
                    <a:pt x="1935" y="5813"/>
                  </a:lnTo>
                  <a:lnTo>
                    <a:pt x="1941" y="5795"/>
                  </a:lnTo>
                  <a:lnTo>
                    <a:pt x="1950" y="5777"/>
                  </a:lnTo>
                  <a:lnTo>
                    <a:pt x="1961" y="5761"/>
                  </a:lnTo>
                  <a:lnTo>
                    <a:pt x="1974" y="5746"/>
                  </a:lnTo>
                  <a:lnTo>
                    <a:pt x="1989" y="5733"/>
                  </a:lnTo>
                  <a:lnTo>
                    <a:pt x="2005" y="5722"/>
                  </a:lnTo>
                  <a:lnTo>
                    <a:pt x="2023" y="5713"/>
                  </a:lnTo>
                  <a:lnTo>
                    <a:pt x="2041" y="5707"/>
                  </a:lnTo>
                  <a:lnTo>
                    <a:pt x="2060" y="5703"/>
                  </a:lnTo>
                  <a:lnTo>
                    <a:pt x="2080" y="5702"/>
                  </a:lnTo>
                  <a:lnTo>
                    <a:pt x="3418" y="5702"/>
                  </a:lnTo>
                  <a:lnTo>
                    <a:pt x="3438" y="5703"/>
                  </a:lnTo>
                  <a:lnTo>
                    <a:pt x="3457" y="5707"/>
                  </a:lnTo>
                  <a:lnTo>
                    <a:pt x="3475" y="5713"/>
                  </a:lnTo>
                  <a:lnTo>
                    <a:pt x="3493" y="5722"/>
                  </a:lnTo>
                  <a:lnTo>
                    <a:pt x="3509" y="5733"/>
                  </a:lnTo>
                  <a:lnTo>
                    <a:pt x="3524" y="5746"/>
                  </a:lnTo>
                  <a:lnTo>
                    <a:pt x="3537" y="5761"/>
                  </a:lnTo>
                  <a:lnTo>
                    <a:pt x="3548" y="5777"/>
                  </a:lnTo>
                  <a:lnTo>
                    <a:pt x="3557" y="5795"/>
                  </a:lnTo>
                  <a:lnTo>
                    <a:pt x="3563" y="5813"/>
                  </a:lnTo>
                  <a:lnTo>
                    <a:pt x="3567" y="5832"/>
                  </a:lnTo>
                  <a:lnTo>
                    <a:pt x="3568" y="5852"/>
                  </a:lnTo>
                  <a:lnTo>
                    <a:pt x="3568" y="8035"/>
                  </a:lnTo>
                  <a:lnTo>
                    <a:pt x="3877" y="8035"/>
                  </a:lnTo>
                  <a:close/>
                  <a:moveTo>
                    <a:pt x="5215" y="4785"/>
                  </a:moveTo>
                  <a:lnTo>
                    <a:pt x="4177" y="4785"/>
                  </a:lnTo>
                  <a:lnTo>
                    <a:pt x="4177" y="8035"/>
                  </a:lnTo>
                  <a:lnTo>
                    <a:pt x="5215" y="8035"/>
                  </a:lnTo>
                  <a:lnTo>
                    <a:pt x="5215" y="4785"/>
                  </a:lnTo>
                  <a:close/>
                  <a:moveTo>
                    <a:pt x="3268" y="8035"/>
                  </a:moveTo>
                  <a:lnTo>
                    <a:pt x="3268" y="6002"/>
                  </a:lnTo>
                  <a:lnTo>
                    <a:pt x="2230" y="6002"/>
                  </a:lnTo>
                  <a:lnTo>
                    <a:pt x="2230" y="8035"/>
                  </a:lnTo>
                  <a:lnTo>
                    <a:pt x="3268" y="8035"/>
                  </a:lnTo>
                  <a:close/>
                </a:path>
              </a:pathLst>
            </a:custGeom>
            <a:solidFill>
              <a:schemeClr val="accent1">
                <a:lumMod val="50000"/>
              </a:schemeClr>
            </a:solidFill>
            <a:ln>
              <a:noFill/>
            </a:ln>
          </p:spPr>
          <p:txBody>
            <a:bodyPr/>
            <a:lstStyle/>
            <a:p>
              <a:endParaRPr/>
            </a:p>
          </p:txBody>
        </p:sp>
      </p:grpSp>
      <p:grpSp>
        <p:nvGrpSpPr>
          <p:cNvPr id="52" name="Graphic 46"/>
          <p:cNvGrpSpPr/>
          <p:nvPr/>
        </p:nvGrpSpPr>
        <p:grpSpPr>
          <a:xfrm>
            <a:off x="740249" y="3798262"/>
            <a:ext cx="592562" cy="592562"/>
            <a:chOff x="6359457" y="2660110"/>
            <a:chExt cx="633600" cy="633600"/>
          </a:xfrm>
        </p:grpSpPr>
        <p:sp>
          <p:nvSpPr>
            <p:cNvPr id="53" name="Accent"/>
            <p:cNvSpPr/>
            <p:nvPr/>
          </p:nvSpPr>
          <p:spPr>
            <a:xfrm>
              <a:off x="6359457" y="2660110"/>
              <a:ext cx="633600" cy="633600"/>
            </a:xfrm>
            <a:custGeom>
              <a:avLst/>
              <a:gdLst/>
              <a:ahLst/>
              <a:cxnLst/>
              <a:rect l="0" t="0" r="10000" b="10000"/>
              <a:pathLst>
                <a:path w="10000" h="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chemeClr val="accent1"/>
            </a:solidFill>
            <a:ln>
              <a:noFill/>
            </a:ln>
          </p:spPr>
          <p:txBody>
            <a:bodyPr/>
            <a:lstStyle/>
            <a:p>
              <a:endParaRPr/>
            </a:p>
          </p:txBody>
        </p:sp>
        <p:sp>
          <p:nvSpPr>
            <p:cNvPr id="54" name="Outline"/>
            <p:cNvSpPr/>
            <p:nvPr/>
          </p:nvSpPr>
          <p:spPr>
            <a:xfrm>
              <a:off x="6359457" y="2660110"/>
              <a:ext cx="633600" cy="633600"/>
            </a:xfrm>
            <a:custGeom>
              <a:avLst/>
              <a:gdLst/>
              <a:ahLst/>
              <a:cxnLst/>
              <a:rect l="0" t="0" r="10000" b="10000"/>
              <a:pathLst>
                <a:path w="10000" h="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chemeClr val="accent1">
                <a:lumMod val="50000"/>
              </a:schemeClr>
            </a:solidFill>
            <a:ln>
              <a:noFill/>
            </a:ln>
          </p:spPr>
          <p:txBody>
            <a:bodyPr/>
            <a:lstStyle/>
            <a:p>
              <a:endParaRPr/>
            </a:p>
          </p:txBody>
        </p:sp>
      </p:grpSp>
      <p:grpSp>
        <p:nvGrpSpPr>
          <p:cNvPr id="55" name="Graphic 47"/>
          <p:cNvGrpSpPr/>
          <p:nvPr/>
        </p:nvGrpSpPr>
        <p:grpSpPr>
          <a:xfrm>
            <a:off x="740249" y="5250342"/>
            <a:ext cx="592562" cy="592562"/>
            <a:chOff x="4124395" y="861060"/>
            <a:chExt cx="589280" cy="589280"/>
          </a:xfrm>
        </p:grpSpPr>
        <p:sp>
          <p:nvSpPr>
            <p:cNvPr id="56" name="Accent"/>
            <p:cNvSpPr/>
            <p:nvPr/>
          </p:nvSpPr>
          <p:spPr>
            <a:xfrm>
              <a:off x="4124395" y="861060"/>
              <a:ext cx="589280" cy="589280"/>
            </a:xfrm>
            <a:custGeom>
              <a:avLst/>
              <a:gdLst/>
              <a:ahLst/>
              <a:cxnLst/>
              <a:rect l="0" t="0" r="10000" b="10000"/>
              <a:pathLst>
                <a:path w="10000" h="10000">
                  <a:moveTo>
                    <a:pt x="3190" y="2018"/>
                  </a:moveTo>
                  <a:lnTo>
                    <a:pt x="3190" y="1202"/>
                  </a:lnTo>
                  <a:lnTo>
                    <a:pt x="4618" y="1202"/>
                  </a:lnTo>
                  <a:lnTo>
                    <a:pt x="4210" y="1610"/>
                  </a:lnTo>
                  <a:lnTo>
                    <a:pt x="4618" y="2018"/>
                  </a:lnTo>
                  <a:lnTo>
                    <a:pt x="3190" y="2018"/>
                  </a:lnTo>
                  <a:close/>
                </a:path>
              </a:pathLst>
            </a:custGeom>
            <a:solidFill>
              <a:schemeClr val="accent1"/>
            </a:solidFill>
            <a:ln>
              <a:noFill/>
            </a:ln>
          </p:spPr>
          <p:txBody>
            <a:bodyPr/>
            <a:lstStyle/>
            <a:p>
              <a:endParaRPr/>
            </a:p>
          </p:txBody>
        </p:sp>
        <p:sp>
          <p:nvSpPr>
            <p:cNvPr id="57" name="Outline"/>
            <p:cNvSpPr/>
            <p:nvPr/>
          </p:nvSpPr>
          <p:spPr>
            <a:xfrm>
              <a:off x="4124395" y="861060"/>
              <a:ext cx="589280" cy="589280"/>
            </a:xfrm>
            <a:custGeom>
              <a:avLst/>
              <a:gdLst/>
              <a:ahLst/>
              <a:cxnLst/>
              <a:rect l="0" t="0" r="10000" b="10000"/>
              <a:pathLst>
                <a:path w="10000" h="10000">
                  <a:moveTo>
                    <a:pt x="3282" y="1062"/>
                  </a:moveTo>
                  <a:lnTo>
                    <a:pt x="3287" y="1074"/>
                  </a:lnTo>
                  <a:lnTo>
                    <a:pt x="3289" y="1087"/>
                  </a:lnTo>
                  <a:lnTo>
                    <a:pt x="3290" y="1100"/>
                  </a:lnTo>
                  <a:lnTo>
                    <a:pt x="3290" y="1102"/>
                  </a:lnTo>
                  <a:lnTo>
                    <a:pt x="4618" y="1102"/>
                  </a:lnTo>
                  <a:lnTo>
                    <a:pt x="4631" y="1103"/>
                  </a:lnTo>
                  <a:lnTo>
                    <a:pt x="4644" y="1105"/>
                  </a:lnTo>
                  <a:lnTo>
                    <a:pt x="4656" y="1110"/>
                  </a:lnTo>
                  <a:lnTo>
                    <a:pt x="4668" y="1115"/>
                  </a:lnTo>
                  <a:lnTo>
                    <a:pt x="4679" y="1123"/>
                  </a:lnTo>
                  <a:lnTo>
                    <a:pt x="4689" y="1131"/>
                  </a:lnTo>
                  <a:lnTo>
                    <a:pt x="4697" y="1141"/>
                  </a:lnTo>
                  <a:lnTo>
                    <a:pt x="4705" y="1152"/>
                  </a:lnTo>
                  <a:lnTo>
                    <a:pt x="4710" y="1164"/>
                  </a:lnTo>
                  <a:lnTo>
                    <a:pt x="4715" y="1176"/>
                  </a:lnTo>
                  <a:lnTo>
                    <a:pt x="4717" y="1189"/>
                  </a:lnTo>
                  <a:lnTo>
                    <a:pt x="4718" y="1202"/>
                  </a:lnTo>
                  <a:lnTo>
                    <a:pt x="4717" y="1215"/>
                  </a:lnTo>
                  <a:lnTo>
                    <a:pt x="4715" y="1228"/>
                  </a:lnTo>
                  <a:lnTo>
                    <a:pt x="4710" y="1240"/>
                  </a:lnTo>
                  <a:lnTo>
                    <a:pt x="4705" y="1252"/>
                  </a:lnTo>
                  <a:lnTo>
                    <a:pt x="4697" y="1263"/>
                  </a:lnTo>
                  <a:lnTo>
                    <a:pt x="4689" y="1273"/>
                  </a:lnTo>
                  <a:lnTo>
                    <a:pt x="4351" y="1610"/>
                  </a:lnTo>
                  <a:lnTo>
                    <a:pt x="4689" y="1947"/>
                  </a:lnTo>
                  <a:lnTo>
                    <a:pt x="4697" y="1957"/>
                  </a:lnTo>
                  <a:lnTo>
                    <a:pt x="4705" y="1968"/>
                  </a:lnTo>
                  <a:lnTo>
                    <a:pt x="4710" y="1980"/>
                  </a:lnTo>
                  <a:lnTo>
                    <a:pt x="4715" y="1992"/>
                  </a:lnTo>
                  <a:lnTo>
                    <a:pt x="4717" y="2005"/>
                  </a:lnTo>
                  <a:lnTo>
                    <a:pt x="4718" y="2018"/>
                  </a:lnTo>
                  <a:lnTo>
                    <a:pt x="4717" y="2031"/>
                  </a:lnTo>
                  <a:lnTo>
                    <a:pt x="4715" y="2044"/>
                  </a:lnTo>
                  <a:lnTo>
                    <a:pt x="4710" y="2056"/>
                  </a:lnTo>
                  <a:lnTo>
                    <a:pt x="4705" y="2068"/>
                  </a:lnTo>
                  <a:lnTo>
                    <a:pt x="4697" y="2079"/>
                  </a:lnTo>
                  <a:lnTo>
                    <a:pt x="4689" y="2089"/>
                  </a:lnTo>
                  <a:lnTo>
                    <a:pt x="4679" y="2097"/>
                  </a:lnTo>
                  <a:lnTo>
                    <a:pt x="4668" y="2105"/>
                  </a:lnTo>
                  <a:lnTo>
                    <a:pt x="4656" y="2110"/>
                  </a:lnTo>
                  <a:lnTo>
                    <a:pt x="4644" y="2115"/>
                  </a:lnTo>
                  <a:lnTo>
                    <a:pt x="4631" y="2117"/>
                  </a:lnTo>
                  <a:lnTo>
                    <a:pt x="4618" y="2118"/>
                  </a:lnTo>
                  <a:lnTo>
                    <a:pt x="3532" y="2118"/>
                  </a:lnTo>
                  <a:lnTo>
                    <a:pt x="3535" y="2135"/>
                  </a:lnTo>
                  <a:lnTo>
                    <a:pt x="3654" y="2337"/>
                  </a:lnTo>
                  <a:lnTo>
                    <a:pt x="3861" y="2538"/>
                  </a:lnTo>
                  <a:lnTo>
                    <a:pt x="4152" y="2732"/>
                  </a:lnTo>
                  <a:lnTo>
                    <a:pt x="4509" y="2917"/>
                  </a:lnTo>
                  <a:lnTo>
                    <a:pt x="4912" y="3095"/>
                  </a:lnTo>
                  <a:lnTo>
                    <a:pt x="5342" y="3269"/>
                  </a:lnTo>
                  <a:lnTo>
                    <a:pt x="5776" y="3445"/>
                  </a:lnTo>
                  <a:lnTo>
                    <a:pt x="5784" y="3448"/>
                  </a:lnTo>
                  <a:lnTo>
                    <a:pt x="6201" y="3631"/>
                  </a:lnTo>
                  <a:lnTo>
                    <a:pt x="6218" y="3640"/>
                  </a:lnTo>
                  <a:lnTo>
                    <a:pt x="6598" y="3837"/>
                  </a:lnTo>
                  <a:lnTo>
                    <a:pt x="6627" y="3854"/>
                  </a:lnTo>
                  <a:lnTo>
                    <a:pt x="6954" y="4073"/>
                  </a:lnTo>
                  <a:lnTo>
                    <a:pt x="6996" y="4106"/>
                  </a:lnTo>
                  <a:lnTo>
                    <a:pt x="7144" y="4250"/>
                  </a:lnTo>
                  <a:lnTo>
                    <a:pt x="7144" y="4567"/>
                  </a:lnTo>
                  <a:lnTo>
                    <a:pt x="7145" y="4583"/>
                  </a:lnTo>
                  <a:lnTo>
                    <a:pt x="7148" y="4599"/>
                  </a:lnTo>
                  <a:lnTo>
                    <a:pt x="7154" y="4615"/>
                  </a:lnTo>
                  <a:lnTo>
                    <a:pt x="7161" y="4630"/>
                  </a:lnTo>
                  <a:lnTo>
                    <a:pt x="7170" y="4643"/>
                  </a:lnTo>
                  <a:lnTo>
                    <a:pt x="7181" y="4655"/>
                  </a:lnTo>
                  <a:lnTo>
                    <a:pt x="7193" y="4666"/>
                  </a:lnTo>
                  <a:lnTo>
                    <a:pt x="7206" y="4675"/>
                  </a:lnTo>
                  <a:lnTo>
                    <a:pt x="7221" y="4682"/>
                  </a:lnTo>
                  <a:lnTo>
                    <a:pt x="7237" y="4688"/>
                  </a:lnTo>
                  <a:lnTo>
                    <a:pt x="7253" y="4691"/>
                  </a:lnTo>
                  <a:lnTo>
                    <a:pt x="7269" y="4692"/>
                  </a:lnTo>
                  <a:lnTo>
                    <a:pt x="7285" y="4691"/>
                  </a:lnTo>
                  <a:lnTo>
                    <a:pt x="7301" y="4688"/>
                  </a:lnTo>
                  <a:lnTo>
                    <a:pt x="7317" y="4682"/>
                  </a:lnTo>
                  <a:lnTo>
                    <a:pt x="7332" y="4675"/>
                  </a:lnTo>
                  <a:lnTo>
                    <a:pt x="7345" y="4666"/>
                  </a:lnTo>
                  <a:lnTo>
                    <a:pt x="7357" y="4655"/>
                  </a:lnTo>
                  <a:lnTo>
                    <a:pt x="7368" y="4643"/>
                  </a:lnTo>
                  <a:lnTo>
                    <a:pt x="7377" y="4630"/>
                  </a:lnTo>
                  <a:lnTo>
                    <a:pt x="7384" y="4615"/>
                  </a:lnTo>
                  <a:lnTo>
                    <a:pt x="7390" y="4599"/>
                  </a:lnTo>
                  <a:lnTo>
                    <a:pt x="7393" y="4583"/>
                  </a:lnTo>
                  <a:lnTo>
                    <a:pt x="7394" y="4573"/>
                  </a:lnTo>
                  <a:lnTo>
                    <a:pt x="7468" y="4700"/>
                  </a:lnTo>
                  <a:lnTo>
                    <a:pt x="7484" y="4731"/>
                  </a:lnTo>
                  <a:lnTo>
                    <a:pt x="7496" y="4764"/>
                  </a:lnTo>
                  <a:lnTo>
                    <a:pt x="7505" y="4798"/>
                  </a:lnTo>
                  <a:lnTo>
                    <a:pt x="7564" y="5124"/>
                  </a:lnTo>
                  <a:lnTo>
                    <a:pt x="7568" y="5160"/>
                  </a:lnTo>
                  <a:lnTo>
                    <a:pt x="7568" y="5196"/>
                  </a:lnTo>
                  <a:lnTo>
                    <a:pt x="7564" y="5232"/>
                  </a:lnTo>
                  <a:lnTo>
                    <a:pt x="7505" y="5558"/>
                  </a:lnTo>
                  <a:lnTo>
                    <a:pt x="7496" y="5592"/>
                  </a:lnTo>
                  <a:lnTo>
                    <a:pt x="7484" y="5625"/>
                  </a:lnTo>
                  <a:lnTo>
                    <a:pt x="7468" y="5656"/>
                  </a:lnTo>
                  <a:lnTo>
                    <a:pt x="7302" y="5939"/>
                  </a:lnTo>
                  <a:lnTo>
                    <a:pt x="7279" y="5973"/>
                  </a:lnTo>
                  <a:lnTo>
                    <a:pt x="7252" y="6003"/>
                  </a:lnTo>
                  <a:lnTo>
                    <a:pt x="6996" y="6250"/>
                  </a:lnTo>
                  <a:lnTo>
                    <a:pt x="6954" y="6284"/>
                  </a:lnTo>
                  <a:lnTo>
                    <a:pt x="6627" y="6503"/>
                  </a:lnTo>
                  <a:lnTo>
                    <a:pt x="6598" y="6520"/>
                  </a:lnTo>
                  <a:lnTo>
                    <a:pt x="6218" y="6717"/>
                  </a:lnTo>
                  <a:lnTo>
                    <a:pt x="6201" y="6725"/>
                  </a:lnTo>
                  <a:lnTo>
                    <a:pt x="5784" y="6908"/>
                  </a:lnTo>
                  <a:lnTo>
                    <a:pt x="5776" y="6912"/>
                  </a:lnTo>
                  <a:lnTo>
                    <a:pt x="5581" y="6991"/>
                  </a:lnTo>
                  <a:lnTo>
                    <a:pt x="5433" y="6991"/>
                  </a:lnTo>
                  <a:lnTo>
                    <a:pt x="5417" y="6992"/>
                  </a:lnTo>
                  <a:lnTo>
                    <a:pt x="5401" y="6995"/>
                  </a:lnTo>
                  <a:lnTo>
                    <a:pt x="5385" y="7001"/>
                  </a:lnTo>
                  <a:lnTo>
                    <a:pt x="5370" y="7008"/>
                  </a:lnTo>
                  <a:lnTo>
                    <a:pt x="5357" y="7017"/>
                  </a:lnTo>
                  <a:lnTo>
                    <a:pt x="5345" y="7028"/>
                  </a:lnTo>
                  <a:lnTo>
                    <a:pt x="5334" y="7040"/>
                  </a:lnTo>
                  <a:lnTo>
                    <a:pt x="5325" y="7054"/>
                  </a:lnTo>
                  <a:lnTo>
                    <a:pt x="5318" y="7068"/>
                  </a:lnTo>
                  <a:lnTo>
                    <a:pt x="5312" y="7084"/>
                  </a:lnTo>
                  <a:lnTo>
                    <a:pt x="5309" y="7100"/>
                  </a:lnTo>
                  <a:lnTo>
                    <a:pt x="5309" y="7101"/>
                  </a:lnTo>
                  <a:lnTo>
                    <a:pt x="4912" y="7262"/>
                  </a:lnTo>
                  <a:lnTo>
                    <a:pt x="4509" y="7440"/>
                  </a:lnTo>
                  <a:lnTo>
                    <a:pt x="4152" y="7625"/>
                  </a:lnTo>
                  <a:lnTo>
                    <a:pt x="3861" y="7819"/>
                  </a:lnTo>
                  <a:lnTo>
                    <a:pt x="3654" y="8020"/>
                  </a:lnTo>
                  <a:lnTo>
                    <a:pt x="3563" y="8174"/>
                  </a:lnTo>
                  <a:lnTo>
                    <a:pt x="3569" y="8183"/>
                  </a:lnTo>
                  <a:lnTo>
                    <a:pt x="3579" y="8197"/>
                  </a:lnTo>
                  <a:lnTo>
                    <a:pt x="3588" y="8212"/>
                  </a:lnTo>
                  <a:lnTo>
                    <a:pt x="3596" y="8227"/>
                  </a:lnTo>
                  <a:lnTo>
                    <a:pt x="3604" y="8243"/>
                  </a:lnTo>
                  <a:lnTo>
                    <a:pt x="3611" y="8258"/>
                  </a:lnTo>
                  <a:lnTo>
                    <a:pt x="3618" y="8274"/>
                  </a:lnTo>
                  <a:lnTo>
                    <a:pt x="3623" y="8290"/>
                  </a:lnTo>
                  <a:lnTo>
                    <a:pt x="3629" y="8306"/>
                  </a:lnTo>
                  <a:lnTo>
                    <a:pt x="3634" y="8323"/>
                  </a:lnTo>
                  <a:lnTo>
                    <a:pt x="3638" y="8339"/>
                  </a:lnTo>
                  <a:lnTo>
                    <a:pt x="3641" y="8356"/>
                  </a:lnTo>
                  <a:lnTo>
                    <a:pt x="3644" y="8373"/>
                  </a:lnTo>
                  <a:lnTo>
                    <a:pt x="3646" y="8390"/>
                  </a:lnTo>
                  <a:lnTo>
                    <a:pt x="3648" y="8407"/>
                  </a:lnTo>
                  <a:lnTo>
                    <a:pt x="3649" y="8424"/>
                  </a:lnTo>
                  <a:lnTo>
                    <a:pt x="3649" y="8441"/>
                  </a:lnTo>
                  <a:lnTo>
                    <a:pt x="3649" y="8458"/>
                  </a:lnTo>
                  <a:lnTo>
                    <a:pt x="3648" y="8476"/>
                  </a:lnTo>
                  <a:lnTo>
                    <a:pt x="3646" y="8493"/>
                  </a:lnTo>
                  <a:lnTo>
                    <a:pt x="3644" y="8510"/>
                  </a:lnTo>
                  <a:lnTo>
                    <a:pt x="3641" y="8527"/>
                  </a:lnTo>
                  <a:lnTo>
                    <a:pt x="3638" y="8543"/>
                  </a:lnTo>
                  <a:lnTo>
                    <a:pt x="3634" y="8560"/>
                  </a:lnTo>
                  <a:lnTo>
                    <a:pt x="3629" y="8577"/>
                  </a:lnTo>
                  <a:lnTo>
                    <a:pt x="3623" y="8593"/>
                  </a:lnTo>
                  <a:lnTo>
                    <a:pt x="3618" y="8609"/>
                  </a:lnTo>
                  <a:lnTo>
                    <a:pt x="3611" y="8625"/>
                  </a:lnTo>
                  <a:lnTo>
                    <a:pt x="3604" y="8640"/>
                  </a:lnTo>
                  <a:lnTo>
                    <a:pt x="3596" y="8656"/>
                  </a:lnTo>
                  <a:lnTo>
                    <a:pt x="3588" y="8671"/>
                  </a:lnTo>
                  <a:lnTo>
                    <a:pt x="3579" y="8686"/>
                  </a:lnTo>
                  <a:lnTo>
                    <a:pt x="3569" y="8700"/>
                  </a:lnTo>
                  <a:lnTo>
                    <a:pt x="3559" y="8714"/>
                  </a:lnTo>
                  <a:lnTo>
                    <a:pt x="3549" y="8727"/>
                  </a:lnTo>
                  <a:lnTo>
                    <a:pt x="3538" y="8740"/>
                  </a:lnTo>
                  <a:lnTo>
                    <a:pt x="3526" y="8753"/>
                  </a:lnTo>
                  <a:lnTo>
                    <a:pt x="3514" y="8766"/>
                  </a:lnTo>
                  <a:lnTo>
                    <a:pt x="3502" y="8777"/>
                  </a:lnTo>
                  <a:lnTo>
                    <a:pt x="3489" y="8789"/>
                  </a:lnTo>
                  <a:lnTo>
                    <a:pt x="3476" y="8800"/>
                  </a:lnTo>
                  <a:lnTo>
                    <a:pt x="3463" y="8810"/>
                  </a:lnTo>
                  <a:lnTo>
                    <a:pt x="3449" y="8820"/>
                  </a:lnTo>
                  <a:lnTo>
                    <a:pt x="3435" y="8830"/>
                  </a:lnTo>
                  <a:lnTo>
                    <a:pt x="3420" y="8839"/>
                  </a:lnTo>
                  <a:lnTo>
                    <a:pt x="3405" y="8847"/>
                  </a:lnTo>
                  <a:lnTo>
                    <a:pt x="3389" y="8855"/>
                  </a:lnTo>
                  <a:lnTo>
                    <a:pt x="3374" y="8862"/>
                  </a:lnTo>
                  <a:lnTo>
                    <a:pt x="3358" y="8869"/>
                  </a:lnTo>
                  <a:lnTo>
                    <a:pt x="3342" y="8874"/>
                  </a:lnTo>
                  <a:lnTo>
                    <a:pt x="3326" y="8880"/>
                  </a:lnTo>
                  <a:lnTo>
                    <a:pt x="3309" y="8884"/>
                  </a:lnTo>
                  <a:lnTo>
                    <a:pt x="3292" y="8889"/>
                  </a:lnTo>
                  <a:lnTo>
                    <a:pt x="3276" y="8892"/>
                  </a:lnTo>
                  <a:lnTo>
                    <a:pt x="3259" y="8895"/>
                  </a:lnTo>
                  <a:lnTo>
                    <a:pt x="3242" y="8897"/>
                  </a:lnTo>
                  <a:lnTo>
                    <a:pt x="3225" y="8899"/>
                  </a:lnTo>
                  <a:lnTo>
                    <a:pt x="3207" y="8900"/>
                  </a:lnTo>
                  <a:lnTo>
                    <a:pt x="3190" y="8900"/>
                  </a:lnTo>
                  <a:lnTo>
                    <a:pt x="3173" y="8900"/>
                  </a:lnTo>
                  <a:lnTo>
                    <a:pt x="3156" y="8899"/>
                  </a:lnTo>
                  <a:lnTo>
                    <a:pt x="3139" y="8897"/>
                  </a:lnTo>
                  <a:lnTo>
                    <a:pt x="3122" y="8895"/>
                  </a:lnTo>
                  <a:lnTo>
                    <a:pt x="3105" y="8892"/>
                  </a:lnTo>
                  <a:lnTo>
                    <a:pt x="3088" y="8889"/>
                  </a:lnTo>
                  <a:lnTo>
                    <a:pt x="3072" y="8884"/>
                  </a:lnTo>
                  <a:lnTo>
                    <a:pt x="3055" y="8880"/>
                  </a:lnTo>
                  <a:lnTo>
                    <a:pt x="3039" y="8874"/>
                  </a:lnTo>
                  <a:lnTo>
                    <a:pt x="3023" y="8869"/>
                  </a:lnTo>
                  <a:lnTo>
                    <a:pt x="3007" y="8862"/>
                  </a:lnTo>
                  <a:lnTo>
                    <a:pt x="2992" y="8855"/>
                  </a:lnTo>
                  <a:lnTo>
                    <a:pt x="2976" y="8847"/>
                  </a:lnTo>
                  <a:lnTo>
                    <a:pt x="2961" y="8839"/>
                  </a:lnTo>
                  <a:lnTo>
                    <a:pt x="2946" y="8830"/>
                  </a:lnTo>
                  <a:lnTo>
                    <a:pt x="2932" y="8820"/>
                  </a:lnTo>
                  <a:lnTo>
                    <a:pt x="2918" y="8810"/>
                  </a:lnTo>
                  <a:lnTo>
                    <a:pt x="2904" y="8800"/>
                  </a:lnTo>
                  <a:lnTo>
                    <a:pt x="2891" y="8789"/>
                  </a:lnTo>
                  <a:lnTo>
                    <a:pt x="2878" y="8777"/>
                  </a:lnTo>
                  <a:lnTo>
                    <a:pt x="2866" y="8766"/>
                  </a:lnTo>
                  <a:lnTo>
                    <a:pt x="2854" y="8753"/>
                  </a:lnTo>
                  <a:lnTo>
                    <a:pt x="2842" y="8740"/>
                  </a:lnTo>
                  <a:lnTo>
                    <a:pt x="2832" y="8727"/>
                  </a:lnTo>
                  <a:lnTo>
                    <a:pt x="2821" y="8714"/>
                  </a:lnTo>
                  <a:lnTo>
                    <a:pt x="2811" y="8700"/>
                  </a:lnTo>
                  <a:lnTo>
                    <a:pt x="2802" y="8686"/>
                  </a:lnTo>
                  <a:lnTo>
                    <a:pt x="2793" y="8671"/>
                  </a:lnTo>
                  <a:lnTo>
                    <a:pt x="2785" y="8656"/>
                  </a:lnTo>
                  <a:lnTo>
                    <a:pt x="2777" y="8640"/>
                  </a:lnTo>
                  <a:lnTo>
                    <a:pt x="2770" y="8625"/>
                  </a:lnTo>
                  <a:lnTo>
                    <a:pt x="2763" y="8609"/>
                  </a:lnTo>
                  <a:lnTo>
                    <a:pt x="2757" y="8593"/>
                  </a:lnTo>
                  <a:lnTo>
                    <a:pt x="2752" y="8577"/>
                  </a:lnTo>
                  <a:lnTo>
                    <a:pt x="2747" y="8560"/>
                  </a:lnTo>
                  <a:lnTo>
                    <a:pt x="2743" y="8543"/>
                  </a:lnTo>
                  <a:lnTo>
                    <a:pt x="2739" y="8527"/>
                  </a:lnTo>
                  <a:lnTo>
                    <a:pt x="2736" y="8510"/>
                  </a:lnTo>
                  <a:lnTo>
                    <a:pt x="2734" y="8493"/>
                  </a:lnTo>
                  <a:lnTo>
                    <a:pt x="2732" y="8476"/>
                  </a:lnTo>
                  <a:lnTo>
                    <a:pt x="2731" y="8458"/>
                  </a:lnTo>
                  <a:lnTo>
                    <a:pt x="2731" y="8441"/>
                  </a:lnTo>
                  <a:lnTo>
                    <a:pt x="2731" y="8424"/>
                  </a:lnTo>
                  <a:lnTo>
                    <a:pt x="2732" y="8407"/>
                  </a:lnTo>
                  <a:lnTo>
                    <a:pt x="2734" y="8390"/>
                  </a:lnTo>
                  <a:lnTo>
                    <a:pt x="2736" y="8373"/>
                  </a:lnTo>
                  <a:lnTo>
                    <a:pt x="2739" y="8356"/>
                  </a:lnTo>
                  <a:lnTo>
                    <a:pt x="2743" y="8339"/>
                  </a:lnTo>
                  <a:lnTo>
                    <a:pt x="2747" y="8323"/>
                  </a:lnTo>
                  <a:lnTo>
                    <a:pt x="2752" y="8306"/>
                  </a:lnTo>
                  <a:lnTo>
                    <a:pt x="2757" y="8290"/>
                  </a:lnTo>
                  <a:lnTo>
                    <a:pt x="2763" y="8274"/>
                  </a:lnTo>
                  <a:lnTo>
                    <a:pt x="2770" y="8258"/>
                  </a:lnTo>
                  <a:lnTo>
                    <a:pt x="2777" y="8243"/>
                  </a:lnTo>
                  <a:lnTo>
                    <a:pt x="2785" y="8227"/>
                  </a:lnTo>
                  <a:lnTo>
                    <a:pt x="2793" y="8212"/>
                  </a:lnTo>
                  <a:lnTo>
                    <a:pt x="2802" y="8197"/>
                  </a:lnTo>
                  <a:lnTo>
                    <a:pt x="2811" y="8183"/>
                  </a:lnTo>
                  <a:lnTo>
                    <a:pt x="2821" y="8169"/>
                  </a:lnTo>
                  <a:lnTo>
                    <a:pt x="2832" y="8155"/>
                  </a:lnTo>
                  <a:lnTo>
                    <a:pt x="2842" y="8142"/>
                  </a:lnTo>
                  <a:lnTo>
                    <a:pt x="2854" y="8129"/>
                  </a:lnTo>
                  <a:lnTo>
                    <a:pt x="2866" y="8117"/>
                  </a:lnTo>
                  <a:lnTo>
                    <a:pt x="2878" y="8105"/>
                  </a:lnTo>
                  <a:lnTo>
                    <a:pt x="2891" y="8093"/>
                  </a:lnTo>
                  <a:lnTo>
                    <a:pt x="2904" y="8083"/>
                  </a:lnTo>
                  <a:lnTo>
                    <a:pt x="2918" y="8072"/>
                  </a:lnTo>
                  <a:lnTo>
                    <a:pt x="2932" y="8062"/>
                  </a:lnTo>
                  <a:lnTo>
                    <a:pt x="2946" y="8053"/>
                  </a:lnTo>
                  <a:lnTo>
                    <a:pt x="2958" y="8046"/>
                  </a:lnTo>
                  <a:lnTo>
                    <a:pt x="2963" y="8027"/>
                  </a:lnTo>
                  <a:lnTo>
                    <a:pt x="2975" y="7994"/>
                  </a:lnTo>
                  <a:lnTo>
                    <a:pt x="2991" y="7963"/>
                  </a:lnTo>
                  <a:lnTo>
                    <a:pt x="3065" y="7836"/>
                  </a:lnTo>
                  <a:lnTo>
                    <a:pt x="3066" y="7845"/>
                  </a:lnTo>
                  <a:lnTo>
                    <a:pt x="3069" y="7861"/>
                  </a:lnTo>
                  <a:lnTo>
                    <a:pt x="3075" y="7877"/>
                  </a:lnTo>
                  <a:lnTo>
                    <a:pt x="3082" y="7892"/>
                  </a:lnTo>
                  <a:lnTo>
                    <a:pt x="3091" y="7905"/>
                  </a:lnTo>
                  <a:lnTo>
                    <a:pt x="3102" y="7917"/>
                  </a:lnTo>
                  <a:lnTo>
                    <a:pt x="3114" y="7928"/>
                  </a:lnTo>
                  <a:lnTo>
                    <a:pt x="3128" y="7937"/>
                  </a:lnTo>
                  <a:lnTo>
                    <a:pt x="3142" y="7944"/>
                  </a:lnTo>
                  <a:lnTo>
                    <a:pt x="3158" y="7950"/>
                  </a:lnTo>
                  <a:lnTo>
                    <a:pt x="3174" y="7953"/>
                  </a:lnTo>
                  <a:lnTo>
                    <a:pt x="3190" y="7954"/>
                  </a:lnTo>
                  <a:lnTo>
                    <a:pt x="3206" y="7953"/>
                  </a:lnTo>
                  <a:lnTo>
                    <a:pt x="3222" y="7950"/>
                  </a:lnTo>
                  <a:lnTo>
                    <a:pt x="3238" y="7944"/>
                  </a:lnTo>
                  <a:lnTo>
                    <a:pt x="3252" y="7937"/>
                  </a:lnTo>
                  <a:lnTo>
                    <a:pt x="3266" y="7928"/>
                  </a:lnTo>
                  <a:lnTo>
                    <a:pt x="3278" y="7917"/>
                  </a:lnTo>
                  <a:lnTo>
                    <a:pt x="3289" y="7905"/>
                  </a:lnTo>
                  <a:lnTo>
                    <a:pt x="3298" y="7892"/>
                  </a:lnTo>
                  <a:lnTo>
                    <a:pt x="3305" y="7877"/>
                  </a:lnTo>
                  <a:lnTo>
                    <a:pt x="3311" y="7861"/>
                  </a:lnTo>
                  <a:lnTo>
                    <a:pt x="3314" y="7845"/>
                  </a:lnTo>
                  <a:lnTo>
                    <a:pt x="3315" y="7829"/>
                  </a:lnTo>
                  <a:lnTo>
                    <a:pt x="3315" y="7513"/>
                  </a:lnTo>
                  <a:lnTo>
                    <a:pt x="3463" y="7369"/>
                  </a:lnTo>
                  <a:lnTo>
                    <a:pt x="3505" y="7336"/>
                  </a:lnTo>
                  <a:lnTo>
                    <a:pt x="3832" y="7117"/>
                  </a:lnTo>
                  <a:lnTo>
                    <a:pt x="3861" y="7100"/>
                  </a:lnTo>
                  <a:lnTo>
                    <a:pt x="4241" y="6903"/>
                  </a:lnTo>
                  <a:lnTo>
                    <a:pt x="4258" y="6894"/>
                  </a:lnTo>
                  <a:lnTo>
                    <a:pt x="4675" y="6711"/>
                  </a:lnTo>
                  <a:lnTo>
                    <a:pt x="4683" y="6708"/>
                  </a:lnTo>
                  <a:lnTo>
                    <a:pt x="5117" y="6532"/>
                  </a:lnTo>
                  <a:lnTo>
                    <a:pt x="5547" y="6358"/>
                  </a:lnTo>
                  <a:lnTo>
                    <a:pt x="5950" y="6180"/>
                  </a:lnTo>
                  <a:lnTo>
                    <a:pt x="6307" y="5995"/>
                  </a:lnTo>
                  <a:lnTo>
                    <a:pt x="6598" y="5800"/>
                  </a:lnTo>
                  <a:lnTo>
                    <a:pt x="6805" y="5600"/>
                  </a:lnTo>
                  <a:lnTo>
                    <a:pt x="6924" y="5398"/>
                  </a:lnTo>
                  <a:lnTo>
                    <a:pt x="6964" y="5178"/>
                  </a:lnTo>
                  <a:lnTo>
                    <a:pt x="6924" y="4959"/>
                  </a:lnTo>
                  <a:lnTo>
                    <a:pt x="6805" y="4757"/>
                  </a:lnTo>
                  <a:lnTo>
                    <a:pt x="6598" y="4556"/>
                  </a:lnTo>
                  <a:lnTo>
                    <a:pt x="6307" y="4362"/>
                  </a:lnTo>
                  <a:lnTo>
                    <a:pt x="5950" y="4177"/>
                  </a:lnTo>
                  <a:lnTo>
                    <a:pt x="5547" y="3999"/>
                  </a:lnTo>
                  <a:lnTo>
                    <a:pt x="5117" y="3825"/>
                  </a:lnTo>
                  <a:lnTo>
                    <a:pt x="4683" y="3649"/>
                  </a:lnTo>
                  <a:lnTo>
                    <a:pt x="4675" y="3646"/>
                  </a:lnTo>
                  <a:lnTo>
                    <a:pt x="4258" y="3463"/>
                  </a:lnTo>
                  <a:lnTo>
                    <a:pt x="4241" y="3454"/>
                  </a:lnTo>
                  <a:lnTo>
                    <a:pt x="3861" y="3257"/>
                  </a:lnTo>
                  <a:lnTo>
                    <a:pt x="3832" y="3240"/>
                  </a:lnTo>
                  <a:lnTo>
                    <a:pt x="3505" y="3021"/>
                  </a:lnTo>
                  <a:lnTo>
                    <a:pt x="3463" y="2988"/>
                  </a:lnTo>
                  <a:lnTo>
                    <a:pt x="3283" y="2814"/>
                  </a:lnTo>
                  <a:lnTo>
                    <a:pt x="3289" y="2807"/>
                  </a:lnTo>
                  <a:lnTo>
                    <a:pt x="3298" y="2794"/>
                  </a:lnTo>
                  <a:lnTo>
                    <a:pt x="3305" y="2779"/>
                  </a:lnTo>
                  <a:lnTo>
                    <a:pt x="3311" y="2763"/>
                  </a:lnTo>
                  <a:lnTo>
                    <a:pt x="3314" y="2747"/>
                  </a:lnTo>
                  <a:lnTo>
                    <a:pt x="3315" y="2731"/>
                  </a:lnTo>
                  <a:lnTo>
                    <a:pt x="3315" y="2324"/>
                  </a:lnTo>
                  <a:lnTo>
                    <a:pt x="3314" y="2308"/>
                  </a:lnTo>
                  <a:lnTo>
                    <a:pt x="3311" y="2292"/>
                  </a:lnTo>
                  <a:lnTo>
                    <a:pt x="3305" y="2276"/>
                  </a:lnTo>
                  <a:lnTo>
                    <a:pt x="3298" y="2262"/>
                  </a:lnTo>
                  <a:lnTo>
                    <a:pt x="3289" y="2248"/>
                  </a:lnTo>
                  <a:lnTo>
                    <a:pt x="3278" y="2236"/>
                  </a:lnTo>
                  <a:lnTo>
                    <a:pt x="3266" y="2225"/>
                  </a:lnTo>
                  <a:lnTo>
                    <a:pt x="3252" y="2216"/>
                  </a:lnTo>
                  <a:lnTo>
                    <a:pt x="3238" y="2209"/>
                  </a:lnTo>
                  <a:lnTo>
                    <a:pt x="3222" y="2203"/>
                  </a:lnTo>
                  <a:lnTo>
                    <a:pt x="3206" y="2200"/>
                  </a:lnTo>
                  <a:lnTo>
                    <a:pt x="3190" y="2199"/>
                  </a:lnTo>
                  <a:lnTo>
                    <a:pt x="3174" y="2200"/>
                  </a:lnTo>
                  <a:lnTo>
                    <a:pt x="3158" y="2203"/>
                  </a:lnTo>
                  <a:lnTo>
                    <a:pt x="3142" y="2209"/>
                  </a:lnTo>
                  <a:lnTo>
                    <a:pt x="3128" y="2216"/>
                  </a:lnTo>
                  <a:lnTo>
                    <a:pt x="3114" y="2225"/>
                  </a:lnTo>
                  <a:lnTo>
                    <a:pt x="3102" y="2236"/>
                  </a:lnTo>
                  <a:lnTo>
                    <a:pt x="3091" y="2248"/>
                  </a:lnTo>
                  <a:lnTo>
                    <a:pt x="3082" y="2262"/>
                  </a:lnTo>
                  <a:lnTo>
                    <a:pt x="3075" y="2276"/>
                  </a:lnTo>
                  <a:lnTo>
                    <a:pt x="3069" y="2292"/>
                  </a:lnTo>
                  <a:lnTo>
                    <a:pt x="3066" y="2308"/>
                  </a:lnTo>
                  <a:lnTo>
                    <a:pt x="3065" y="2324"/>
                  </a:lnTo>
                  <a:lnTo>
                    <a:pt x="3065" y="2520"/>
                  </a:lnTo>
                  <a:lnTo>
                    <a:pt x="2991" y="2394"/>
                  </a:lnTo>
                  <a:lnTo>
                    <a:pt x="2975" y="2363"/>
                  </a:lnTo>
                  <a:lnTo>
                    <a:pt x="2963" y="2330"/>
                  </a:lnTo>
                  <a:lnTo>
                    <a:pt x="2954" y="2296"/>
                  </a:lnTo>
                  <a:lnTo>
                    <a:pt x="2895" y="1970"/>
                  </a:lnTo>
                  <a:lnTo>
                    <a:pt x="2890" y="1931"/>
                  </a:lnTo>
                  <a:lnTo>
                    <a:pt x="2891" y="1892"/>
                  </a:lnTo>
                  <a:lnTo>
                    <a:pt x="2897" y="1853"/>
                  </a:lnTo>
                  <a:lnTo>
                    <a:pt x="2907" y="1815"/>
                  </a:lnTo>
                  <a:lnTo>
                    <a:pt x="2923" y="1779"/>
                  </a:lnTo>
                  <a:lnTo>
                    <a:pt x="2943" y="1745"/>
                  </a:lnTo>
                  <a:lnTo>
                    <a:pt x="2968" y="1715"/>
                  </a:lnTo>
                  <a:lnTo>
                    <a:pt x="2996" y="1687"/>
                  </a:lnTo>
                  <a:lnTo>
                    <a:pt x="3027" y="1664"/>
                  </a:lnTo>
                  <a:lnTo>
                    <a:pt x="3062" y="1645"/>
                  </a:lnTo>
                  <a:lnTo>
                    <a:pt x="3090" y="1634"/>
                  </a:lnTo>
                  <a:lnTo>
                    <a:pt x="3090" y="1202"/>
                  </a:lnTo>
                  <a:lnTo>
                    <a:pt x="3090" y="1100"/>
                  </a:lnTo>
                  <a:lnTo>
                    <a:pt x="3091" y="1087"/>
                  </a:lnTo>
                  <a:lnTo>
                    <a:pt x="3093" y="1074"/>
                  </a:lnTo>
                  <a:lnTo>
                    <a:pt x="3098" y="1062"/>
                  </a:lnTo>
                  <a:lnTo>
                    <a:pt x="3103" y="1050"/>
                  </a:lnTo>
                  <a:lnTo>
                    <a:pt x="3111" y="1039"/>
                  </a:lnTo>
                  <a:lnTo>
                    <a:pt x="3119" y="1029"/>
                  </a:lnTo>
                  <a:lnTo>
                    <a:pt x="3129" y="1021"/>
                  </a:lnTo>
                  <a:lnTo>
                    <a:pt x="3140" y="1013"/>
                  </a:lnTo>
                  <a:lnTo>
                    <a:pt x="3152" y="1008"/>
                  </a:lnTo>
                  <a:lnTo>
                    <a:pt x="3164" y="1003"/>
                  </a:lnTo>
                  <a:lnTo>
                    <a:pt x="3177" y="1001"/>
                  </a:lnTo>
                  <a:lnTo>
                    <a:pt x="3190" y="1000"/>
                  </a:lnTo>
                  <a:lnTo>
                    <a:pt x="3203" y="1001"/>
                  </a:lnTo>
                  <a:lnTo>
                    <a:pt x="3216" y="1003"/>
                  </a:lnTo>
                  <a:lnTo>
                    <a:pt x="3228" y="1008"/>
                  </a:lnTo>
                  <a:lnTo>
                    <a:pt x="3240" y="1013"/>
                  </a:lnTo>
                  <a:lnTo>
                    <a:pt x="3251" y="1021"/>
                  </a:lnTo>
                  <a:lnTo>
                    <a:pt x="3261" y="1029"/>
                  </a:lnTo>
                  <a:lnTo>
                    <a:pt x="3269" y="1039"/>
                  </a:lnTo>
                  <a:lnTo>
                    <a:pt x="3277" y="1050"/>
                  </a:lnTo>
                  <a:lnTo>
                    <a:pt x="3282" y="1062"/>
                  </a:lnTo>
                  <a:close/>
                  <a:moveTo>
                    <a:pt x="4377" y="1302"/>
                  </a:moveTo>
                  <a:lnTo>
                    <a:pt x="3290" y="1302"/>
                  </a:lnTo>
                  <a:lnTo>
                    <a:pt x="3290" y="1633"/>
                  </a:lnTo>
                  <a:lnTo>
                    <a:pt x="3291" y="1633"/>
                  </a:lnTo>
                  <a:lnTo>
                    <a:pt x="3327" y="1649"/>
                  </a:lnTo>
                  <a:lnTo>
                    <a:pt x="3361" y="1669"/>
                  </a:lnTo>
                  <a:lnTo>
                    <a:pt x="3391" y="1694"/>
                  </a:lnTo>
                  <a:lnTo>
                    <a:pt x="3419" y="1722"/>
                  </a:lnTo>
                  <a:lnTo>
                    <a:pt x="3442" y="1753"/>
                  </a:lnTo>
                  <a:lnTo>
                    <a:pt x="3461" y="1788"/>
                  </a:lnTo>
                  <a:lnTo>
                    <a:pt x="3476" y="1824"/>
                  </a:lnTo>
                  <a:lnTo>
                    <a:pt x="3485" y="1862"/>
                  </a:lnTo>
                  <a:lnTo>
                    <a:pt x="3495" y="1918"/>
                  </a:lnTo>
                  <a:lnTo>
                    <a:pt x="4377" y="1918"/>
                  </a:lnTo>
                  <a:lnTo>
                    <a:pt x="4139" y="1681"/>
                  </a:lnTo>
                  <a:lnTo>
                    <a:pt x="4131" y="1671"/>
                  </a:lnTo>
                  <a:lnTo>
                    <a:pt x="4123" y="1660"/>
                  </a:lnTo>
                  <a:lnTo>
                    <a:pt x="4118" y="1648"/>
                  </a:lnTo>
                  <a:lnTo>
                    <a:pt x="4113" y="1636"/>
                  </a:lnTo>
                  <a:lnTo>
                    <a:pt x="4111" y="1623"/>
                  </a:lnTo>
                  <a:lnTo>
                    <a:pt x="4110" y="1610"/>
                  </a:lnTo>
                  <a:lnTo>
                    <a:pt x="4111" y="1597"/>
                  </a:lnTo>
                  <a:lnTo>
                    <a:pt x="4113" y="1584"/>
                  </a:lnTo>
                  <a:lnTo>
                    <a:pt x="4118" y="1572"/>
                  </a:lnTo>
                  <a:lnTo>
                    <a:pt x="4123" y="1560"/>
                  </a:lnTo>
                  <a:lnTo>
                    <a:pt x="4131" y="1549"/>
                  </a:lnTo>
                  <a:lnTo>
                    <a:pt x="4139" y="1539"/>
                  </a:lnTo>
                  <a:lnTo>
                    <a:pt x="4377" y="1302"/>
                  </a:lnTo>
                  <a:close/>
                  <a:moveTo>
                    <a:pt x="5481" y="3764"/>
                  </a:moveTo>
                  <a:lnTo>
                    <a:pt x="5496" y="3757"/>
                  </a:lnTo>
                  <a:lnTo>
                    <a:pt x="5509" y="3748"/>
                  </a:lnTo>
                  <a:lnTo>
                    <a:pt x="5521" y="3737"/>
                  </a:lnTo>
                  <a:lnTo>
                    <a:pt x="5532" y="3725"/>
                  </a:lnTo>
                  <a:lnTo>
                    <a:pt x="5541" y="3712"/>
                  </a:lnTo>
                  <a:lnTo>
                    <a:pt x="5548" y="3697"/>
                  </a:lnTo>
                  <a:lnTo>
                    <a:pt x="5554" y="3681"/>
                  </a:lnTo>
                  <a:lnTo>
                    <a:pt x="5557" y="3665"/>
                  </a:lnTo>
                  <a:lnTo>
                    <a:pt x="5558" y="3649"/>
                  </a:lnTo>
                  <a:lnTo>
                    <a:pt x="5557" y="3633"/>
                  </a:lnTo>
                  <a:lnTo>
                    <a:pt x="5554" y="3617"/>
                  </a:lnTo>
                  <a:lnTo>
                    <a:pt x="5548" y="3601"/>
                  </a:lnTo>
                  <a:lnTo>
                    <a:pt x="5541" y="3586"/>
                  </a:lnTo>
                  <a:lnTo>
                    <a:pt x="5532" y="3573"/>
                  </a:lnTo>
                  <a:lnTo>
                    <a:pt x="5521" y="3561"/>
                  </a:lnTo>
                  <a:lnTo>
                    <a:pt x="5509" y="3550"/>
                  </a:lnTo>
                  <a:lnTo>
                    <a:pt x="5496" y="3541"/>
                  </a:lnTo>
                  <a:lnTo>
                    <a:pt x="5481" y="3534"/>
                  </a:lnTo>
                  <a:lnTo>
                    <a:pt x="5465" y="3528"/>
                  </a:lnTo>
                  <a:lnTo>
                    <a:pt x="5449" y="3525"/>
                  </a:lnTo>
                  <a:lnTo>
                    <a:pt x="5433" y="3524"/>
                  </a:lnTo>
                  <a:lnTo>
                    <a:pt x="5025" y="3524"/>
                  </a:lnTo>
                  <a:lnTo>
                    <a:pt x="5009" y="3525"/>
                  </a:lnTo>
                  <a:lnTo>
                    <a:pt x="4993" y="3528"/>
                  </a:lnTo>
                  <a:lnTo>
                    <a:pt x="4977" y="3534"/>
                  </a:lnTo>
                  <a:lnTo>
                    <a:pt x="4962" y="3541"/>
                  </a:lnTo>
                  <a:lnTo>
                    <a:pt x="4949" y="3550"/>
                  </a:lnTo>
                  <a:lnTo>
                    <a:pt x="4937" y="3561"/>
                  </a:lnTo>
                  <a:lnTo>
                    <a:pt x="4926" y="3573"/>
                  </a:lnTo>
                  <a:lnTo>
                    <a:pt x="4917" y="3586"/>
                  </a:lnTo>
                  <a:lnTo>
                    <a:pt x="4910" y="3601"/>
                  </a:lnTo>
                  <a:lnTo>
                    <a:pt x="4904" y="3617"/>
                  </a:lnTo>
                  <a:lnTo>
                    <a:pt x="4901" y="3633"/>
                  </a:lnTo>
                  <a:lnTo>
                    <a:pt x="4900" y="3649"/>
                  </a:lnTo>
                  <a:lnTo>
                    <a:pt x="4901" y="3665"/>
                  </a:lnTo>
                  <a:lnTo>
                    <a:pt x="4904" y="3681"/>
                  </a:lnTo>
                  <a:lnTo>
                    <a:pt x="4910" y="3697"/>
                  </a:lnTo>
                  <a:lnTo>
                    <a:pt x="4917" y="3712"/>
                  </a:lnTo>
                  <a:lnTo>
                    <a:pt x="4926" y="3725"/>
                  </a:lnTo>
                  <a:lnTo>
                    <a:pt x="4937" y="3737"/>
                  </a:lnTo>
                  <a:lnTo>
                    <a:pt x="4949" y="3748"/>
                  </a:lnTo>
                  <a:lnTo>
                    <a:pt x="4962" y="3757"/>
                  </a:lnTo>
                  <a:lnTo>
                    <a:pt x="4977" y="3764"/>
                  </a:lnTo>
                  <a:lnTo>
                    <a:pt x="4993" y="3770"/>
                  </a:lnTo>
                  <a:lnTo>
                    <a:pt x="5009" y="3773"/>
                  </a:lnTo>
                  <a:lnTo>
                    <a:pt x="5025" y="3774"/>
                  </a:lnTo>
                  <a:lnTo>
                    <a:pt x="5433" y="3774"/>
                  </a:lnTo>
                  <a:lnTo>
                    <a:pt x="5449" y="3773"/>
                  </a:lnTo>
                  <a:lnTo>
                    <a:pt x="5465" y="3770"/>
                  </a:lnTo>
                  <a:lnTo>
                    <a:pt x="5481" y="3764"/>
                  </a:lnTo>
                  <a:close/>
                </a:path>
              </a:pathLst>
            </a:custGeom>
            <a:solidFill>
              <a:schemeClr val="accent1">
                <a:lumMod val="50000"/>
              </a:schemeClr>
            </a:solidFill>
            <a:ln>
              <a:noFill/>
            </a:ln>
          </p:spPr>
          <p:txBody>
            <a:bodyPr/>
            <a:lstStyle/>
            <a:p>
              <a:endParaRPr/>
            </a:p>
          </p:txBody>
        </p:sp>
      </p:grpSp>
    </p:spTree>
    <p:extLst>
      <p:ext uri="{BB962C8B-B14F-4D97-AF65-F5344CB8AC3E}">
        <p14:creationId xmlns:p14="http://schemas.microsoft.com/office/powerpoint/2010/main" val="32094054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F06EB2-5BA0-4831-96B2-244AF4CFE4A4}"/>
              </a:ext>
            </a:extLst>
          </p:cNvPr>
          <p:cNvSpPr>
            <a:spLocks noGrp="1"/>
          </p:cNvSpPr>
          <p:nvPr>
            <p:ph type="title"/>
          </p:nvPr>
        </p:nvSpPr>
        <p:spPr/>
        <p:txBody>
          <a:bodyPr>
            <a:normAutofit/>
          </a:bodyPr>
          <a:lstStyle/>
          <a:p>
            <a:r>
              <a:rPr lang="en-PH" dirty="0"/>
              <a:t>Outcomes Trend, 2020–2025</a:t>
            </a:r>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36</a:t>
            </a:fld>
            <a:endParaRPr lang="en-PH" dirty="0"/>
          </a:p>
        </p:txBody>
      </p:sp>
      <p:sp>
        <p:nvSpPr>
          <p:cNvPr id="7" name="Rectangle: Rounded Corners 6">
            <a:extLst>
              <a:ext uri="{FF2B5EF4-FFF2-40B4-BE49-F238E27FC236}">
                <a16:creationId xmlns:a16="http://schemas.microsoft.com/office/drawing/2014/main" id="{079B6B18-A9BD-4035-9685-5DDE352971F7}"/>
              </a:ext>
            </a:extLst>
          </p:cNvPr>
          <p:cNvSpPr/>
          <p:nvPr/>
        </p:nvSpPr>
        <p:spPr>
          <a:xfrm>
            <a:off x="7501756" y="1902131"/>
            <a:ext cx="4126364" cy="2635126"/>
          </a:xfrm>
          <a:prstGeom prst="roundRect">
            <a:avLst>
              <a:gd name="adj" fmla="val 0"/>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ext 19">
            <a:extLst>
              <a:ext uri="{FF2B5EF4-FFF2-40B4-BE49-F238E27FC236}">
                <a16:creationId xmlns:a16="http://schemas.microsoft.com/office/drawing/2014/main" id="{81C5F217-33D5-4507-81D5-2D3FCF83759A}"/>
              </a:ext>
            </a:extLst>
          </p:cNvPr>
          <p:cNvSpPr/>
          <p:nvPr/>
        </p:nvSpPr>
        <p:spPr>
          <a:xfrm>
            <a:off x="7761864" y="2567786"/>
            <a:ext cx="3606149" cy="1730146"/>
          </a:xfrm>
          <a:prstGeom prst="rect">
            <a:avLst/>
          </a:prstGeom>
          <a:noFill/>
          <a:ln/>
        </p:spPr>
        <p:txBody>
          <a:bodyPr wrap="square" lIns="0" tIns="0" rIns="0" bIns="0" rtlCol="0" anchor="t"/>
          <a:lstStyle/>
          <a:p>
            <a:pPr marL="179388" indent="-179388">
              <a:spcAft>
                <a:spcPts val="300"/>
              </a:spcAft>
              <a:buSzPct val="100000"/>
              <a:buFont typeface="Arial" panose="020B0604020202020204" pitchFamily="34" charset="0"/>
              <a:buChar char="•"/>
            </a:pPr>
            <a:r>
              <a:rPr lang="en-US" sz="1400" dirty="0">
                <a:solidFill>
                  <a:schemeClr val="bg1"/>
                </a:solidFill>
                <a:ea typeface="Calibri" pitchFamily="34" charset="-122"/>
                <a:cs typeface="Calibri" pitchFamily="34" charset="-120"/>
              </a:rPr>
              <a:t>Six-year view of our north-star metric: students gaining two or more grade levels per program year across all sites.</a:t>
            </a:r>
          </a:p>
          <a:p>
            <a:pPr marL="179388" indent="-179388">
              <a:spcAft>
                <a:spcPts val="300"/>
              </a:spcAft>
              <a:buSzPct val="100000"/>
              <a:buFont typeface="Arial" panose="020B0604020202020204" pitchFamily="34" charset="0"/>
              <a:buChar char="•"/>
            </a:pPr>
            <a:r>
              <a:rPr lang="en-US" sz="1400" dirty="0">
                <a:solidFill>
                  <a:schemeClr val="bg1"/>
                </a:solidFill>
                <a:ea typeface="Calibri" pitchFamily="34" charset="-122"/>
                <a:cs typeface="Calibri" pitchFamily="34" charset="-120"/>
              </a:rPr>
              <a:t>Quality held through rapid growth — the share above 2.0 levels rose even as enrollment tripled.</a:t>
            </a:r>
          </a:p>
        </p:txBody>
      </p:sp>
      <p:sp>
        <p:nvSpPr>
          <p:cNvPr id="31" name="Rectangle 30">
            <a:extLst>
              <a:ext uri="{FF2B5EF4-FFF2-40B4-BE49-F238E27FC236}">
                <a16:creationId xmlns:a16="http://schemas.microsoft.com/office/drawing/2014/main" id="{E9FE4550-9D80-499E-AB38-1D54EC56F94E}"/>
              </a:ext>
            </a:extLst>
          </p:cNvPr>
          <p:cNvSpPr/>
          <p:nvPr/>
        </p:nvSpPr>
        <p:spPr>
          <a:xfrm>
            <a:off x="7761865" y="2031569"/>
            <a:ext cx="3669790" cy="426648"/>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accent4"/>
                </a:solidFill>
              </a:rPr>
              <a:t>Key Highlights</a:t>
            </a:r>
          </a:p>
        </p:txBody>
      </p:sp>
      <p:grpSp>
        <p:nvGrpSpPr>
          <p:cNvPr id="59" name="Group 58">
            <a:extLst>
              <a:ext uri="{FF2B5EF4-FFF2-40B4-BE49-F238E27FC236}">
                <a16:creationId xmlns:a16="http://schemas.microsoft.com/office/drawing/2014/main" id="{0BB9F892-3362-4A24-9348-0291C2A038E8}"/>
              </a:ext>
            </a:extLst>
          </p:cNvPr>
          <p:cNvGrpSpPr/>
          <p:nvPr/>
        </p:nvGrpSpPr>
        <p:grpSpPr>
          <a:xfrm>
            <a:off x="571018" y="1915353"/>
            <a:ext cx="6676977" cy="2621904"/>
            <a:chOff x="404190" y="1695434"/>
            <a:chExt cx="6843805" cy="2621904"/>
          </a:xfrm>
        </p:grpSpPr>
        <p:sp>
          <p:nvSpPr>
            <p:cNvPr id="6" name="Rectangle: Rounded Corners 5">
              <a:extLst>
                <a:ext uri="{FF2B5EF4-FFF2-40B4-BE49-F238E27FC236}">
                  <a16:creationId xmlns:a16="http://schemas.microsoft.com/office/drawing/2014/main" id="{4BE604FE-EFD6-403F-B7DE-1BFE2193D771}"/>
                </a:ext>
              </a:extLst>
            </p:cNvPr>
            <p:cNvSpPr/>
            <p:nvPr/>
          </p:nvSpPr>
          <p:spPr>
            <a:xfrm>
              <a:off x="404190" y="1695434"/>
              <a:ext cx="6843805" cy="2621904"/>
            </a:xfrm>
            <a:prstGeom prst="roundRect">
              <a:avLst>
                <a:gd name="adj" fmla="val 0"/>
              </a:avLst>
            </a:prstGeom>
            <a:solidFill>
              <a:schemeClr val="bg1"/>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0" name="Rectangle: Top Corners Rounded 29">
              <a:extLst>
                <a:ext uri="{FF2B5EF4-FFF2-40B4-BE49-F238E27FC236}">
                  <a16:creationId xmlns:a16="http://schemas.microsoft.com/office/drawing/2014/main" id="{64EB0AD5-F455-4F52-AFE0-BA2B42103D35}"/>
                </a:ext>
              </a:extLst>
            </p:cNvPr>
            <p:cNvSpPr/>
            <p:nvPr/>
          </p:nvSpPr>
          <p:spPr>
            <a:xfrm>
              <a:off x="404191" y="1695434"/>
              <a:ext cx="6843804" cy="426648"/>
            </a:xfrm>
            <a:prstGeom prst="round2SameRect">
              <a:avLst>
                <a:gd name="adj1" fmla="val 0"/>
                <a:gd name="adj2" fmla="val 0"/>
              </a:avLst>
            </a:prstGeom>
            <a:gradFill flip="none" rotWithShape="1">
              <a:gsLst>
                <a:gs pos="0">
                  <a:schemeClr val="accent1"/>
                </a:gs>
                <a:gs pos="100000">
                  <a:schemeClr val="accent2"/>
                </a:gs>
              </a:gsLst>
              <a:lin ang="81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Share gaining 2.0+ grade levels (%)</a:t>
              </a:r>
            </a:p>
          </p:txBody>
        </p:sp>
        <p:graphicFrame>
          <p:nvGraphicFramePr>
            <p:cNvPr id="36" name="Chart 0">
              <a:extLst>
                <a:ext uri="{FF2B5EF4-FFF2-40B4-BE49-F238E27FC236}">
                  <a16:creationId xmlns:a16="http://schemas.microsoft.com/office/drawing/2014/main" id="{D2359285-1C8C-40C1-BE53-067FC66C820D}"/>
                </a:ext>
              </a:extLst>
            </p:cNvPr>
            <p:cNvGraphicFramePr/>
            <p:nvPr/>
          </p:nvGraphicFramePr>
          <p:xfrm>
            <a:off x="623813" y="2376765"/>
            <a:ext cx="6390916" cy="1792591"/>
          </p:xfrm>
          <a:graphic>
            <a:graphicData uri="http://schemas.openxmlformats.org/drawingml/2006/chart">
              <c:chart xmlns:c="http://schemas.openxmlformats.org/drawingml/2006/chart" xmlns:r="http://schemas.openxmlformats.org/officeDocument/2006/relationships" r:id="rId2"/>
            </a:graphicData>
          </a:graphic>
        </p:graphicFrame>
      </p:grpSp>
      <p:sp>
        <p:nvSpPr>
          <p:cNvPr id="9" name="Rectangle: Rounded Corners 8">
            <a:extLst>
              <a:ext uri="{FF2B5EF4-FFF2-40B4-BE49-F238E27FC236}">
                <a16:creationId xmlns:a16="http://schemas.microsoft.com/office/drawing/2014/main" id="{1980A20D-1987-4F43-AEEF-07CA169D0B98}"/>
              </a:ext>
            </a:extLst>
          </p:cNvPr>
          <p:cNvSpPr/>
          <p:nvPr/>
        </p:nvSpPr>
        <p:spPr>
          <a:xfrm>
            <a:off x="571018" y="4803312"/>
            <a:ext cx="2595196" cy="1310141"/>
          </a:xfrm>
          <a:prstGeom prst="roundRect">
            <a:avLst>
              <a:gd name="adj" fmla="val 0"/>
            </a:avLst>
          </a:prstGeom>
          <a:solidFill>
            <a:schemeClr val="bg1"/>
          </a:solidFill>
          <a:ln w="12700">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4" name="Text 4">
            <a:extLst>
              <a:ext uri="{FF2B5EF4-FFF2-40B4-BE49-F238E27FC236}">
                <a16:creationId xmlns:a16="http://schemas.microsoft.com/office/drawing/2014/main" id="{DD03300E-2A22-4DDC-8573-8C52EB7FFBEE}"/>
              </a:ext>
            </a:extLst>
          </p:cNvPr>
          <p:cNvSpPr/>
          <p:nvPr/>
        </p:nvSpPr>
        <p:spPr>
          <a:xfrm>
            <a:off x="1608542" y="4997282"/>
            <a:ext cx="1334702" cy="454609"/>
          </a:xfrm>
          <a:prstGeom prst="rect">
            <a:avLst/>
          </a:prstGeom>
          <a:noFill/>
          <a:ln/>
        </p:spPr>
        <p:txBody>
          <a:bodyPr wrap="square" lIns="0" tIns="0" rIns="0" bIns="0" rtlCol="0" anchor="b"/>
          <a:lstStyle/>
          <a:p>
            <a:pPr marL="0" indent="0">
              <a:buNone/>
            </a:pPr>
            <a:r>
              <a:rPr lang="en-US" sz="2800" b="1" dirty="0">
                <a:solidFill>
                  <a:schemeClr val="accent1"/>
                </a:solidFill>
                <a:ea typeface="Georgia" pitchFamily="34" charset="-122"/>
                <a:cs typeface="Georgia" pitchFamily="34" charset="-120"/>
              </a:rPr>
              <a:t>+2.4</a:t>
            </a:r>
          </a:p>
        </p:txBody>
      </p:sp>
      <p:sp>
        <p:nvSpPr>
          <p:cNvPr id="15" name="Text 5">
            <a:extLst>
              <a:ext uri="{FF2B5EF4-FFF2-40B4-BE49-F238E27FC236}">
                <a16:creationId xmlns:a16="http://schemas.microsoft.com/office/drawing/2014/main" id="{AFCE6651-7322-47D6-908F-43F5295CA4AD}"/>
              </a:ext>
            </a:extLst>
          </p:cNvPr>
          <p:cNvSpPr/>
          <p:nvPr/>
        </p:nvSpPr>
        <p:spPr>
          <a:xfrm>
            <a:off x="1608541" y="5464874"/>
            <a:ext cx="1334702" cy="454609"/>
          </a:xfrm>
          <a:prstGeom prst="rect">
            <a:avLst/>
          </a:prstGeom>
          <a:noFill/>
          <a:ln/>
        </p:spPr>
        <p:txBody>
          <a:bodyPr wrap="square" lIns="0" tIns="0" rIns="0" bIns="0" rtlCol="0" anchor="t">
            <a:normAutofit/>
          </a:bodyPr>
          <a:lstStyle/>
          <a:p>
            <a:pPr marL="0" indent="0">
              <a:buNone/>
            </a:pPr>
            <a:r>
              <a:rPr lang="da-DK" sz="1400" dirty="0">
                <a:ea typeface="Calibri" pitchFamily="34" charset="-122"/>
                <a:cs typeface="Calibri" pitchFamily="34" charset="-120"/>
              </a:rPr>
              <a:t>avg grade-level growth, 2025</a:t>
            </a:r>
            <a:endParaRPr lang="en-US" sz="1400" dirty="0">
              <a:ea typeface="Calibri" pitchFamily="34" charset="-122"/>
              <a:cs typeface="Calibri" pitchFamily="34" charset="-120"/>
            </a:endParaRPr>
          </a:p>
        </p:txBody>
      </p:sp>
      <p:grpSp>
        <p:nvGrpSpPr>
          <p:cNvPr id="43" name="Group 42">
            <a:extLst>
              <a:ext uri="{FF2B5EF4-FFF2-40B4-BE49-F238E27FC236}">
                <a16:creationId xmlns:a16="http://schemas.microsoft.com/office/drawing/2014/main" id="{765AE192-9121-4D38-9473-F0FF64E4797B}"/>
              </a:ext>
            </a:extLst>
          </p:cNvPr>
          <p:cNvGrpSpPr/>
          <p:nvPr/>
        </p:nvGrpSpPr>
        <p:grpSpPr>
          <a:xfrm>
            <a:off x="793989" y="5057995"/>
            <a:ext cx="674902" cy="674902"/>
            <a:chOff x="627162" y="4838076"/>
            <a:chExt cx="674902" cy="674902"/>
          </a:xfrm>
        </p:grpSpPr>
        <p:sp>
          <p:nvSpPr>
            <p:cNvPr id="16" name="Oval 15">
              <a:extLst>
                <a:ext uri="{FF2B5EF4-FFF2-40B4-BE49-F238E27FC236}">
                  <a16:creationId xmlns:a16="http://schemas.microsoft.com/office/drawing/2014/main" id="{5A097F58-7629-432E-9A3F-B880435A4989}"/>
                </a:ext>
              </a:extLst>
            </p:cNvPr>
            <p:cNvSpPr/>
            <p:nvPr/>
          </p:nvSpPr>
          <p:spPr>
            <a:xfrm>
              <a:off x="627162" y="4838076"/>
              <a:ext cx="674902" cy="6749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dirty="0"/>
            </a:p>
          </p:txBody>
        </p:sp>
        <p:grpSp>
          <p:nvGrpSpPr>
            <p:cNvPr id="66" name="Group 39"/>
            <p:cNvGrpSpPr/>
            <p:nvPr/>
          </p:nvGrpSpPr>
          <p:grpSpPr>
            <a:xfrm>
              <a:off x="677180" y="4888094"/>
              <a:ext cx="574866" cy="574866"/>
              <a:chOff x="1830237" y="3559477"/>
              <a:chExt cx="633600" cy="633600"/>
            </a:xfrm>
          </p:grpSpPr>
          <p:sp>
            <p:nvSpPr>
              <p:cNvPr id="67" name="Accent"/>
              <p:cNvSpPr/>
              <p:nvPr/>
            </p:nvSpPr>
            <p:spPr>
              <a:xfrm>
                <a:off x="1830237" y="3559477"/>
                <a:ext cx="633600" cy="633600"/>
              </a:xfrm>
              <a:custGeom>
                <a:avLst/>
                <a:gdLst/>
                <a:ahLst/>
                <a:cxnLst/>
                <a:rect l="0" t="0" r="10000" b="10000"/>
                <a:pathLst>
                  <a:path w="10000" h="10000">
                    <a:moveTo>
                      <a:pt x="7312" y="8285"/>
                    </a:moveTo>
                    <a:lnTo>
                      <a:pt x="5973" y="8285"/>
                    </a:lnTo>
                    <a:lnTo>
                      <a:pt x="5973" y="3175"/>
                    </a:lnTo>
                    <a:lnTo>
                      <a:pt x="7312" y="3175"/>
                    </a:lnTo>
                    <a:lnTo>
                      <a:pt x="7312" y="8285"/>
                    </a:lnTo>
                    <a:close/>
                    <a:moveTo>
                      <a:pt x="6503" y="2688"/>
                    </a:moveTo>
                    <a:lnTo>
                      <a:pt x="6503" y="2108"/>
                    </a:lnTo>
                    <a:lnTo>
                      <a:pt x="4145" y="3824"/>
                    </a:lnTo>
                    <a:lnTo>
                      <a:pt x="4138" y="3828"/>
                    </a:lnTo>
                    <a:lnTo>
                      <a:pt x="1948" y="5288"/>
                    </a:lnTo>
                    <a:lnTo>
                      <a:pt x="1925" y="5301"/>
                    </a:lnTo>
                    <a:lnTo>
                      <a:pt x="1901" y="5311"/>
                    </a:lnTo>
                    <a:lnTo>
                      <a:pt x="1876" y="5318"/>
                    </a:lnTo>
                    <a:lnTo>
                      <a:pt x="1850" y="5322"/>
                    </a:lnTo>
                    <a:lnTo>
                      <a:pt x="1824" y="5322"/>
                    </a:lnTo>
                    <a:lnTo>
                      <a:pt x="1798" y="5318"/>
                    </a:lnTo>
                    <a:lnTo>
                      <a:pt x="1773" y="5311"/>
                    </a:lnTo>
                    <a:lnTo>
                      <a:pt x="1748" y="5301"/>
                    </a:lnTo>
                    <a:lnTo>
                      <a:pt x="1726" y="5288"/>
                    </a:lnTo>
                    <a:lnTo>
                      <a:pt x="1705" y="5272"/>
                    </a:lnTo>
                    <a:lnTo>
                      <a:pt x="1686" y="5254"/>
                    </a:lnTo>
                    <a:lnTo>
                      <a:pt x="1671" y="5233"/>
                    </a:lnTo>
                    <a:lnTo>
                      <a:pt x="1658" y="5210"/>
                    </a:lnTo>
                    <a:lnTo>
                      <a:pt x="1648" y="5186"/>
                    </a:lnTo>
                    <a:lnTo>
                      <a:pt x="1641" y="5161"/>
                    </a:lnTo>
                    <a:lnTo>
                      <a:pt x="1637" y="5135"/>
                    </a:lnTo>
                    <a:lnTo>
                      <a:pt x="1637" y="5109"/>
                    </a:lnTo>
                    <a:lnTo>
                      <a:pt x="1641" y="5083"/>
                    </a:lnTo>
                    <a:lnTo>
                      <a:pt x="1648" y="5058"/>
                    </a:lnTo>
                    <a:lnTo>
                      <a:pt x="1658" y="5033"/>
                    </a:lnTo>
                    <a:lnTo>
                      <a:pt x="1671" y="5011"/>
                    </a:lnTo>
                    <a:lnTo>
                      <a:pt x="1687" y="4990"/>
                    </a:lnTo>
                    <a:lnTo>
                      <a:pt x="1705" y="4971"/>
                    </a:lnTo>
                    <a:lnTo>
                      <a:pt x="1726" y="4956"/>
                    </a:lnTo>
                    <a:lnTo>
                      <a:pt x="3913" y="3498"/>
                    </a:lnTo>
                    <a:lnTo>
                      <a:pt x="6088" y="1915"/>
                    </a:lnTo>
                    <a:lnTo>
                      <a:pt x="5730" y="1915"/>
                    </a:lnTo>
                    <a:lnTo>
                      <a:pt x="5704" y="1913"/>
                    </a:lnTo>
                    <a:lnTo>
                      <a:pt x="5678" y="1908"/>
                    </a:lnTo>
                    <a:lnTo>
                      <a:pt x="5653" y="1900"/>
                    </a:lnTo>
                    <a:lnTo>
                      <a:pt x="5630" y="1888"/>
                    </a:lnTo>
                    <a:lnTo>
                      <a:pt x="5608" y="1874"/>
                    </a:lnTo>
                    <a:lnTo>
                      <a:pt x="5589" y="1856"/>
                    </a:lnTo>
                    <a:lnTo>
                      <a:pt x="5571" y="1837"/>
                    </a:lnTo>
                    <a:lnTo>
                      <a:pt x="5557" y="1815"/>
                    </a:lnTo>
                    <a:lnTo>
                      <a:pt x="5545" y="1792"/>
                    </a:lnTo>
                    <a:lnTo>
                      <a:pt x="5537" y="1767"/>
                    </a:lnTo>
                    <a:lnTo>
                      <a:pt x="5532" y="1741"/>
                    </a:lnTo>
                    <a:lnTo>
                      <a:pt x="5530" y="1715"/>
                    </a:lnTo>
                    <a:lnTo>
                      <a:pt x="5532" y="1689"/>
                    </a:lnTo>
                    <a:lnTo>
                      <a:pt x="5537" y="1663"/>
                    </a:lnTo>
                    <a:lnTo>
                      <a:pt x="5545" y="1638"/>
                    </a:lnTo>
                    <a:lnTo>
                      <a:pt x="5557" y="1615"/>
                    </a:lnTo>
                    <a:lnTo>
                      <a:pt x="5571" y="1593"/>
                    </a:lnTo>
                    <a:lnTo>
                      <a:pt x="5589" y="1574"/>
                    </a:lnTo>
                    <a:lnTo>
                      <a:pt x="5608" y="1556"/>
                    </a:lnTo>
                    <a:lnTo>
                      <a:pt x="5630" y="1542"/>
                    </a:lnTo>
                    <a:lnTo>
                      <a:pt x="5653" y="1530"/>
                    </a:lnTo>
                    <a:lnTo>
                      <a:pt x="5678" y="1522"/>
                    </a:lnTo>
                    <a:lnTo>
                      <a:pt x="5704" y="1517"/>
                    </a:lnTo>
                    <a:lnTo>
                      <a:pt x="5730" y="1515"/>
                    </a:lnTo>
                    <a:lnTo>
                      <a:pt x="6703" y="1515"/>
                    </a:lnTo>
                    <a:lnTo>
                      <a:pt x="6706" y="1515"/>
                    </a:lnTo>
                    <a:lnTo>
                      <a:pt x="6708" y="1515"/>
                    </a:lnTo>
                    <a:lnTo>
                      <a:pt x="6719" y="1516"/>
                    </a:lnTo>
                    <a:lnTo>
                      <a:pt x="6729" y="1517"/>
                    </a:lnTo>
                    <a:lnTo>
                      <a:pt x="6732" y="1517"/>
                    </a:lnTo>
                    <a:lnTo>
                      <a:pt x="6734" y="1517"/>
                    </a:lnTo>
                    <a:lnTo>
                      <a:pt x="6744" y="1520"/>
                    </a:lnTo>
                    <a:lnTo>
                      <a:pt x="6755" y="1522"/>
                    </a:lnTo>
                    <a:lnTo>
                      <a:pt x="6757" y="1523"/>
                    </a:lnTo>
                    <a:lnTo>
                      <a:pt x="6760" y="1523"/>
                    </a:lnTo>
                    <a:lnTo>
                      <a:pt x="6770" y="1527"/>
                    </a:lnTo>
                    <a:lnTo>
                      <a:pt x="6780" y="1530"/>
                    </a:lnTo>
                    <a:lnTo>
                      <a:pt x="6782" y="1531"/>
                    </a:lnTo>
                    <a:lnTo>
                      <a:pt x="6784" y="1532"/>
                    </a:lnTo>
                    <a:lnTo>
                      <a:pt x="6794" y="1537"/>
                    </a:lnTo>
                    <a:lnTo>
                      <a:pt x="6803" y="1542"/>
                    </a:lnTo>
                    <a:lnTo>
                      <a:pt x="6805" y="1543"/>
                    </a:lnTo>
                    <a:lnTo>
                      <a:pt x="6807" y="1544"/>
                    </a:lnTo>
                    <a:lnTo>
                      <a:pt x="6816" y="1550"/>
                    </a:lnTo>
                    <a:lnTo>
                      <a:pt x="6825" y="1556"/>
                    </a:lnTo>
                    <a:lnTo>
                      <a:pt x="6827" y="1558"/>
                    </a:lnTo>
                    <a:lnTo>
                      <a:pt x="6829" y="1559"/>
                    </a:lnTo>
                    <a:lnTo>
                      <a:pt x="6837" y="1567"/>
                    </a:lnTo>
                    <a:lnTo>
                      <a:pt x="6844" y="1574"/>
                    </a:lnTo>
                    <a:lnTo>
                      <a:pt x="6846" y="1575"/>
                    </a:lnTo>
                    <a:lnTo>
                      <a:pt x="6848" y="1577"/>
                    </a:lnTo>
                    <a:lnTo>
                      <a:pt x="6855" y="1585"/>
                    </a:lnTo>
                    <a:lnTo>
                      <a:pt x="6862" y="1593"/>
                    </a:lnTo>
                    <a:lnTo>
                      <a:pt x="6863" y="1595"/>
                    </a:lnTo>
                    <a:lnTo>
                      <a:pt x="6865" y="1597"/>
                    </a:lnTo>
                    <a:lnTo>
                      <a:pt x="6870" y="1606"/>
                    </a:lnTo>
                    <a:lnTo>
                      <a:pt x="6876" y="1615"/>
                    </a:lnTo>
                    <a:lnTo>
                      <a:pt x="6877" y="1617"/>
                    </a:lnTo>
                    <a:lnTo>
                      <a:pt x="6879" y="1619"/>
                    </a:lnTo>
                    <a:lnTo>
                      <a:pt x="6883" y="1629"/>
                    </a:lnTo>
                    <a:lnTo>
                      <a:pt x="6888" y="1638"/>
                    </a:lnTo>
                    <a:lnTo>
                      <a:pt x="6889" y="1641"/>
                    </a:lnTo>
                    <a:lnTo>
                      <a:pt x="6890" y="1643"/>
                    </a:lnTo>
                    <a:lnTo>
                      <a:pt x="6893" y="1653"/>
                    </a:lnTo>
                    <a:lnTo>
                      <a:pt x="6896" y="1663"/>
                    </a:lnTo>
                    <a:lnTo>
                      <a:pt x="6897" y="1666"/>
                    </a:lnTo>
                    <a:lnTo>
                      <a:pt x="6897" y="1668"/>
                    </a:lnTo>
                    <a:lnTo>
                      <a:pt x="6899" y="1679"/>
                    </a:lnTo>
                    <a:lnTo>
                      <a:pt x="6901" y="1689"/>
                    </a:lnTo>
                    <a:lnTo>
                      <a:pt x="6901" y="1691"/>
                    </a:lnTo>
                    <a:lnTo>
                      <a:pt x="6902" y="1694"/>
                    </a:lnTo>
                    <a:lnTo>
                      <a:pt x="6902" y="1704"/>
                    </a:lnTo>
                    <a:lnTo>
                      <a:pt x="6903" y="1715"/>
                    </a:lnTo>
                    <a:lnTo>
                      <a:pt x="6903" y="2688"/>
                    </a:lnTo>
                    <a:lnTo>
                      <a:pt x="6901" y="2714"/>
                    </a:lnTo>
                    <a:lnTo>
                      <a:pt x="6896" y="2740"/>
                    </a:lnTo>
                    <a:lnTo>
                      <a:pt x="6888" y="2765"/>
                    </a:lnTo>
                    <a:lnTo>
                      <a:pt x="6876" y="2788"/>
                    </a:lnTo>
                    <a:lnTo>
                      <a:pt x="6862" y="2810"/>
                    </a:lnTo>
                    <a:lnTo>
                      <a:pt x="6844" y="2829"/>
                    </a:lnTo>
                    <a:lnTo>
                      <a:pt x="6825" y="2847"/>
                    </a:lnTo>
                    <a:lnTo>
                      <a:pt x="6803" y="2861"/>
                    </a:lnTo>
                    <a:lnTo>
                      <a:pt x="6780" y="2873"/>
                    </a:lnTo>
                    <a:lnTo>
                      <a:pt x="6755" y="2881"/>
                    </a:lnTo>
                    <a:lnTo>
                      <a:pt x="6729" y="2886"/>
                    </a:lnTo>
                    <a:lnTo>
                      <a:pt x="6703" y="2888"/>
                    </a:lnTo>
                    <a:lnTo>
                      <a:pt x="6677" y="2886"/>
                    </a:lnTo>
                    <a:lnTo>
                      <a:pt x="6651" y="2881"/>
                    </a:lnTo>
                    <a:lnTo>
                      <a:pt x="6626" y="2873"/>
                    </a:lnTo>
                    <a:lnTo>
                      <a:pt x="6603" y="2861"/>
                    </a:lnTo>
                    <a:lnTo>
                      <a:pt x="6581" y="2847"/>
                    </a:lnTo>
                    <a:lnTo>
                      <a:pt x="6562" y="2829"/>
                    </a:lnTo>
                    <a:lnTo>
                      <a:pt x="6544" y="2810"/>
                    </a:lnTo>
                    <a:lnTo>
                      <a:pt x="6530" y="2788"/>
                    </a:lnTo>
                    <a:lnTo>
                      <a:pt x="6518" y="2765"/>
                    </a:lnTo>
                    <a:lnTo>
                      <a:pt x="6510" y="2740"/>
                    </a:lnTo>
                    <a:lnTo>
                      <a:pt x="6505" y="2714"/>
                    </a:lnTo>
                    <a:lnTo>
                      <a:pt x="6503" y="2688"/>
                    </a:lnTo>
                    <a:close/>
                  </a:path>
                </a:pathLst>
              </a:custGeom>
              <a:solidFill>
                <a:schemeClr val="accent1"/>
              </a:solidFill>
              <a:ln>
                <a:noFill/>
              </a:ln>
            </p:spPr>
            <p:txBody>
              <a:bodyPr/>
              <a:lstStyle/>
              <a:p>
                <a:endParaRPr/>
              </a:p>
            </p:txBody>
          </p:sp>
          <p:sp>
            <p:nvSpPr>
              <p:cNvPr id="68" name="Outline"/>
              <p:cNvSpPr/>
              <p:nvPr/>
            </p:nvSpPr>
            <p:spPr>
              <a:xfrm>
                <a:off x="1830237" y="3559477"/>
                <a:ext cx="633600" cy="633600"/>
              </a:xfrm>
              <a:custGeom>
                <a:avLst/>
                <a:gdLst/>
                <a:ahLst/>
                <a:cxnLst/>
                <a:rect l="0" t="0" r="10000" b="10000"/>
                <a:pathLst>
                  <a:path w="10000" h="10000">
                    <a:moveTo>
                      <a:pt x="3877" y="8035"/>
                    </a:moveTo>
                    <a:lnTo>
                      <a:pt x="3877" y="4635"/>
                    </a:lnTo>
                    <a:lnTo>
                      <a:pt x="3878" y="4615"/>
                    </a:lnTo>
                    <a:lnTo>
                      <a:pt x="3882" y="4596"/>
                    </a:lnTo>
                    <a:lnTo>
                      <a:pt x="3888" y="4578"/>
                    </a:lnTo>
                    <a:lnTo>
                      <a:pt x="3897" y="4560"/>
                    </a:lnTo>
                    <a:lnTo>
                      <a:pt x="3908" y="4544"/>
                    </a:lnTo>
                    <a:lnTo>
                      <a:pt x="3921" y="4529"/>
                    </a:lnTo>
                    <a:lnTo>
                      <a:pt x="3936" y="4516"/>
                    </a:lnTo>
                    <a:lnTo>
                      <a:pt x="3952" y="4505"/>
                    </a:lnTo>
                    <a:lnTo>
                      <a:pt x="3970" y="4496"/>
                    </a:lnTo>
                    <a:lnTo>
                      <a:pt x="3988" y="4490"/>
                    </a:lnTo>
                    <a:lnTo>
                      <a:pt x="4007" y="4486"/>
                    </a:lnTo>
                    <a:lnTo>
                      <a:pt x="4027" y="4485"/>
                    </a:lnTo>
                    <a:lnTo>
                      <a:pt x="5365" y="4485"/>
                    </a:lnTo>
                    <a:lnTo>
                      <a:pt x="5385" y="4486"/>
                    </a:lnTo>
                    <a:lnTo>
                      <a:pt x="5404" y="4490"/>
                    </a:lnTo>
                    <a:lnTo>
                      <a:pt x="5422" y="4496"/>
                    </a:lnTo>
                    <a:lnTo>
                      <a:pt x="5440" y="4505"/>
                    </a:lnTo>
                    <a:lnTo>
                      <a:pt x="5456" y="4516"/>
                    </a:lnTo>
                    <a:lnTo>
                      <a:pt x="5471" y="4529"/>
                    </a:lnTo>
                    <a:lnTo>
                      <a:pt x="5484" y="4544"/>
                    </a:lnTo>
                    <a:lnTo>
                      <a:pt x="5495" y="4560"/>
                    </a:lnTo>
                    <a:lnTo>
                      <a:pt x="5504" y="4578"/>
                    </a:lnTo>
                    <a:lnTo>
                      <a:pt x="5510" y="4596"/>
                    </a:lnTo>
                    <a:lnTo>
                      <a:pt x="5514" y="4615"/>
                    </a:lnTo>
                    <a:lnTo>
                      <a:pt x="5515" y="4635"/>
                    </a:lnTo>
                    <a:lnTo>
                      <a:pt x="5515" y="8035"/>
                    </a:lnTo>
                    <a:lnTo>
                      <a:pt x="8650" y="8035"/>
                    </a:lnTo>
                    <a:lnTo>
                      <a:pt x="8683" y="8037"/>
                    </a:lnTo>
                    <a:lnTo>
                      <a:pt x="8715" y="8044"/>
                    </a:lnTo>
                    <a:lnTo>
                      <a:pt x="8746" y="8054"/>
                    </a:lnTo>
                    <a:lnTo>
                      <a:pt x="8775" y="8068"/>
                    </a:lnTo>
                    <a:lnTo>
                      <a:pt x="8802" y="8087"/>
                    </a:lnTo>
                    <a:lnTo>
                      <a:pt x="8827" y="8108"/>
                    </a:lnTo>
                    <a:lnTo>
                      <a:pt x="8848" y="8133"/>
                    </a:lnTo>
                    <a:lnTo>
                      <a:pt x="8867" y="8160"/>
                    </a:lnTo>
                    <a:lnTo>
                      <a:pt x="8881" y="8189"/>
                    </a:lnTo>
                    <a:lnTo>
                      <a:pt x="8891" y="8220"/>
                    </a:lnTo>
                    <a:lnTo>
                      <a:pt x="8898" y="8252"/>
                    </a:lnTo>
                    <a:lnTo>
                      <a:pt x="8900" y="8285"/>
                    </a:lnTo>
                    <a:lnTo>
                      <a:pt x="8898" y="8318"/>
                    </a:lnTo>
                    <a:lnTo>
                      <a:pt x="8891" y="8350"/>
                    </a:lnTo>
                    <a:lnTo>
                      <a:pt x="8881" y="8381"/>
                    </a:lnTo>
                    <a:lnTo>
                      <a:pt x="8867" y="8410"/>
                    </a:lnTo>
                    <a:lnTo>
                      <a:pt x="8848" y="8437"/>
                    </a:lnTo>
                    <a:lnTo>
                      <a:pt x="8827" y="8462"/>
                    </a:lnTo>
                    <a:lnTo>
                      <a:pt x="8802" y="8483"/>
                    </a:lnTo>
                    <a:lnTo>
                      <a:pt x="8775" y="8502"/>
                    </a:lnTo>
                    <a:lnTo>
                      <a:pt x="8746" y="8516"/>
                    </a:lnTo>
                    <a:lnTo>
                      <a:pt x="8715" y="8526"/>
                    </a:lnTo>
                    <a:lnTo>
                      <a:pt x="8683" y="8533"/>
                    </a:lnTo>
                    <a:lnTo>
                      <a:pt x="8650" y="8535"/>
                    </a:lnTo>
                    <a:lnTo>
                      <a:pt x="1350" y="8535"/>
                    </a:lnTo>
                    <a:lnTo>
                      <a:pt x="1317" y="8533"/>
                    </a:lnTo>
                    <a:lnTo>
                      <a:pt x="1285" y="8526"/>
                    </a:lnTo>
                    <a:lnTo>
                      <a:pt x="1254" y="8516"/>
                    </a:lnTo>
                    <a:lnTo>
                      <a:pt x="1225" y="8502"/>
                    </a:lnTo>
                    <a:lnTo>
                      <a:pt x="1198" y="8483"/>
                    </a:lnTo>
                    <a:lnTo>
                      <a:pt x="1173" y="8462"/>
                    </a:lnTo>
                    <a:lnTo>
                      <a:pt x="1152" y="8437"/>
                    </a:lnTo>
                    <a:lnTo>
                      <a:pt x="1133" y="8410"/>
                    </a:lnTo>
                    <a:lnTo>
                      <a:pt x="1119" y="8381"/>
                    </a:lnTo>
                    <a:lnTo>
                      <a:pt x="1109" y="8350"/>
                    </a:lnTo>
                    <a:lnTo>
                      <a:pt x="1102" y="8318"/>
                    </a:lnTo>
                    <a:lnTo>
                      <a:pt x="1100" y="8285"/>
                    </a:lnTo>
                    <a:lnTo>
                      <a:pt x="1102" y="8252"/>
                    </a:lnTo>
                    <a:lnTo>
                      <a:pt x="1109" y="8220"/>
                    </a:lnTo>
                    <a:lnTo>
                      <a:pt x="1119" y="8189"/>
                    </a:lnTo>
                    <a:lnTo>
                      <a:pt x="1133" y="8160"/>
                    </a:lnTo>
                    <a:lnTo>
                      <a:pt x="1152" y="8133"/>
                    </a:lnTo>
                    <a:lnTo>
                      <a:pt x="1173" y="8108"/>
                    </a:lnTo>
                    <a:lnTo>
                      <a:pt x="1198" y="8087"/>
                    </a:lnTo>
                    <a:lnTo>
                      <a:pt x="1225" y="8068"/>
                    </a:lnTo>
                    <a:lnTo>
                      <a:pt x="1254" y="8054"/>
                    </a:lnTo>
                    <a:lnTo>
                      <a:pt x="1285" y="8044"/>
                    </a:lnTo>
                    <a:lnTo>
                      <a:pt x="1317" y="8037"/>
                    </a:lnTo>
                    <a:lnTo>
                      <a:pt x="1350" y="8035"/>
                    </a:lnTo>
                    <a:lnTo>
                      <a:pt x="1930" y="8035"/>
                    </a:lnTo>
                    <a:lnTo>
                      <a:pt x="1930" y="5852"/>
                    </a:lnTo>
                    <a:lnTo>
                      <a:pt x="1931" y="5832"/>
                    </a:lnTo>
                    <a:lnTo>
                      <a:pt x="1935" y="5813"/>
                    </a:lnTo>
                    <a:lnTo>
                      <a:pt x="1941" y="5795"/>
                    </a:lnTo>
                    <a:lnTo>
                      <a:pt x="1950" y="5777"/>
                    </a:lnTo>
                    <a:lnTo>
                      <a:pt x="1961" y="5761"/>
                    </a:lnTo>
                    <a:lnTo>
                      <a:pt x="1974" y="5746"/>
                    </a:lnTo>
                    <a:lnTo>
                      <a:pt x="1989" y="5733"/>
                    </a:lnTo>
                    <a:lnTo>
                      <a:pt x="2005" y="5722"/>
                    </a:lnTo>
                    <a:lnTo>
                      <a:pt x="2023" y="5713"/>
                    </a:lnTo>
                    <a:lnTo>
                      <a:pt x="2041" y="5707"/>
                    </a:lnTo>
                    <a:lnTo>
                      <a:pt x="2060" y="5703"/>
                    </a:lnTo>
                    <a:lnTo>
                      <a:pt x="2080" y="5702"/>
                    </a:lnTo>
                    <a:lnTo>
                      <a:pt x="3418" y="5702"/>
                    </a:lnTo>
                    <a:lnTo>
                      <a:pt x="3438" y="5703"/>
                    </a:lnTo>
                    <a:lnTo>
                      <a:pt x="3457" y="5707"/>
                    </a:lnTo>
                    <a:lnTo>
                      <a:pt x="3475" y="5713"/>
                    </a:lnTo>
                    <a:lnTo>
                      <a:pt x="3493" y="5722"/>
                    </a:lnTo>
                    <a:lnTo>
                      <a:pt x="3509" y="5733"/>
                    </a:lnTo>
                    <a:lnTo>
                      <a:pt x="3524" y="5746"/>
                    </a:lnTo>
                    <a:lnTo>
                      <a:pt x="3537" y="5761"/>
                    </a:lnTo>
                    <a:lnTo>
                      <a:pt x="3548" y="5777"/>
                    </a:lnTo>
                    <a:lnTo>
                      <a:pt x="3557" y="5795"/>
                    </a:lnTo>
                    <a:lnTo>
                      <a:pt x="3563" y="5813"/>
                    </a:lnTo>
                    <a:lnTo>
                      <a:pt x="3567" y="5832"/>
                    </a:lnTo>
                    <a:lnTo>
                      <a:pt x="3568" y="5852"/>
                    </a:lnTo>
                    <a:lnTo>
                      <a:pt x="3568" y="8035"/>
                    </a:lnTo>
                    <a:lnTo>
                      <a:pt x="3877" y="8035"/>
                    </a:lnTo>
                    <a:close/>
                    <a:moveTo>
                      <a:pt x="5215" y="4785"/>
                    </a:moveTo>
                    <a:lnTo>
                      <a:pt x="4177" y="4785"/>
                    </a:lnTo>
                    <a:lnTo>
                      <a:pt x="4177" y="8035"/>
                    </a:lnTo>
                    <a:lnTo>
                      <a:pt x="5215" y="8035"/>
                    </a:lnTo>
                    <a:lnTo>
                      <a:pt x="5215" y="4785"/>
                    </a:lnTo>
                    <a:close/>
                    <a:moveTo>
                      <a:pt x="3268" y="8035"/>
                    </a:moveTo>
                    <a:lnTo>
                      <a:pt x="3268" y="6002"/>
                    </a:lnTo>
                    <a:lnTo>
                      <a:pt x="2230" y="6002"/>
                    </a:lnTo>
                    <a:lnTo>
                      <a:pt x="2230" y="8035"/>
                    </a:lnTo>
                    <a:lnTo>
                      <a:pt x="3268" y="8035"/>
                    </a:lnTo>
                    <a:close/>
                  </a:path>
                </a:pathLst>
              </a:custGeom>
              <a:solidFill>
                <a:schemeClr val="accent1">
                  <a:lumMod val="50000"/>
                </a:schemeClr>
              </a:solidFill>
              <a:ln>
                <a:noFill/>
              </a:ln>
            </p:spPr>
            <p:txBody>
              <a:bodyPr/>
              <a:lstStyle/>
              <a:p>
                <a:endParaRPr/>
              </a:p>
            </p:txBody>
          </p:sp>
        </p:grpSp>
      </p:grpSp>
      <p:sp>
        <p:nvSpPr>
          <p:cNvPr id="10" name="Rectangle: Rounded Corners 9">
            <a:extLst>
              <a:ext uri="{FF2B5EF4-FFF2-40B4-BE49-F238E27FC236}">
                <a16:creationId xmlns:a16="http://schemas.microsoft.com/office/drawing/2014/main" id="{7D290C54-82F7-467B-8B5C-C561151FE7AD}"/>
              </a:ext>
            </a:extLst>
          </p:cNvPr>
          <p:cNvSpPr/>
          <p:nvPr/>
        </p:nvSpPr>
        <p:spPr>
          <a:xfrm>
            <a:off x="3391653" y="4803312"/>
            <a:ext cx="2595196" cy="1310141"/>
          </a:xfrm>
          <a:prstGeom prst="roundRect">
            <a:avLst>
              <a:gd name="adj" fmla="val 0"/>
            </a:avLst>
          </a:prstGeom>
          <a:solidFill>
            <a:schemeClr val="bg1"/>
          </a:solidFill>
          <a:ln w="12700">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Text 4">
            <a:extLst>
              <a:ext uri="{FF2B5EF4-FFF2-40B4-BE49-F238E27FC236}">
                <a16:creationId xmlns:a16="http://schemas.microsoft.com/office/drawing/2014/main" id="{B0684F67-8611-4765-9081-0B5BDBB1279F}"/>
              </a:ext>
            </a:extLst>
          </p:cNvPr>
          <p:cNvSpPr/>
          <p:nvPr/>
        </p:nvSpPr>
        <p:spPr>
          <a:xfrm>
            <a:off x="4429177" y="4997282"/>
            <a:ext cx="1334702" cy="454609"/>
          </a:xfrm>
          <a:prstGeom prst="rect">
            <a:avLst/>
          </a:prstGeom>
          <a:noFill/>
          <a:ln/>
        </p:spPr>
        <p:txBody>
          <a:bodyPr wrap="square" lIns="0" tIns="0" rIns="0" bIns="0" rtlCol="0" anchor="b"/>
          <a:lstStyle/>
          <a:p>
            <a:pPr marL="0" indent="0">
              <a:buNone/>
            </a:pPr>
            <a:r>
              <a:rPr lang="en-US" sz="2800" b="1" dirty="0">
                <a:solidFill>
                  <a:schemeClr val="accent1"/>
                </a:solidFill>
                <a:ea typeface="Georgia" pitchFamily="34" charset="-122"/>
                <a:cs typeface="Georgia" pitchFamily="34" charset="-120"/>
              </a:rPr>
              <a:t>68%</a:t>
            </a:r>
          </a:p>
        </p:txBody>
      </p:sp>
      <p:sp>
        <p:nvSpPr>
          <p:cNvPr id="19" name="Text 5">
            <a:extLst>
              <a:ext uri="{FF2B5EF4-FFF2-40B4-BE49-F238E27FC236}">
                <a16:creationId xmlns:a16="http://schemas.microsoft.com/office/drawing/2014/main" id="{9577A611-63A9-4294-8FAC-763F58C1B5C6}"/>
              </a:ext>
            </a:extLst>
          </p:cNvPr>
          <p:cNvSpPr/>
          <p:nvPr/>
        </p:nvSpPr>
        <p:spPr>
          <a:xfrm>
            <a:off x="4429176" y="5464874"/>
            <a:ext cx="1334702" cy="454609"/>
          </a:xfrm>
          <a:prstGeom prst="rect">
            <a:avLst/>
          </a:prstGeom>
          <a:noFill/>
          <a:ln/>
        </p:spPr>
        <p:txBody>
          <a:bodyPr wrap="square" lIns="0" tIns="0" rIns="0" bIns="0" rtlCol="0" anchor="t">
            <a:normAutofit fontScale="85000" lnSpcReduction="10000"/>
          </a:bodyPr>
          <a:lstStyle/>
          <a:p>
            <a:pPr marL="0" indent="0">
              <a:buNone/>
            </a:pPr>
            <a:r>
              <a:rPr lang="da-DK" sz="1400" dirty="0">
                <a:ea typeface="Calibri" pitchFamily="34" charset="-122"/>
                <a:cs typeface="Calibri" pitchFamily="34" charset="-120"/>
              </a:rPr>
              <a:t>of students gained 2.0+ levels</a:t>
            </a:r>
            <a:endParaRPr lang="en-US" sz="1400" dirty="0">
              <a:ea typeface="Calibri" pitchFamily="34" charset="-122"/>
              <a:cs typeface="Calibri" pitchFamily="34" charset="-120"/>
            </a:endParaRPr>
          </a:p>
        </p:txBody>
      </p:sp>
      <p:grpSp>
        <p:nvGrpSpPr>
          <p:cNvPr id="44" name="Group 43">
            <a:extLst>
              <a:ext uri="{FF2B5EF4-FFF2-40B4-BE49-F238E27FC236}">
                <a16:creationId xmlns:a16="http://schemas.microsoft.com/office/drawing/2014/main" id="{DA15300A-9F9F-4889-9CCE-0EABF7C39894}"/>
              </a:ext>
            </a:extLst>
          </p:cNvPr>
          <p:cNvGrpSpPr/>
          <p:nvPr/>
        </p:nvGrpSpPr>
        <p:grpSpPr>
          <a:xfrm>
            <a:off x="3614624" y="5057995"/>
            <a:ext cx="674902" cy="674902"/>
            <a:chOff x="627162" y="4838076"/>
            <a:chExt cx="674902" cy="674902"/>
          </a:xfrm>
        </p:grpSpPr>
        <p:sp>
          <p:nvSpPr>
            <p:cNvPr id="45" name="Oval 44">
              <a:extLst>
                <a:ext uri="{FF2B5EF4-FFF2-40B4-BE49-F238E27FC236}">
                  <a16:creationId xmlns:a16="http://schemas.microsoft.com/office/drawing/2014/main" id="{56B83947-1676-443A-8BF3-12472F98DE8A}"/>
                </a:ext>
              </a:extLst>
            </p:cNvPr>
            <p:cNvSpPr/>
            <p:nvPr/>
          </p:nvSpPr>
          <p:spPr>
            <a:xfrm>
              <a:off x="627162" y="4838076"/>
              <a:ext cx="674902" cy="6749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dirty="0"/>
            </a:p>
          </p:txBody>
        </p:sp>
        <p:grpSp>
          <p:nvGrpSpPr>
            <p:cNvPr id="69" name="Group 45"/>
            <p:cNvGrpSpPr/>
            <p:nvPr/>
          </p:nvGrpSpPr>
          <p:grpSpPr>
            <a:xfrm>
              <a:off x="677180" y="4888094"/>
              <a:ext cx="574866" cy="574866"/>
              <a:chOff x="697932" y="3559477"/>
              <a:chExt cx="633600" cy="633600"/>
            </a:xfrm>
          </p:grpSpPr>
          <p:sp>
            <p:nvSpPr>
              <p:cNvPr id="70" name="Accent"/>
              <p:cNvSpPr/>
              <p:nvPr/>
            </p:nvSpPr>
            <p:spPr>
              <a:xfrm>
                <a:off x="697932" y="3559477"/>
                <a:ext cx="633600" cy="633600"/>
              </a:xfrm>
              <a:custGeom>
                <a:avLst/>
                <a:gdLst/>
                <a:ahLst/>
                <a:cxnLst/>
                <a:rect l="0" t="0" r="10000" b="10000"/>
                <a:pathLst>
                  <a:path w="10000" h="10000">
                    <a:moveTo>
                      <a:pt x="5128" y="1602"/>
                    </a:moveTo>
                    <a:lnTo>
                      <a:pt x="4995" y="1600"/>
                    </a:lnTo>
                    <a:lnTo>
                      <a:pt x="4963" y="1597"/>
                    </a:lnTo>
                    <a:lnTo>
                      <a:pt x="4931" y="1590"/>
                    </a:lnTo>
                    <a:lnTo>
                      <a:pt x="4900" y="1579"/>
                    </a:lnTo>
                    <a:lnTo>
                      <a:pt x="4871" y="1564"/>
                    </a:lnTo>
                    <a:lnTo>
                      <a:pt x="4844" y="1545"/>
                    </a:lnTo>
                    <a:lnTo>
                      <a:pt x="4820" y="1523"/>
                    </a:lnTo>
                    <a:lnTo>
                      <a:pt x="4799" y="1498"/>
                    </a:lnTo>
                    <a:lnTo>
                      <a:pt x="4781" y="1471"/>
                    </a:lnTo>
                    <a:lnTo>
                      <a:pt x="4767" y="1441"/>
                    </a:lnTo>
                    <a:lnTo>
                      <a:pt x="4757" y="1410"/>
                    </a:lnTo>
                    <a:lnTo>
                      <a:pt x="4752" y="1378"/>
                    </a:lnTo>
                    <a:lnTo>
                      <a:pt x="4750" y="1345"/>
                    </a:lnTo>
                    <a:lnTo>
                      <a:pt x="4753" y="1313"/>
                    </a:lnTo>
                    <a:lnTo>
                      <a:pt x="4760" y="1281"/>
                    </a:lnTo>
                    <a:lnTo>
                      <a:pt x="4771" y="1250"/>
                    </a:lnTo>
                    <a:lnTo>
                      <a:pt x="4786" y="1221"/>
                    </a:lnTo>
                    <a:lnTo>
                      <a:pt x="4805" y="1194"/>
                    </a:lnTo>
                    <a:lnTo>
                      <a:pt x="4827" y="1170"/>
                    </a:lnTo>
                    <a:lnTo>
                      <a:pt x="4852" y="1149"/>
                    </a:lnTo>
                    <a:lnTo>
                      <a:pt x="4879" y="1131"/>
                    </a:lnTo>
                    <a:lnTo>
                      <a:pt x="4909" y="1117"/>
                    </a:lnTo>
                    <a:lnTo>
                      <a:pt x="4940" y="1107"/>
                    </a:lnTo>
                    <a:lnTo>
                      <a:pt x="4972" y="1102"/>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lnTo>
                      <a:pt x="8900" y="4995"/>
                    </a:lnTo>
                    <a:lnTo>
                      <a:pt x="8898" y="5028"/>
                    </a:lnTo>
                    <a:lnTo>
                      <a:pt x="8893" y="5060"/>
                    </a:lnTo>
                    <a:lnTo>
                      <a:pt x="8883" y="5091"/>
                    </a:lnTo>
                    <a:lnTo>
                      <a:pt x="8869" y="5121"/>
                    </a:lnTo>
                    <a:lnTo>
                      <a:pt x="8851" y="5148"/>
                    </a:lnTo>
                    <a:lnTo>
                      <a:pt x="8830" y="5173"/>
                    </a:lnTo>
                    <a:lnTo>
                      <a:pt x="8806" y="5195"/>
                    </a:lnTo>
                    <a:lnTo>
                      <a:pt x="8779" y="5214"/>
                    </a:lnTo>
                    <a:lnTo>
                      <a:pt x="8750" y="5229"/>
                    </a:lnTo>
                    <a:lnTo>
                      <a:pt x="8719" y="5240"/>
                    </a:lnTo>
                    <a:lnTo>
                      <a:pt x="8687" y="5247"/>
                    </a:lnTo>
                    <a:lnTo>
                      <a:pt x="8655" y="5250"/>
                    </a:lnTo>
                    <a:lnTo>
                      <a:pt x="8622" y="5248"/>
                    </a:lnTo>
                    <a:lnTo>
                      <a:pt x="8590" y="5243"/>
                    </a:lnTo>
                    <a:lnTo>
                      <a:pt x="8559" y="5233"/>
                    </a:lnTo>
                    <a:lnTo>
                      <a:pt x="8529" y="5219"/>
                    </a:lnTo>
                    <a:lnTo>
                      <a:pt x="8502" y="5201"/>
                    </a:lnTo>
                    <a:lnTo>
                      <a:pt x="8477" y="5180"/>
                    </a:lnTo>
                    <a:lnTo>
                      <a:pt x="8455" y="5156"/>
                    </a:lnTo>
                    <a:lnTo>
                      <a:pt x="8436" y="5129"/>
                    </a:lnTo>
                    <a:lnTo>
                      <a:pt x="8421" y="5100"/>
                    </a:lnTo>
                    <a:lnTo>
                      <a:pt x="8410" y="5069"/>
                    </a:lnTo>
                    <a:lnTo>
                      <a:pt x="8403" y="5037"/>
                    </a:lnTo>
                    <a:lnTo>
                      <a:pt x="8400" y="5005"/>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close/>
                  </a:path>
                </a:pathLst>
              </a:custGeom>
              <a:solidFill>
                <a:schemeClr val="accent1"/>
              </a:solidFill>
              <a:ln>
                <a:noFill/>
              </a:ln>
            </p:spPr>
            <p:txBody>
              <a:bodyPr/>
              <a:lstStyle/>
              <a:p>
                <a:endParaRPr/>
              </a:p>
            </p:txBody>
          </p:sp>
          <p:sp>
            <p:nvSpPr>
              <p:cNvPr id="71" name="Outline"/>
              <p:cNvSpPr/>
              <p:nvPr/>
            </p:nvSpPr>
            <p:spPr>
              <a:xfrm>
                <a:off x="697932" y="3559477"/>
                <a:ext cx="633600" cy="633600"/>
              </a:xfrm>
              <a:custGeom>
                <a:avLst/>
                <a:gdLst/>
                <a:ahLst/>
                <a:cxnLst/>
                <a:rect l="0" t="0" r="10000" b="10000"/>
                <a:pathLst>
                  <a:path w="10000" h="1000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74" y="6010"/>
                    </a:moveTo>
                    <a:lnTo>
                      <a:pt x="6975" y="6016"/>
                    </a:lnTo>
                    <a:lnTo>
                      <a:pt x="6975" y="6040"/>
                    </a:lnTo>
                    <a:lnTo>
                      <a:pt x="6975" y="6046"/>
                    </a:lnTo>
                    <a:lnTo>
                      <a:pt x="6975" y="6070"/>
                    </a:lnTo>
                    <a:lnTo>
                      <a:pt x="6974" y="6076"/>
                    </a:lnTo>
                    <a:lnTo>
                      <a:pt x="6973" y="6100"/>
                    </a:lnTo>
                    <a:lnTo>
                      <a:pt x="6973" y="6106"/>
                    </a:lnTo>
                    <a:lnTo>
                      <a:pt x="6970" y="6130"/>
                    </a:lnTo>
                    <a:lnTo>
                      <a:pt x="6970" y="6136"/>
                    </a:lnTo>
                    <a:lnTo>
                      <a:pt x="6966" y="6160"/>
                    </a:lnTo>
                    <a:lnTo>
                      <a:pt x="6966" y="6165"/>
                    </a:lnTo>
                    <a:lnTo>
                      <a:pt x="6962" y="6189"/>
                    </a:lnTo>
                    <a:lnTo>
                      <a:pt x="6961" y="6195"/>
                    </a:lnTo>
                    <a:lnTo>
                      <a:pt x="6956" y="6219"/>
                    </a:lnTo>
                    <a:lnTo>
                      <a:pt x="6954" y="6224"/>
                    </a:lnTo>
                    <a:lnTo>
                      <a:pt x="6949" y="6248"/>
                    </a:lnTo>
                    <a:lnTo>
                      <a:pt x="6947" y="6253"/>
                    </a:lnTo>
                    <a:lnTo>
                      <a:pt x="6940" y="6276"/>
                    </a:lnTo>
                    <a:lnTo>
                      <a:pt x="6939" y="6282"/>
                    </a:lnTo>
                    <a:lnTo>
                      <a:pt x="6931" y="6305"/>
                    </a:lnTo>
                    <a:lnTo>
                      <a:pt x="6929" y="6310"/>
                    </a:lnTo>
                    <a:lnTo>
                      <a:pt x="6921" y="6333"/>
                    </a:lnTo>
                    <a:lnTo>
                      <a:pt x="6919" y="6338"/>
                    </a:lnTo>
                    <a:lnTo>
                      <a:pt x="6910" y="6361"/>
                    </a:lnTo>
                    <a:lnTo>
                      <a:pt x="6907" y="6366"/>
                    </a:lnTo>
                    <a:lnTo>
                      <a:pt x="6897" y="6388"/>
                    </a:lnTo>
                    <a:lnTo>
                      <a:pt x="6895" y="6393"/>
                    </a:lnTo>
                    <a:lnTo>
                      <a:pt x="6884" y="6415"/>
                    </a:lnTo>
                    <a:lnTo>
                      <a:pt x="6881" y="6420"/>
                    </a:lnTo>
                    <a:lnTo>
                      <a:pt x="6869" y="6441"/>
                    </a:lnTo>
                    <a:lnTo>
                      <a:pt x="6866" y="6447"/>
                    </a:lnTo>
                    <a:lnTo>
                      <a:pt x="6853" y="6468"/>
                    </a:lnTo>
                    <a:lnTo>
                      <a:pt x="6850" y="6473"/>
                    </a:lnTo>
                    <a:lnTo>
                      <a:pt x="6837" y="6493"/>
                    </a:lnTo>
                    <a:lnTo>
                      <a:pt x="6834" y="6498"/>
                    </a:lnTo>
                    <a:lnTo>
                      <a:pt x="6819" y="6518"/>
                    </a:lnTo>
                    <a:lnTo>
                      <a:pt x="6816" y="6522"/>
                    </a:lnTo>
                    <a:lnTo>
                      <a:pt x="6801" y="6541"/>
                    </a:lnTo>
                    <a:lnTo>
                      <a:pt x="6798" y="6546"/>
                    </a:lnTo>
                    <a:lnTo>
                      <a:pt x="6782" y="6564"/>
                    </a:lnTo>
                    <a:lnTo>
                      <a:pt x="6779" y="6568"/>
                    </a:lnTo>
                    <a:lnTo>
                      <a:pt x="6762" y="6586"/>
                    </a:lnTo>
                    <a:lnTo>
                      <a:pt x="6759" y="6591"/>
                    </a:lnTo>
                    <a:lnTo>
                      <a:pt x="6742" y="6608"/>
                    </a:lnTo>
                    <a:lnTo>
                      <a:pt x="6738" y="6612"/>
                    </a:lnTo>
                    <a:lnTo>
                      <a:pt x="6720" y="6629"/>
                    </a:lnTo>
                    <a:lnTo>
                      <a:pt x="6716" y="6633"/>
                    </a:lnTo>
                    <a:lnTo>
                      <a:pt x="6698" y="6649"/>
                    </a:lnTo>
                    <a:lnTo>
                      <a:pt x="6694" y="6652"/>
                    </a:lnTo>
                    <a:lnTo>
                      <a:pt x="6675" y="6668"/>
                    </a:lnTo>
                    <a:lnTo>
                      <a:pt x="6671" y="6671"/>
                    </a:lnTo>
                    <a:lnTo>
                      <a:pt x="6651" y="6686"/>
                    </a:lnTo>
                    <a:lnTo>
                      <a:pt x="6647" y="6689"/>
                    </a:lnTo>
                    <a:lnTo>
                      <a:pt x="6627" y="6703"/>
                    </a:lnTo>
                    <a:lnTo>
                      <a:pt x="6622" y="6707"/>
                    </a:lnTo>
                    <a:lnTo>
                      <a:pt x="6602" y="6720"/>
                    </a:lnTo>
                    <a:lnTo>
                      <a:pt x="6597" y="6723"/>
                    </a:lnTo>
                    <a:lnTo>
                      <a:pt x="6576" y="6736"/>
                    </a:lnTo>
                    <a:lnTo>
                      <a:pt x="6572" y="6738"/>
                    </a:lnTo>
                    <a:lnTo>
                      <a:pt x="6551" y="6750"/>
                    </a:lnTo>
                    <a:lnTo>
                      <a:pt x="6546" y="6753"/>
                    </a:lnTo>
                    <a:lnTo>
                      <a:pt x="6524" y="6764"/>
                    </a:lnTo>
                    <a:lnTo>
                      <a:pt x="6519" y="6766"/>
                    </a:lnTo>
                    <a:lnTo>
                      <a:pt x="6497" y="6776"/>
                    </a:lnTo>
                    <a:lnTo>
                      <a:pt x="6492" y="6779"/>
                    </a:lnTo>
                    <a:lnTo>
                      <a:pt x="6469" y="6788"/>
                    </a:lnTo>
                    <a:lnTo>
                      <a:pt x="6464" y="6790"/>
                    </a:lnTo>
                    <a:lnTo>
                      <a:pt x="6441" y="6799"/>
                    </a:lnTo>
                    <a:lnTo>
                      <a:pt x="6436" y="6801"/>
                    </a:lnTo>
                    <a:lnTo>
                      <a:pt x="6413" y="6808"/>
                    </a:lnTo>
                    <a:lnTo>
                      <a:pt x="6407" y="6810"/>
                    </a:lnTo>
                    <a:lnTo>
                      <a:pt x="6384" y="6817"/>
                    </a:lnTo>
                    <a:lnTo>
                      <a:pt x="6378" y="6818"/>
                    </a:lnTo>
                    <a:lnTo>
                      <a:pt x="6355" y="6824"/>
                    </a:lnTo>
                    <a:lnTo>
                      <a:pt x="6349" y="6825"/>
                    </a:lnTo>
                    <a:lnTo>
                      <a:pt x="6325" y="6830"/>
                    </a:lnTo>
                    <a:lnTo>
                      <a:pt x="6320" y="6831"/>
                    </a:lnTo>
                    <a:lnTo>
                      <a:pt x="6296" y="6836"/>
                    </a:lnTo>
                    <a:lnTo>
                      <a:pt x="6290" y="6836"/>
                    </a:lnTo>
                    <a:lnTo>
                      <a:pt x="6266" y="6840"/>
                    </a:lnTo>
                    <a:lnTo>
                      <a:pt x="6260" y="6840"/>
                    </a:lnTo>
                    <a:lnTo>
                      <a:pt x="6236" y="6843"/>
                    </a:lnTo>
                    <a:lnTo>
                      <a:pt x="6230" y="6843"/>
                    </a:lnTo>
                    <a:lnTo>
                      <a:pt x="6206" y="6844"/>
                    </a:lnTo>
                    <a:lnTo>
                      <a:pt x="6200" y="6845"/>
                    </a:lnTo>
                    <a:lnTo>
                      <a:pt x="6176" y="6845"/>
                    </a:lnTo>
                    <a:lnTo>
                      <a:pt x="6170" y="6845"/>
                    </a:lnTo>
                    <a:lnTo>
                      <a:pt x="6146" y="6845"/>
                    </a:lnTo>
                    <a:lnTo>
                      <a:pt x="6140" y="6844"/>
                    </a:lnTo>
                    <a:lnTo>
                      <a:pt x="6116" y="6843"/>
                    </a:lnTo>
                    <a:lnTo>
                      <a:pt x="6110" y="6843"/>
                    </a:lnTo>
                    <a:lnTo>
                      <a:pt x="6086" y="6840"/>
                    </a:lnTo>
                    <a:lnTo>
                      <a:pt x="6080" y="6840"/>
                    </a:lnTo>
                    <a:lnTo>
                      <a:pt x="6056" y="6836"/>
                    </a:lnTo>
                    <a:lnTo>
                      <a:pt x="6051" y="6836"/>
                    </a:lnTo>
                    <a:lnTo>
                      <a:pt x="6027" y="6831"/>
                    </a:lnTo>
                    <a:lnTo>
                      <a:pt x="6021" y="6830"/>
                    </a:lnTo>
                    <a:lnTo>
                      <a:pt x="5997" y="6825"/>
                    </a:lnTo>
                    <a:lnTo>
                      <a:pt x="5992" y="6824"/>
                    </a:lnTo>
                    <a:lnTo>
                      <a:pt x="5968" y="6818"/>
                    </a:lnTo>
                    <a:lnTo>
                      <a:pt x="5963" y="6817"/>
                    </a:lnTo>
                    <a:lnTo>
                      <a:pt x="5939" y="6810"/>
                    </a:lnTo>
                    <a:lnTo>
                      <a:pt x="5934" y="6808"/>
                    </a:lnTo>
                    <a:lnTo>
                      <a:pt x="5911" y="6801"/>
                    </a:lnTo>
                    <a:lnTo>
                      <a:pt x="5905" y="6799"/>
                    </a:lnTo>
                    <a:lnTo>
                      <a:pt x="5883" y="6790"/>
                    </a:lnTo>
                    <a:lnTo>
                      <a:pt x="5877" y="6788"/>
                    </a:lnTo>
                    <a:lnTo>
                      <a:pt x="5855" y="6779"/>
                    </a:lnTo>
                    <a:lnTo>
                      <a:pt x="5849" y="6777"/>
                    </a:lnTo>
                    <a:lnTo>
                      <a:pt x="5827" y="6766"/>
                    </a:lnTo>
                    <a:lnTo>
                      <a:pt x="5822" y="6764"/>
                    </a:lnTo>
                    <a:lnTo>
                      <a:pt x="5800" y="6753"/>
                    </a:lnTo>
                    <a:lnTo>
                      <a:pt x="5795" y="6750"/>
                    </a:lnTo>
                    <a:lnTo>
                      <a:pt x="5774" y="6738"/>
                    </a:lnTo>
                    <a:lnTo>
                      <a:pt x="5770" y="6736"/>
                    </a:lnTo>
                    <a:lnTo>
                      <a:pt x="5749" y="6723"/>
                    </a:lnTo>
                    <a:lnTo>
                      <a:pt x="5744" y="6720"/>
                    </a:lnTo>
                    <a:lnTo>
                      <a:pt x="5724" y="6707"/>
                    </a:lnTo>
                    <a:lnTo>
                      <a:pt x="5719" y="6703"/>
                    </a:lnTo>
                    <a:lnTo>
                      <a:pt x="5699" y="6689"/>
                    </a:lnTo>
                    <a:lnTo>
                      <a:pt x="5695" y="6686"/>
                    </a:lnTo>
                    <a:lnTo>
                      <a:pt x="5675" y="6671"/>
                    </a:lnTo>
                    <a:lnTo>
                      <a:pt x="5671" y="6668"/>
                    </a:lnTo>
                    <a:lnTo>
                      <a:pt x="5652" y="6652"/>
                    </a:lnTo>
                    <a:lnTo>
                      <a:pt x="5648" y="6649"/>
                    </a:lnTo>
                    <a:lnTo>
                      <a:pt x="5630" y="6632"/>
                    </a:lnTo>
                    <a:lnTo>
                      <a:pt x="5626" y="6629"/>
                    </a:lnTo>
                    <a:lnTo>
                      <a:pt x="5608" y="6612"/>
                    </a:lnTo>
                    <a:lnTo>
                      <a:pt x="5604" y="6608"/>
                    </a:lnTo>
                    <a:lnTo>
                      <a:pt x="5587" y="6590"/>
                    </a:lnTo>
                    <a:lnTo>
                      <a:pt x="5584" y="6586"/>
                    </a:lnTo>
                    <a:lnTo>
                      <a:pt x="5567" y="6568"/>
                    </a:lnTo>
                    <a:lnTo>
                      <a:pt x="5564" y="6564"/>
                    </a:lnTo>
                    <a:lnTo>
                      <a:pt x="5548" y="6545"/>
                    </a:lnTo>
                    <a:lnTo>
                      <a:pt x="5545" y="6541"/>
                    </a:lnTo>
                    <a:lnTo>
                      <a:pt x="5530" y="6521"/>
                    </a:lnTo>
                    <a:lnTo>
                      <a:pt x="5527" y="6517"/>
                    </a:lnTo>
                    <a:lnTo>
                      <a:pt x="5513" y="6497"/>
                    </a:lnTo>
                    <a:lnTo>
                      <a:pt x="5509" y="6492"/>
                    </a:lnTo>
                    <a:lnTo>
                      <a:pt x="5496" y="6472"/>
                    </a:lnTo>
                    <a:lnTo>
                      <a:pt x="5493" y="6467"/>
                    </a:lnTo>
                    <a:lnTo>
                      <a:pt x="5480" y="6446"/>
                    </a:lnTo>
                    <a:lnTo>
                      <a:pt x="5478" y="6441"/>
                    </a:lnTo>
                    <a:lnTo>
                      <a:pt x="5466" y="6420"/>
                    </a:lnTo>
                    <a:lnTo>
                      <a:pt x="5463" y="6415"/>
                    </a:lnTo>
                    <a:lnTo>
                      <a:pt x="5452" y="6393"/>
                    </a:lnTo>
                    <a:lnTo>
                      <a:pt x="5450" y="6388"/>
                    </a:lnTo>
                    <a:lnTo>
                      <a:pt x="5440" y="6366"/>
                    </a:lnTo>
                    <a:lnTo>
                      <a:pt x="5437" y="6361"/>
                    </a:lnTo>
                    <a:lnTo>
                      <a:pt x="5428" y="6339"/>
                    </a:lnTo>
                    <a:lnTo>
                      <a:pt x="5426" y="6333"/>
                    </a:lnTo>
                    <a:lnTo>
                      <a:pt x="5418" y="6311"/>
                    </a:lnTo>
                    <a:lnTo>
                      <a:pt x="5416" y="6305"/>
                    </a:lnTo>
                    <a:lnTo>
                      <a:pt x="5408" y="6282"/>
                    </a:lnTo>
                    <a:lnTo>
                      <a:pt x="5406" y="6277"/>
                    </a:lnTo>
                    <a:lnTo>
                      <a:pt x="5400" y="6254"/>
                    </a:lnTo>
                    <a:lnTo>
                      <a:pt x="5398" y="6248"/>
                    </a:lnTo>
                    <a:lnTo>
                      <a:pt x="5392" y="6225"/>
                    </a:lnTo>
                    <a:lnTo>
                      <a:pt x="5391" y="6219"/>
                    </a:lnTo>
                    <a:lnTo>
                      <a:pt x="5386" y="6195"/>
                    </a:lnTo>
                    <a:lnTo>
                      <a:pt x="5385" y="6190"/>
                    </a:lnTo>
                    <a:lnTo>
                      <a:pt x="5381" y="6166"/>
                    </a:lnTo>
                    <a:lnTo>
                      <a:pt x="5380" y="6160"/>
                    </a:lnTo>
                    <a:lnTo>
                      <a:pt x="5377" y="6136"/>
                    </a:lnTo>
                    <a:lnTo>
                      <a:pt x="5376" y="6130"/>
                    </a:lnTo>
                    <a:lnTo>
                      <a:pt x="5374" y="6106"/>
                    </a:lnTo>
                    <a:lnTo>
                      <a:pt x="5373" y="6100"/>
                    </a:lnTo>
                    <a:lnTo>
                      <a:pt x="5372" y="6076"/>
                    </a:lnTo>
                    <a:lnTo>
                      <a:pt x="5372" y="6070"/>
                    </a:lnTo>
                    <a:lnTo>
                      <a:pt x="5371" y="6046"/>
                    </a:lnTo>
                    <a:lnTo>
                      <a:pt x="5371" y="6040"/>
                    </a:lnTo>
                    <a:lnTo>
                      <a:pt x="5372" y="6016"/>
                    </a:lnTo>
                    <a:lnTo>
                      <a:pt x="5372" y="6010"/>
                    </a:lnTo>
                    <a:lnTo>
                      <a:pt x="5373" y="5985"/>
                    </a:lnTo>
                    <a:lnTo>
                      <a:pt x="5374" y="5980"/>
                    </a:lnTo>
                    <a:lnTo>
                      <a:pt x="5376" y="5955"/>
                    </a:lnTo>
                    <a:lnTo>
                      <a:pt x="5377" y="5950"/>
                    </a:lnTo>
                    <a:lnTo>
                      <a:pt x="5380" y="5925"/>
                    </a:lnTo>
                    <a:lnTo>
                      <a:pt x="5381" y="5920"/>
                    </a:lnTo>
                    <a:lnTo>
                      <a:pt x="5385" y="5896"/>
                    </a:lnTo>
                    <a:lnTo>
                      <a:pt x="5386" y="5890"/>
                    </a:lnTo>
                    <a:lnTo>
                      <a:pt x="5391" y="5866"/>
                    </a:lnTo>
                    <a:lnTo>
                      <a:pt x="5392" y="5861"/>
                    </a:lnTo>
                    <a:lnTo>
                      <a:pt x="5398" y="5837"/>
                    </a:lnTo>
                    <a:lnTo>
                      <a:pt x="5400" y="5832"/>
                    </a:lnTo>
                    <a:lnTo>
                      <a:pt x="5406" y="5809"/>
                    </a:lnTo>
                    <a:lnTo>
                      <a:pt x="5408" y="5803"/>
                    </a:lnTo>
                    <a:lnTo>
                      <a:pt x="5416" y="5780"/>
                    </a:lnTo>
                    <a:lnTo>
                      <a:pt x="5418" y="5775"/>
                    </a:lnTo>
                    <a:lnTo>
                      <a:pt x="5426" y="5752"/>
                    </a:lnTo>
                    <a:lnTo>
                      <a:pt x="5428" y="5747"/>
                    </a:lnTo>
                    <a:lnTo>
                      <a:pt x="5438" y="5725"/>
                    </a:lnTo>
                    <a:lnTo>
                      <a:pt x="5440" y="5720"/>
                    </a:lnTo>
                    <a:lnTo>
                      <a:pt x="5450" y="5697"/>
                    </a:lnTo>
                    <a:lnTo>
                      <a:pt x="5452" y="5693"/>
                    </a:lnTo>
                    <a:lnTo>
                      <a:pt x="5463" y="5671"/>
                    </a:lnTo>
                    <a:lnTo>
                      <a:pt x="5466" y="5666"/>
                    </a:lnTo>
                    <a:lnTo>
                      <a:pt x="5478" y="5645"/>
                    </a:lnTo>
                    <a:lnTo>
                      <a:pt x="5480" y="5640"/>
                    </a:lnTo>
                    <a:lnTo>
                      <a:pt x="5493" y="5619"/>
                    </a:lnTo>
                    <a:lnTo>
                      <a:pt x="5496" y="5614"/>
                    </a:lnTo>
                    <a:lnTo>
                      <a:pt x="5509" y="5594"/>
                    </a:lnTo>
                    <a:lnTo>
                      <a:pt x="5513" y="5589"/>
                    </a:lnTo>
                    <a:lnTo>
                      <a:pt x="5527" y="5569"/>
                    </a:lnTo>
                    <a:lnTo>
                      <a:pt x="5530" y="5565"/>
                    </a:lnTo>
                    <a:lnTo>
                      <a:pt x="5545" y="5545"/>
                    </a:lnTo>
                    <a:lnTo>
                      <a:pt x="5548" y="5541"/>
                    </a:lnTo>
                    <a:lnTo>
                      <a:pt x="5564" y="5522"/>
                    </a:lnTo>
                    <a:lnTo>
                      <a:pt x="5567" y="5518"/>
                    </a:lnTo>
                    <a:lnTo>
                      <a:pt x="5583" y="5500"/>
                    </a:lnTo>
                    <a:lnTo>
                      <a:pt x="5587" y="5496"/>
                    </a:lnTo>
                    <a:lnTo>
                      <a:pt x="5604" y="5478"/>
                    </a:lnTo>
                    <a:lnTo>
                      <a:pt x="5608" y="5474"/>
                    </a:lnTo>
                    <a:lnTo>
                      <a:pt x="5625" y="5457"/>
                    </a:lnTo>
                    <a:lnTo>
                      <a:pt x="5630" y="5454"/>
                    </a:lnTo>
                    <a:lnTo>
                      <a:pt x="5648" y="5437"/>
                    </a:lnTo>
                    <a:lnTo>
                      <a:pt x="5652" y="5434"/>
                    </a:lnTo>
                    <a:lnTo>
                      <a:pt x="5670" y="5418"/>
                    </a:lnTo>
                    <a:lnTo>
                      <a:pt x="5675" y="5415"/>
                    </a:lnTo>
                    <a:lnTo>
                      <a:pt x="5694" y="5400"/>
                    </a:lnTo>
                    <a:lnTo>
                      <a:pt x="5698" y="5397"/>
                    </a:lnTo>
                    <a:lnTo>
                      <a:pt x="5718" y="5382"/>
                    </a:lnTo>
                    <a:lnTo>
                      <a:pt x="5723" y="5379"/>
                    </a:lnTo>
                    <a:lnTo>
                      <a:pt x="5743" y="5366"/>
                    </a:lnTo>
                    <a:lnTo>
                      <a:pt x="5748" y="5363"/>
                    </a:lnTo>
                    <a:lnTo>
                      <a:pt x="5769" y="5350"/>
                    </a:lnTo>
                    <a:lnTo>
                      <a:pt x="5775" y="5347"/>
                    </a:lnTo>
                    <a:lnTo>
                      <a:pt x="5796" y="5335"/>
                    </a:lnTo>
                    <a:lnTo>
                      <a:pt x="5801" y="5332"/>
                    </a:lnTo>
                    <a:lnTo>
                      <a:pt x="5823" y="5321"/>
                    </a:lnTo>
                    <a:lnTo>
                      <a:pt x="5828" y="5319"/>
                    </a:lnTo>
                    <a:lnTo>
                      <a:pt x="5850" y="5309"/>
                    </a:lnTo>
                    <a:lnTo>
                      <a:pt x="5855" y="5306"/>
                    </a:lnTo>
                    <a:lnTo>
                      <a:pt x="5878" y="5297"/>
                    </a:lnTo>
                    <a:lnTo>
                      <a:pt x="5883" y="5295"/>
                    </a:lnTo>
                    <a:lnTo>
                      <a:pt x="5906" y="5287"/>
                    </a:lnTo>
                    <a:lnTo>
                      <a:pt x="5911" y="5285"/>
                    </a:lnTo>
                    <a:lnTo>
                      <a:pt x="5934" y="5277"/>
                    </a:lnTo>
                    <a:lnTo>
                      <a:pt x="5940" y="5276"/>
                    </a:lnTo>
                    <a:lnTo>
                      <a:pt x="5963" y="5269"/>
                    </a:lnTo>
                    <a:lnTo>
                      <a:pt x="5968" y="5267"/>
                    </a:lnTo>
                    <a:lnTo>
                      <a:pt x="5992" y="5262"/>
                    </a:lnTo>
                    <a:lnTo>
                      <a:pt x="5997" y="5260"/>
                    </a:lnTo>
                    <a:lnTo>
                      <a:pt x="6021" y="5255"/>
                    </a:lnTo>
                    <a:lnTo>
                      <a:pt x="6027" y="5254"/>
                    </a:lnTo>
                    <a:lnTo>
                      <a:pt x="6051" y="5250"/>
                    </a:lnTo>
                    <a:lnTo>
                      <a:pt x="6056" y="5250"/>
                    </a:lnTo>
                    <a:lnTo>
                      <a:pt x="6080" y="5246"/>
                    </a:lnTo>
                    <a:lnTo>
                      <a:pt x="6086" y="5246"/>
                    </a:lnTo>
                    <a:lnTo>
                      <a:pt x="6110" y="5243"/>
                    </a:lnTo>
                    <a:lnTo>
                      <a:pt x="6116" y="5243"/>
                    </a:lnTo>
                    <a:lnTo>
                      <a:pt x="6140" y="5242"/>
                    </a:lnTo>
                    <a:lnTo>
                      <a:pt x="6146" y="5241"/>
                    </a:lnTo>
                    <a:lnTo>
                      <a:pt x="6170" y="5241"/>
                    </a:lnTo>
                    <a:lnTo>
                      <a:pt x="6176" y="5241"/>
                    </a:lnTo>
                    <a:lnTo>
                      <a:pt x="6200" y="5241"/>
                    </a:lnTo>
                    <a:lnTo>
                      <a:pt x="6206" y="5242"/>
                    </a:lnTo>
                    <a:lnTo>
                      <a:pt x="6230" y="5243"/>
                    </a:lnTo>
                    <a:lnTo>
                      <a:pt x="6236" y="5243"/>
                    </a:lnTo>
                    <a:lnTo>
                      <a:pt x="6260" y="5246"/>
                    </a:lnTo>
                    <a:lnTo>
                      <a:pt x="6266" y="5246"/>
                    </a:lnTo>
                    <a:lnTo>
                      <a:pt x="6290" y="5250"/>
                    </a:lnTo>
                    <a:lnTo>
                      <a:pt x="6296" y="5250"/>
                    </a:lnTo>
                    <a:lnTo>
                      <a:pt x="6320" y="5254"/>
                    </a:lnTo>
                    <a:lnTo>
                      <a:pt x="6325" y="5255"/>
                    </a:lnTo>
                    <a:lnTo>
                      <a:pt x="6349" y="5260"/>
                    </a:lnTo>
                    <a:lnTo>
                      <a:pt x="6354" y="5262"/>
                    </a:lnTo>
                    <a:lnTo>
                      <a:pt x="6378" y="5268"/>
                    </a:lnTo>
                    <a:lnTo>
                      <a:pt x="6383" y="5269"/>
                    </a:lnTo>
                    <a:lnTo>
                      <a:pt x="6407" y="5276"/>
                    </a:lnTo>
                    <a:lnTo>
                      <a:pt x="6412" y="5277"/>
                    </a:lnTo>
                    <a:lnTo>
                      <a:pt x="6435" y="5285"/>
                    </a:lnTo>
                    <a:lnTo>
                      <a:pt x="6440" y="5287"/>
                    </a:lnTo>
                    <a:lnTo>
                      <a:pt x="6463" y="5295"/>
                    </a:lnTo>
                    <a:lnTo>
                      <a:pt x="6468" y="5297"/>
                    </a:lnTo>
                    <a:lnTo>
                      <a:pt x="6491" y="5306"/>
                    </a:lnTo>
                    <a:lnTo>
                      <a:pt x="6496" y="5309"/>
                    </a:lnTo>
                    <a:lnTo>
                      <a:pt x="6518" y="5319"/>
                    </a:lnTo>
                    <a:lnTo>
                      <a:pt x="6523" y="5321"/>
                    </a:lnTo>
                    <a:lnTo>
                      <a:pt x="6545" y="5332"/>
                    </a:lnTo>
                    <a:lnTo>
                      <a:pt x="6550" y="5335"/>
                    </a:lnTo>
                    <a:lnTo>
                      <a:pt x="6571" y="5347"/>
                    </a:lnTo>
                    <a:lnTo>
                      <a:pt x="6577" y="5350"/>
                    </a:lnTo>
                    <a:lnTo>
                      <a:pt x="6598" y="5363"/>
                    </a:lnTo>
                    <a:lnTo>
                      <a:pt x="6603" y="5366"/>
                    </a:lnTo>
                    <a:lnTo>
                      <a:pt x="6623" y="5379"/>
                    </a:lnTo>
                    <a:lnTo>
                      <a:pt x="6628" y="5382"/>
                    </a:lnTo>
                    <a:lnTo>
                      <a:pt x="6648" y="5397"/>
                    </a:lnTo>
                    <a:lnTo>
                      <a:pt x="6652" y="5400"/>
                    </a:lnTo>
                    <a:lnTo>
                      <a:pt x="6671" y="5415"/>
                    </a:lnTo>
                    <a:lnTo>
                      <a:pt x="6675" y="5418"/>
                    </a:lnTo>
                    <a:lnTo>
                      <a:pt x="6694" y="5434"/>
                    </a:lnTo>
                    <a:lnTo>
                      <a:pt x="6698" y="5437"/>
                    </a:lnTo>
                    <a:lnTo>
                      <a:pt x="6716" y="5454"/>
                    </a:lnTo>
                    <a:lnTo>
                      <a:pt x="6720" y="5457"/>
                    </a:lnTo>
                    <a:lnTo>
                      <a:pt x="6738" y="5474"/>
                    </a:lnTo>
                    <a:lnTo>
                      <a:pt x="6742" y="5478"/>
                    </a:lnTo>
                    <a:lnTo>
                      <a:pt x="6759" y="5496"/>
                    </a:lnTo>
                    <a:lnTo>
                      <a:pt x="6762" y="5500"/>
                    </a:lnTo>
                    <a:lnTo>
                      <a:pt x="6779" y="5518"/>
                    </a:lnTo>
                    <a:lnTo>
                      <a:pt x="6782" y="5522"/>
                    </a:lnTo>
                    <a:lnTo>
                      <a:pt x="6798" y="5541"/>
                    </a:lnTo>
                    <a:lnTo>
                      <a:pt x="6801" y="5545"/>
                    </a:lnTo>
                    <a:lnTo>
                      <a:pt x="6816" y="5564"/>
                    </a:lnTo>
                    <a:lnTo>
                      <a:pt x="6819" y="5568"/>
                    </a:lnTo>
                    <a:lnTo>
                      <a:pt x="6834" y="5588"/>
                    </a:lnTo>
                    <a:lnTo>
                      <a:pt x="6837" y="5593"/>
                    </a:lnTo>
                    <a:lnTo>
                      <a:pt x="6850" y="5613"/>
                    </a:lnTo>
                    <a:lnTo>
                      <a:pt x="6853" y="5618"/>
                    </a:lnTo>
                    <a:lnTo>
                      <a:pt x="6866" y="5639"/>
                    </a:lnTo>
                    <a:lnTo>
                      <a:pt x="6869" y="5645"/>
                    </a:lnTo>
                    <a:lnTo>
                      <a:pt x="6881" y="5666"/>
                    </a:lnTo>
                    <a:lnTo>
                      <a:pt x="6884" y="5671"/>
                    </a:lnTo>
                    <a:lnTo>
                      <a:pt x="6895" y="5693"/>
                    </a:lnTo>
                    <a:lnTo>
                      <a:pt x="6897" y="5698"/>
                    </a:lnTo>
                    <a:lnTo>
                      <a:pt x="6907" y="5720"/>
                    </a:lnTo>
                    <a:lnTo>
                      <a:pt x="6910" y="5725"/>
                    </a:lnTo>
                    <a:lnTo>
                      <a:pt x="6919" y="5748"/>
                    </a:lnTo>
                    <a:lnTo>
                      <a:pt x="6921" y="5753"/>
                    </a:lnTo>
                    <a:lnTo>
                      <a:pt x="6929" y="5776"/>
                    </a:lnTo>
                    <a:lnTo>
                      <a:pt x="6931" y="5781"/>
                    </a:lnTo>
                    <a:lnTo>
                      <a:pt x="6939" y="5804"/>
                    </a:lnTo>
                    <a:lnTo>
                      <a:pt x="6940" y="5809"/>
                    </a:lnTo>
                    <a:lnTo>
                      <a:pt x="6947" y="5833"/>
                    </a:lnTo>
                    <a:lnTo>
                      <a:pt x="6948" y="5838"/>
                    </a:lnTo>
                    <a:lnTo>
                      <a:pt x="6954" y="5862"/>
                    </a:lnTo>
                    <a:lnTo>
                      <a:pt x="6956" y="5867"/>
                    </a:lnTo>
                    <a:lnTo>
                      <a:pt x="6961" y="5891"/>
                    </a:lnTo>
                    <a:lnTo>
                      <a:pt x="6962" y="5896"/>
                    </a:lnTo>
                    <a:lnTo>
                      <a:pt x="6966" y="5920"/>
                    </a:lnTo>
                    <a:lnTo>
                      <a:pt x="6966" y="5926"/>
                    </a:lnTo>
                    <a:lnTo>
                      <a:pt x="6970" y="5950"/>
                    </a:lnTo>
                    <a:lnTo>
                      <a:pt x="6970" y="5956"/>
                    </a:lnTo>
                    <a:lnTo>
                      <a:pt x="6973" y="5980"/>
                    </a:lnTo>
                    <a:lnTo>
                      <a:pt x="6973" y="5986"/>
                    </a:lnTo>
                    <a:lnTo>
                      <a:pt x="6974" y="6010"/>
                    </a:lnTo>
                    <a:close/>
                    <a:moveTo>
                      <a:pt x="6674" y="6081"/>
                    </a:moveTo>
                    <a:lnTo>
                      <a:pt x="6675" y="6062"/>
                    </a:lnTo>
                    <a:lnTo>
                      <a:pt x="6675" y="6043"/>
                    </a:lnTo>
                    <a:lnTo>
                      <a:pt x="6675" y="6024"/>
                    </a:lnTo>
                    <a:lnTo>
                      <a:pt x="6674" y="6005"/>
                    </a:lnTo>
                    <a:lnTo>
                      <a:pt x="6672" y="5986"/>
                    </a:lnTo>
                    <a:lnTo>
                      <a:pt x="6669" y="5968"/>
                    </a:lnTo>
                    <a:lnTo>
                      <a:pt x="6666" y="5949"/>
                    </a:lnTo>
                    <a:lnTo>
                      <a:pt x="6662" y="5931"/>
                    </a:lnTo>
                    <a:lnTo>
                      <a:pt x="6658" y="5913"/>
                    </a:lnTo>
                    <a:lnTo>
                      <a:pt x="6653" y="5895"/>
                    </a:lnTo>
                    <a:lnTo>
                      <a:pt x="6647" y="5877"/>
                    </a:lnTo>
                    <a:lnTo>
                      <a:pt x="6640" y="5859"/>
                    </a:lnTo>
                    <a:lnTo>
                      <a:pt x="6633" y="5842"/>
                    </a:lnTo>
                    <a:lnTo>
                      <a:pt x="6626" y="5825"/>
                    </a:lnTo>
                    <a:lnTo>
                      <a:pt x="6617" y="5808"/>
                    </a:lnTo>
                    <a:lnTo>
                      <a:pt x="6608" y="5792"/>
                    </a:lnTo>
                    <a:lnTo>
                      <a:pt x="6599" y="5777"/>
                    </a:lnTo>
                    <a:lnTo>
                      <a:pt x="6588" y="5761"/>
                    </a:lnTo>
                    <a:lnTo>
                      <a:pt x="6577" y="5745"/>
                    </a:lnTo>
                    <a:lnTo>
                      <a:pt x="6566" y="5730"/>
                    </a:lnTo>
                    <a:lnTo>
                      <a:pt x="6553" y="5716"/>
                    </a:lnTo>
                    <a:lnTo>
                      <a:pt x="6541" y="5702"/>
                    </a:lnTo>
                    <a:lnTo>
                      <a:pt x="6528" y="5688"/>
                    </a:lnTo>
                    <a:lnTo>
                      <a:pt x="6514" y="5675"/>
                    </a:lnTo>
                    <a:lnTo>
                      <a:pt x="6500" y="5663"/>
                    </a:lnTo>
                    <a:lnTo>
                      <a:pt x="6486" y="5650"/>
                    </a:lnTo>
                    <a:lnTo>
                      <a:pt x="6471" y="5639"/>
                    </a:lnTo>
                    <a:lnTo>
                      <a:pt x="6455" y="5628"/>
                    </a:lnTo>
                    <a:lnTo>
                      <a:pt x="6439" y="5617"/>
                    </a:lnTo>
                    <a:lnTo>
                      <a:pt x="6424" y="5608"/>
                    </a:lnTo>
                    <a:lnTo>
                      <a:pt x="6408" y="5599"/>
                    </a:lnTo>
                    <a:lnTo>
                      <a:pt x="6391" y="5590"/>
                    </a:lnTo>
                    <a:lnTo>
                      <a:pt x="6374" y="5583"/>
                    </a:lnTo>
                    <a:lnTo>
                      <a:pt x="6357" y="5576"/>
                    </a:lnTo>
                    <a:lnTo>
                      <a:pt x="6339" y="5569"/>
                    </a:lnTo>
                    <a:lnTo>
                      <a:pt x="6321" y="5563"/>
                    </a:lnTo>
                    <a:lnTo>
                      <a:pt x="6303" y="5558"/>
                    </a:lnTo>
                    <a:lnTo>
                      <a:pt x="6285" y="5554"/>
                    </a:lnTo>
                    <a:lnTo>
                      <a:pt x="6267" y="5550"/>
                    </a:lnTo>
                    <a:lnTo>
                      <a:pt x="6248" y="5547"/>
                    </a:lnTo>
                    <a:lnTo>
                      <a:pt x="6230" y="5544"/>
                    </a:lnTo>
                    <a:lnTo>
                      <a:pt x="6211" y="5542"/>
                    </a:lnTo>
                    <a:lnTo>
                      <a:pt x="6192" y="5541"/>
                    </a:lnTo>
                    <a:lnTo>
                      <a:pt x="6173" y="5541"/>
                    </a:lnTo>
                    <a:lnTo>
                      <a:pt x="6154" y="5541"/>
                    </a:lnTo>
                    <a:lnTo>
                      <a:pt x="6135" y="5542"/>
                    </a:lnTo>
                    <a:lnTo>
                      <a:pt x="6117" y="5544"/>
                    </a:lnTo>
                    <a:lnTo>
                      <a:pt x="6098" y="5547"/>
                    </a:lnTo>
                    <a:lnTo>
                      <a:pt x="6080" y="5550"/>
                    </a:lnTo>
                    <a:lnTo>
                      <a:pt x="6061" y="5554"/>
                    </a:lnTo>
                    <a:lnTo>
                      <a:pt x="6043" y="5558"/>
                    </a:lnTo>
                    <a:lnTo>
                      <a:pt x="6025" y="5563"/>
                    </a:lnTo>
                    <a:lnTo>
                      <a:pt x="6007" y="5569"/>
                    </a:lnTo>
                    <a:lnTo>
                      <a:pt x="5990" y="5576"/>
                    </a:lnTo>
                    <a:lnTo>
                      <a:pt x="5972" y="5583"/>
                    </a:lnTo>
                    <a:lnTo>
                      <a:pt x="5955" y="5591"/>
                    </a:lnTo>
                    <a:lnTo>
                      <a:pt x="5938" y="5599"/>
                    </a:lnTo>
                    <a:lnTo>
                      <a:pt x="5922" y="5608"/>
                    </a:lnTo>
                    <a:lnTo>
                      <a:pt x="5907" y="5617"/>
                    </a:lnTo>
                    <a:lnTo>
                      <a:pt x="5891" y="5628"/>
                    </a:lnTo>
                    <a:lnTo>
                      <a:pt x="5875" y="5639"/>
                    </a:lnTo>
                    <a:lnTo>
                      <a:pt x="5860" y="5650"/>
                    </a:lnTo>
                    <a:lnTo>
                      <a:pt x="5846" y="5662"/>
                    </a:lnTo>
                    <a:lnTo>
                      <a:pt x="5832" y="5675"/>
                    </a:lnTo>
                    <a:lnTo>
                      <a:pt x="5819" y="5688"/>
                    </a:lnTo>
                    <a:lnTo>
                      <a:pt x="5806" y="5702"/>
                    </a:lnTo>
                    <a:lnTo>
                      <a:pt x="5793" y="5716"/>
                    </a:lnTo>
                    <a:lnTo>
                      <a:pt x="5781" y="5730"/>
                    </a:lnTo>
                    <a:lnTo>
                      <a:pt x="5770" y="5745"/>
                    </a:lnTo>
                    <a:lnTo>
                      <a:pt x="5759" y="5760"/>
                    </a:lnTo>
                    <a:lnTo>
                      <a:pt x="5749" y="5776"/>
                    </a:lnTo>
                    <a:lnTo>
                      <a:pt x="5739" y="5792"/>
                    </a:lnTo>
                    <a:lnTo>
                      <a:pt x="5730" y="5808"/>
                    </a:lnTo>
                    <a:lnTo>
                      <a:pt x="5721" y="5825"/>
                    </a:lnTo>
                    <a:lnTo>
                      <a:pt x="5713" y="5843"/>
                    </a:lnTo>
                    <a:lnTo>
                      <a:pt x="5706" y="5860"/>
                    </a:lnTo>
                    <a:lnTo>
                      <a:pt x="5700" y="5878"/>
                    </a:lnTo>
                    <a:lnTo>
                      <a:pt x="5694" y="5895"/>
                    </a:lnTo>
                    <a:lnTo>
                      <a:pt x="5688" y="5913"/>
                    </a:lnTo>
                    <a:lnTo>
                      <a:pt x="5684" y="5931"/>
                    </a:lnTo>
                    <a:lnTo>
                      <a:pt x="5680" y="5950"/>
                    </a:lnTo>
                    <a:lnTo>
                      <a:pt x="5677" y="5968"/>
                    </a:lnTo>
                    <a:lnTo>
                      <a:pt x="5674" y="5987"/>
                    </a:lnTo>
                    <a:lnTo>
                      <a:pt x="5672" y="6005"/>
                    </a:lnTo>
                    <a:lnTo>
                      <a:pt x="5671" y="6024"/>
                    </a:lnTo>
                    <a:lnTo>
                      <a:pt x="5671" y="6043"/>
                    </a:lnTo>
                    <a:lnTo>
                      <a:pt x="5671" y="6062"/>
                    </a:lnTo>
                    <a:lnTo>
                      <a:pt x="5672" y="6080"/>
                    </a:lnTo>
                    <a:lnTo>
                      <a:pt x="5674" y="6099"/>
                    </a:lnTo>
                    <a:lnTo>
                      <a:pt x="5677" y="6117"/>
                    </a:lnTo>
                    <a:lnTo>
                      <a:pt x="5680" y="6136"/>
                    </a:lnTo>
                    <a:lnTo>
                      <a:pt x="5684" y="6154"/>
                    </a:lnTo>
                    <a:lnTo>
                      <a:pt x="5688" y="6172"/>
                    </a:lnTo>
                    <a:lnTo>
                      <a:pt x="5694" y="6190"/>
                    </a:lnTo>
                    <a:lnTo>
                      <a:pt x="5700" y="6208"/>
                    </a:lnTo>
                    <a:lnTo>
                      <a:pt x="5706" y="6226"/>
                    </a:lnTo>
                    <a:lnTo>
                      <a:pt x="5713" y="6243"/>
                    </a:lnTo>
                    <a:lnTo>
                      <a:pt x="5721" y="6261"/>
                    </a:lnTo>
                    <a:lnTo>
                      <a:pt x="5730" y="6278"/>
                    </a:lnTo>
                    <a:lnTo>
                      <a:pt x="5739" y="6294"/>
                    </a:lnTo>
                    <a:lnTo>
                      <a:pt x="5749" y="6310"/>
                    </a:lnTo>
                    <a:lnTo>
                      <a:pt x="5759" y="6326"/>
                    </a:lnTo>
                    <a:lnTo>
                      <a:pt x="5770" y="6341"/>
                    </a:lnTo>
                    <a:lnTo>
                      <a:pt x="5781" y="6356"/>
                    </a:lnTo>
                    <a:lnTo>
                      <a:pt x="5793" y="6370"/>
                    </a:lnTo>
                    <a:lnTo>
                      <a:pt x="5805" y="6384"/>
                    </a:lnTo>
                    <a:lnTo>
                      <a:pt x="5818" y="6398"/>
                    </a:lnTo>
                    <a:lnTo>
                      <a:pt x="5832" y="6411"/>
                    </a:lnTo>
                    <a:lnTo>
                      <a:pt x="5846" y="6423"/>
                    </a:lnTo>
                    <a:lnTo>
                      <a:pt x="5860" y="6435"/>
                    </a:lnTo>
                    <a:lnTo>
                      <a:pt x="5875" y="6446"/>
                    </a:lnTo>
                    <a:lnTo>
                      <a:pt x="5890" y="6457"/>
                    </a:lnTo>
                    <a:lnTo>
                      <a:pt x="5906" y="6467"/>
                    </a:lnTo>
                    <a:lnTo>
                      <a:pt x="5922" y="6477"/>
                    </a:lnTo>
                    <a:lnTo>
                      <a:pt x="5939" y="6487"/>
                    </a:lnTo>
                    <a:lnTo>
                      <a:pt x="5956" y="6495"/>
                    </a:lnTo>
                    <a:lnTo>
                      <a:pt x="5973" y="6503"/>
                    </a:lnTo>
                    <a:lnTo>
                      <a:pt x="5990" y="6510"/>
                    </a:lnTo>
                    <a:lnTo>
                      <a:pt x="6008" y="6517"/>
                    </a:lnTo>
                    <a:lnTo>
                      <a:pt x="6025" y="6523"/>
                    </a:lnTo>
                    <a:lnTo>
                      <a:pt x="6043" y="6528"/>
                    </a:lnTo>
                    <a:lnTo>
                      <a:pt x="6061" y="6532"/>
                    </a:lnTo>
                    <a:lnTo>
                      <a:pt x="6080" y="6536"/>
                    </a:lnTo>
                    <a:lnTo>
                      <a:pt x="6098" y="6539"/>
                    </a:lnTo>
                    <a:lnTo>
                      <a:pt x="6117" y="6542"/>
                    </a:lnTo>
                    <a:lnTo>
                      <a:pt x="6135" y="6544"/>
                    </a:lnTo>
                    <a:lnTo>
                      <a:pt x="6154" y="6545"/>
                    </a:lnTo>
                    <a:lnTo>
                      <a:pt x="6173" y="6545"/>
                    </a:lnTo>
                    <a:lnTo>
                      <a:pt x="6192" y="6545"/>
                    </a:lnTo>
                    <a:lnTo>
                      <a:pt x="6211" y="6544"/>
                    </a:lnTo>
                    <a:lnTo>
                      <a:pt x="6230" y="6542"/>
                    </a:lnTo>
                    <a:lnTo>
                      <a:pt x="6248" y="6539"/>
                    </a:lnTo>
                    <a:lnTo>
                      <a:pt x="6267" y="6536"/>
                    </a:lnTo>
                    <a:lnTo>
                      <a:pt x="6285" y="6532"/>
                    </a:lnTo>
                    <a:lnTo>
                      <a:pt x="6303" y="6528"/>
                    </a:lnTo>
                    <a:lnTo>
                      <a:pt x="6321" y="6523"/>
                    </a:lnTo>
                    <a:lnTo>
                      <a:pt x="6339" y="6517"/>
                    </a:lnTo>
                    <a:lnTo>
                      <a:pt x="6356" y="6510"/>
                    </a:lnTo>
                    <a:lnTo>
                      <a:pt x="6373" y="6503"/>
                    </a:lnTo>
                    <a:lnTo>
                      <a:pt x="6390" y="6495"/>
                    </a:lnTo>
                    <a:lnTo>
                      <a:pt x="6407" y="6487"/>
                    </a:lnTo>
                    <a:lnTo>
                      <a:pt x="6424" y="6477"/>
                    </a:lnTo>
                    <a:lnTo>
                      <a:pt x="6440" y="6467"/>
                    </a:lnTo>
                    <a:lnTo>
                      <a:pt x="6456" y="6457"/>
                    </a:lnTo>
                    <a:lnTo>
                      <a:pt x="6471" y="6446"/>
                    </a:lnTo>
                    <a:lnTo>
                      <a:pt x="6486" y="6435"/>
                    </a:lnTo>
                    <a:lnTo>
                      <a:pt x="6500" y="6423"/>
                    </a:lnTo>
                    <a:lnTo>
                      <a:pt x="6514" y="6410"/>
                    </a:lnTo>
                    <a:lnTo>
                      <a:pt x="6528" y="6397"/>
                    </a:lnTo>
                    <a:lnTo>
                      <a:pt x="6541" y="6384"/>
                    </a:lnTo>
                    <a:lnTo>
                      <a:pt x="6554" y="6370"/>
                    </a:lnTo>
                    <a:lnTo>
                      <a:pt x="6566" y="6356"/>
                    </a:lnTo>
                    <a:lnTo>
                      <a:pt x="6577" y="6341"/>
                    </a:lnTo>
                    <a:lnTo>
                      <a:pt x="6588" y="6325"/>
                    </a:lnTo>
                    <a:lnTo>
                      <a:pt x="6599" y="6309"/>
                    </a:lnTo>
                    <a:lnTo>
                      <a:pt x="6608" y="6294"/>
                    </a:lnTo>
                    <a:lnTo>
                      <a:pt x="6617" y="6278"/>
                    </a:lnTo>
                    <a:lnTo>
                      <a:pt x="6625" y="6261"/>
                    </a:lnTo>
                    <a:lnTo>
                      <a:pt x="6633" y="6244"/>
                    </a:lnTo>
                    <a:lnTo>
                      <a:pt x="6640" y="6226"/>
                    </a:lnTo>
                    <a:lnTo>
                      <a:pt x="6647" y="6209"/>
                    </a:lnTo>
                    <a:lnTo>
                      <a:pt x="6653" y="6191"/>
                    </a:lnTo>
                    <a:lnTo>
                      <a:pt x="6658" y="6173"/>
                    </a:lnTo>
                    <a:lnTo>
                      <a:pt x="6662" y="6155"/>
                    </a:lnTo>
                    <a:lnTo>
                      <a:pt x="6666" y="6136"/>
                    </a:lnTo>
                    <a:lnTo>
                      <a:pt x="6669" y="6118"/>
                    </a:lnTo>
                    <a:lnTo>
                      <a:pt x="6672" y="6099"/>
                    </a:lnTo>
                    <a:lnTo>
                      <a:pt x="6674" y="6081"/>
                    </a:lnTo>
                    <a:close/>
                    <a:moveTo>
                      <a:pt x="3313" y="6218"/>
                    </a:moveTo>
                    <a:lnTo>
                      <a:pt x="3326" y="6202"/>
                    </a:lnTo>
                    <a:lnTo>
                      <a:pt x="3340" y="6189"/>
                    </a:lnTo>
                    <a:lnTo>
                      <a:pt x="6468" y="3581"/>
                    </a:lnTo>
                    <a:lnTo>
                      <a:pt x="6484" y="3569"/>
                    </a:lnTo>
                    <a:lnTo>
                      <a:pt x="6501" y="3560"/>
                    </a:lnTo>
                    <a:lnTo>
                      <a:pt x="6519" y="3553"/>
                    </a:lnTo>
                    <a:lnTo>
                      <a:pt x="6538" y="3548"/>
                    </a:lnTo>
                    <a:lnTo>
                      <a:pt x="6558" y="3546"/>
                    </a:lnTo>
                    <a:lnTo>
                      <a:pt x="6578" y="3547"/>
                    </a:lnTo>
                    <a:lnTo>
                      <a:pt x="6597" y="3550"/>
                    </a:lnTo>
                    <a:lnTo>
                      <a:pt x="6616" y="3555"/>
                    </a:lnTo>
                    <a:lnTo>
                      <a:pt x="6634" y="3563"/>
                    </a:lnTo>
                    <a:lnTo>
                      <a:pt x="6650" y="3573"/>
                    </a:lnTo>
                    <a:lnTo>
                      <a:pt x="6666" y="3586"/>
                    </a:lnTo>
                    <a:lnTo>
                      <a:pt x="6679" y="3600"/>
                    </a:lnTo>
                    <a:lnTo>
                      <a:pt x="6691" y="3616"/>
                    </a:lnTo>
                    <a:lnTo>
                      <a:pt x="6700" y="3633"/>
                    </a:lnTo>
                    <a:lnTo>
                      <a:pt x="6707" y="3651"/>
                    </a:lnTo>
                    <a:lnTo>
                      <a:pt x="6712" y="3670"/>
                    </a:lnTo>
                    <a:lnTo>
                      <a:pt x="6714" y="3690"/>
                    </a:lnTo>
                    <a:lnTo>
                      <a:pt x="6713" y="3710"/>
                    </a:lnTo>
                    <a:lnTo>
                      <a:pt x="6710" y="3729"/>
                    </a:lnTo>
                    <a:lnTo>
                      <a:pt x="6705" y="3748"/>
                    </a:lnTo>
                    <a:lnTo>
                      <a:pt x="6697" y="3766"/>
                    </a:lnTo>
                    <a:lnTo>
                      <a:pt x="6687" y="3782"/>
                    </a:lnTo>
                    <a:lnTo>
                      <a:pt x="6674" y="3798"/>
                    </a:lnTo>
                    <a:lnTo>
                      <a:pt x="6660" y="3811"/>
                    </a:lnTo>
                    <a:lnTo>
                      <a:pt x="3532" y="6419"/>
                    </a:lnTo>
                    <a:lnTo>
                      <a:pt x="3516" y="6431"/>
                    </a:lnTo>
                    <a:lnTo>
                      <a:pt x="3499" y="6440"/>
                    </a:lnTo>
                    <a:lnTo>
                      <a:pt x="3481" y="6447"/>
                    </a:lnTo>
                    <a:lnTo>
                      <a:pt x="3462" y="6452"/>
                    </a:lnTo>
                    <a:lnTo>
                      <a:pt x="3442" y="6454"/>
                    </a:lnTo>
                    <a:lnTo>
                      <a:pt x="3422" y="6453"/>
                    </a:lnTo>
                    <a:lnTo>
                      <a:pt x="3403" y="6450"/>
                    </a:lnTo>
                    <a:lnTo>
                      <a:pt x="3384" y="6445"/>
                    </a:lnTo>
                    <a:lnTo>
                      <a:pt x="3366" y="6437"/>
                    </a:lnTo>
                    <a:lnTo>
                      <a:pt x="3350" y="6427"/>
                    </a:lnTo>
                    <a:lnTo>
                      <a:pt x="3334" y="6414"/>
                    </a:lnTo>
                    <a:lnTo>
                      <a:pt x="3321" y="6400"/>
                    </a:lnTo>
                    <a:lnTo>
                      <a:pt x="3309" y="6384"/>
                    </a:lnTo>
                    <a:lnTo>
                      <a:pt x="3300" y="6367"/>
                    </a:lnTo>
                    <a:lnTo>
                      <a:pt x="3293" y="6349"/>
                    </a:lnTo>
                    <a:lnTo>
                      <a:pt x="3288" y="6330"/>
                    </a:lnTo>
                    <a:lnTo>
                      <a:pt x="3286" y="6310"/>
                    </a:lnTo>
                    <a:lnTo>
                      <a:pt x="3287" y="6290"/>
                    </a:lnTo>
                    <a:lnTo>
                      <a:pt x="3290" y="6271"/>
                    </a:lnTo>
                    <a:lnTo>
                      <a:pt x="3295" y="6252"/>
                    </a:lnTo>
                    <a:lnTo>
                      <a:pt x="3303" y="6234"/>
                    </a:lnTo>
                    <a:lnTo>
                      <a:pt x="3313" y="6218"/>
                    </a:lnTo>
                    <a:close/>
                    <a:moveTo>
                      <a:pt x="4628" y="3924"/>
                    </a:moveTo>
                    <a:lnTo>
                      <a:pt x="4628" y="3930"/>
                    </a:lnTo>
                    <a:lnTo>
                      <a:pt x="4629" y="3954"/>
                    </a:lnTo>
                    <a:lnTo>
                      <a:pt x="4629" y="3960"/>
                    </a:lnTo>
                    <a:lnTo>
                      <a:pt x="4628" y="3984"/>
                    </a:lnTo>
                    <a:lnTo>
                      <a:pt x="4628" y="3990"/>
                    </a:lnTo>
                    <a:lnTo>
                      <a:pt x="4627" y="4015"/>
                    </a:lnTo>
                    <a:lnTo>
                      <a:pt x="4626" y="4020"/>
                    </a:lnTo>
                    <a:lnTo>
                      <a:pt x="4624" y="4045"/>
                    </a:lnTo>
                    <a:lnTo>
                      <a:pt x="4623" y="4050"/>
                    </a:lnTo>
                    <a:lnTo>
                      <a:pt x="4620" y="4075"/>
                    </a:lnTo>
                    <a:lnTo>
                      <a:pt x="4619" y="4080"/>
                    </a:lnTo>
                    <a:lnTo>
                      <a:pt x="4615" y="4104"/>
                    </a:lnTo>
                    <a:lnTo>
                      <a:pt x="4614" y="4110"/>
                    </a:lnTo>
                    <a:lnTo>
                      <a:pt x="4609" y="4134"/>
                    </a:lnTo>
                    <a:lnTo>
                      <a:pt x="4608" y="4139"/>
                    </a:lnTo>
                    <a:lnTo>
                      <a:pt x="4602" y="4163"/>
                    </a:lnTo>
                    <a:lnTo>
                      <a:pt x="4600" y="4168"/>
                    </a:lnTo>
                    <a:lnTo>
                      <a:pt x="4594" y="4191"/>
                    </a:lnTo>
                    <a:lnTo>
                      <a:pt x="4592" y="4197"/>
                    </a:lnTo>
                    <a:lnTo>
                      <a:pt x="4584" y="4220"/>
                    </a:lnTo>
                    <a:lnTo>
                      <a:pt x="4582" y="4225"/>
                    </a:lnTo>
                    <a:lnTo>
                      <a:pt x="4574" y="4248"/>
                    </a:lnTo>
                    <a:lnTo>
                      <a:pt x="4572" y="4253"/>
                    </a:lnTo>
                    <a:lnTo>
                      <a:pt x="4562" y="4275"/>
                    </a:lnTo>
                    <a:lnTo>
                      <a:pt x="4560" y="4280"/>
                    </a:lnTo>
                    <a:lnTo>
                      <a:pt x="4550" y="4303"/>
                    </a:lnTo>
                    <a:lnTo>
                      <a:pt x="4548" y="4307"/>
                    </a:lnTo>
                    <a:lnTo>
                      <a:pt x="4537" y="4329"/>
                    </a:lnTo>
                    <a:lnTo>
                      <a:pt x="4534" y="4334"/>
                    </a:lnTo>
                    <a:lnTo>
                      <a:pt x="4522" y="4355"/>
                    </a:lnTo>
                    <a:lnTo>
                      <a:pt x="4520" y="4360"/>
                    </a:lnTo>
                    <a:lnTo>
                      <a:pt x="4507" y="4381"/>
                    </a:lnTo>
                    <a:lnTo>
                      <a:pt x="4504" y="4386"/>
                    </a:lnTo>
                    <a:lnTo>
                      <a:pt x="4491" y="4406"/>
                    </a:lnTo>
                    <a:lnTo>
                      <a:pt x="4487" y="4411"/>
                    </a:lnTo>
                    <a:lnTo>
                      <a:pt x="4473" y="4431"/>
                    </a:lnTo>
                    <a:lnTo>
                      <a:pt x="4470" y="4435"/>
                    </a:lnTo>
                    <a:lnTo>
                      <a:pt x="4455" y="4455"/>
                    </a:lnTo>
                    <a:lnTo>
                      <a:pt x="4452" y="4459"/>
                    </a:lnTo>
                    <a:lnTo>
                      <a:pt x="4436" y="4478"/>
                    </a:lnTo>
                    <a:lnTo>
                      <a:pt x="4433" y="4482"/>
                    </a:lnTo>
                    <a:lnTo>
                      <a:pt x="4417" y="4500"/>
                    </a:lnTo>
                    <a:lnTo>
                      <a:pt x="4413" y="4504"/>
                    </a:lnTo>
                    <a:lnTo>
                      <a:pt x="4396" y="4522"/>
                    </a:lnTo>
                    <a:lnTo>
                      <a:pt x="4392" y="4526"/>
                    </a:lnTo>
                    <a:lnTo>
                      <a:pt x="4375" y="4543"/>
                    </a:lnTo>
                    <a:lnTo>
                      <a:pt x="4370" y="4546"/>
                    </a:lnTo>
                    <a:lnTo>
                      <a:pt x="4352" y="4563"/>
                    </a:lnTo>
                    <a:lnTo>
                      <a:pt x="4348" y="4566"/>
                    </a:lnTo>
                    <a:lnTo>
                      <a:pt x="4330" y="4582"/>
                    </a:lnTo>
                    <a:lnTo>
                      <a:pt x="4325" y="4585"/>
                    </a:lnTo>
                    <a:lnTo>
                      <a:pt x="4306" y="4600"/>
                    </a:lnTo>
                    <a:lnTo>
                      <a:pt x="4302" y="4603"/>
                    </a:lnTo>
                    <a:lnTo>
                      <a:pt x="4282" y="4618"/>
                    </a:lnTo>
                    <a:lnTo>
                      <a:pt x="4277" y="4621"/>
                    </a:lnTo>
                    <a:lnTo>
                      <a:pt x="4257" y="4634"/>
                    </a:lnTo>
                    <a:lnTo>
                      <a:pt x="4252" y="4637"/>
                    </a:lnTo>
                    <a:lnTo>
                      <a:pt x="4231" y="4650"/>
                    </a:lnTo>
                    <a:lnTo>
                      <a:pt x="4225" y="4653"/>
                    </a:lnTo>
                    <a:lnTo>
                      <a:pt x="4204" y="4665"/>
                    </a:lnTo>
                    <a:lnTo>
                      <a:pt x="4199" y="4668"/>
                    </a:lnTo>
                    <a:lnTo>
                      <a:pt x="4177" y="4679"/>
                    </a:lnTo>
                    <a:lnTo>
                      <a:pt x="4172" y="4681"/>
                    </a:lnTo>
                    <a:lnTo>
                      <a:pt x="4150" y="4691"/>
                    </a:lnTo>
                    <a:lnTo>
                      <a:pt x="4145" y="4694"/>
                    </a:lnTo>
                    <a:lnTo>
                      <a:pt x="4122" y="4703"/>
                    </a:lnTo>
                    <a:lnTo>
                      <a:pt x="4117" y="4705"/>
                    </a:lnTo>
                    <a:lnTo>
                      <a:pt x="4094" y="4713"/>
                    </a:lnTo>
                    <a:lnTo>
                      <a:pt x="4089" y="4715"/>
                    </a:lnTo>
                    <a:lnTo>
                      <a:pt x="4066" y="4723"/>
                    </a:lnTo>
                    <a:lnTo>
                      <a:pt x="4060" y="4724"/>
                    </a:lnTo>
                    <a:lnTo>
                      <a:pt x="4037" y="4731"/>
                    </a:lnTo>
                    <a:lnTo>
                      <a:pt x="4032" y="4733"/>
                    </a:lnTo>
                    <a:lnTo>
                      <a:pt x="4008" y="4738"/>
                    </a:lnTo>
                    <a:lnTo>
                      <a:pt x="4003" y="4740"/>
                    </a:lnTo>
                    <a:lnTo>
                      <a:pt x="3979" y="4745"/>
                    </a:lnTo>
                    <a:lnTo>
                      <a:pt x="3973" y="4746"/>
                    </a:lnTo>
                    <a:lnTo>
                      <a:pt x="3949" y="4750"/>
                    </a:lnTo>
                    <a:lnTo>
                      <a:pt x="3944" y="4750"/>
                    </a:lnTo>
                    <a:lnTo>
                      <a:pt x="3920" y="4754"/>
                    </a:lnTo>
                    <a:lnTo>
                      <a:pt x="3914" y="4754"/>
                    </a:lnTo>
                    <a:lnTo>
                      <a:pt x="3890" y="4757"/>
                    </a:lnTo>
                    <a:lnTo>
                      <a:pt x="3884" y="4757"/>
                    </a:lnTo>
                    <a:lnTo>
                      <a:pt x="3860" y="4758"/>
                    </a:lnTo>
                    <a:lnTo>
                      <a:pt x="3854" y="4759"/>
                    </a:lnTo>
                    <a:lnTo>
                      <a:pt x="3830" y="4759"/>
                    </a:lnTo>
                    <a:lnTo>
                      <a:pt x="3824" y="4759"/>
                    </a:lnTo>
                    <a:lnTo>
                      <a:pt x="3800" y="4759"/>
                    </a:lnTo>
                    <a:lnTo>
                      <a:pt x="3794" y="4758"/>
                    </a:lnTo>
                    <a:lnTo>
                      <a:pt x="3770" y="4757"/>
                    </a:lnTo>
                    <a:lnTo>
                      <a:pt x="3764" y="4757"/>
                    </a:lnTo>
                    <a:lnTo>
                      <a:pt x="3740" y="4754"/>
                    </a:lnTo>
                    <a:lnTo>
                      <a:pt x="3734" y="4754"/>
                    </a:lnTo>
                    <a:lnTo>
                      <a:pt x="3710" y="4750"/>
                    </a:lnTo>
                    <a:lnTo>
                      <a:pt x="3704" y="4750"/>
                    </a:lnTo>
                    <a:lnTo>
                      <a:pt x="3680" y="4746"/>
                    </a:lnTo>
                    <a:lnTo>
                      <a:pt x="3675" y="4745"/>
                    </a:lnTo>
                    <a:lnTo>
                      <a:pt x="3651" y="4740"/>
                    </a:lnTo>
                    <a:lnTo>
                      <a:pt x="3646" y="4738"/>
                    </a:lnTo>
                    <a:lnTo>
                      <a:pt x="3622" y="4732"/>
                    </a:lnTo>
                    <a:lnTo>
                      <a:pt x="3617" y="4731"/>
                    </a:lnTo>
                    <a:lnTo>
                      <a:pt x="3593" y="4724"/>
                    </a:lnTo>
                    <a:lnTo>
                      <a:pt x="3588" y="4723"/>
                    </a:lnTo>
                    <a:lnTo>
                      <a:pt x="3565" y="4715"/>
                    </a:lnTo>
                    <a:lnTo>
                      <a:pt x="3560" y="4713"/>
                    </a:lnTo>
                    <a:lnTo>
                      <a:pt x="3537" y="4705"/>
                    </a:lnTo>
                    <a:lnTo>
                      <a:pt x="3532" y="4703"/>
                    </a:lnTo>
                    <a:lnTo>
                      <a:pt x="3509" y="4694"/>
                    </a:lnTo>
                    <a:lnTo>
                      <a:pt x="3504" y="4691"/>
                    </a:lnTo>
                    <a:lnTo>
                      <a:pt x="3482" y="4681"/>
                    </a:lnTo>
                    <a:lnTo>
                      <a:pt x="3477" y="4679"/>
                    </a:lnTo>
                    <a:lnTo>
                      <a:pt x="3455" y="4668"/>
                    </a:lnTo>
                    <a:lnTo>
                      <a:pt x="3450" y="4665"/>
                    </a:lnTo>
                    <a:lnTo>
                      <a:pt x="3429" y="4653"/>
                    </a:lnTo>
                    <a:lnTo>
                      <a:pt x="3423" y="4650"/>
                    </a:lnTo>
                    <a:lnTo>
                      <a:pt x="3402" y="4637"/>
                    </a:lnTo>
                    <a:lnTo>
                      <a:pt x="3397" y="4634"/>
                    </a:lnTo>
                    <a:lnTo>
                      <a:pt x="3377" y="4621"/>
                    </a:lnTo>
                    <a:lnTo>
                      <a:pt x="3372" y="4618"/>
                    </a:lnTo>
                    <a:lnTo>
                      <a:pt x="3352" y="4603"/>
                    </a:lnTo>
                    <a:lnTo>
                      <a:pt x="3348" y="4600"/>
                    </a:lnTo>
                    <a:lnTo>
                      <a:pt x="3329" y="4585"/>
                    </a:lnTo>
                    <a:lnTo>
                      <a:pt x="3325" y="4582"/>
                    </a:lnTo>
                    <a:lnTo>
                      <a:pt x="3306" y="4566"/>
                    </a:lnTo>
                    <a:lnTo>
                      <a:pt x="3302" y="4563"/>
                    </a:lnTo>
                    <a:lnTo>
                      <a:pt x="3284" y="4546"/>
                    </a:lnTo>
                    <a:lnTo>
                      <a:pt x="3280" y="4543"/>
                    </a:lnTo>
                    <a:lnTo>
                      <a:pt x="3262" y="4526"/>
                    </a:lnTo>
                    <a:lnTo>
                      <a:pt x="3258" y="4522"/>
                    </a:lnTo>
                    <a:lnTo>
                      <a:pt x="3241" y="4504"/>
                    </a:lnTo>
                    <a:lnTo>
                      <a:pt x="3238" y="4500"/>
                    </a:lnTo>
                    <a:lnTo>
                      <a:pt x="3221" y="4482"/>
                    </a:lnTo>
                    <a:lnTo>
                      <a:pt x="3218" y="4478"/>
                    </a:lnTo>
                    <a:lnTo>
                      <a:pt x="3202" y="4459"/>
                    </a:lnTo>
                    <a:lnTo>
                      <a:pt x="3199" y="4455"/>
                    </a:lnTo>
                    <a:lnTo>
                      <a:pt x="3184" y="4436"/>
                    </a:lnTo>
                    <a:lnTo>
                      <a:pt x="3181" y="4432"/>
                    </a:lnTo>
                    <a:lnTo>
                      <a:pt x="3166" y="4412"/>
                    </a:lnTo>
                    <a:lnTo>
                      <a:pt x="3163" y="4407"/>
                    </a:lnTo>
                    <a:lnTo>
                      <a:pt x="3150" y="4387"/>
                    </a:lnTo>
                    <a:lnTo>
                      <a:pt x="3147" y="4382"/>
                    </a:lnTo>
                    <a:lnTo>
                      <a:pt x="3134" y="4361"/>
                    </a:lnTo>
                    <a:lnTo>
                      <a:pt x="3131" y="4355"/>
                    </a:lnTo>
                    <a:lnTo>
                      <a:pt x="3119" y="4334"/>
                    </a:lnTo>
                    <a:lnTo>
                      <a:pt x="3116" y="4329"/>
                    </a:lnTo>
                    <a:lnTo>
                      <a:pt x="3105" y="4307"/>
                    </a:lnTo>
                    <a:lnTo>
                      <a:pt x="3103" y="4302"/>
                    </a:lnTo>
                    <a:lnTo>
                      <a:pt x="3093" y="4280"/>
                    </a:lnTo>
                    <a:lnTo>
                      <a:pt x="3090" y="4275"/>
                    </a:lnTo>
                    <a:lnTo>
                      <a:pt x="3081" y="4252"/>
                    </a:lnTo>
                    <a:lnTo>
                      <a:pt x="3079" y="4247"/>
                    </a:lnTo>
                    <a:lnTo>
                      <a:pt x="3071" y="4224"/>
                    </a:lnTo>
                    <a:lnTo>
                      <a:pt x="3069" y="4219"/>
                    </a:lnTo>
                    <a:lnTo>
                      <a:pt x="3061" y="4196"/>
                    </a:lnTo>
                    <a:lnTo>
                      <a:pt x="3060" y="4191"/>
                    </a:lnTo>
                    <a:lnTo>
                      <a:pt x="3053" y="4167"/>
                    </a:lnTo>
                    <a:lnTo>
                      <a:pt x="3052" y="4162"/>
                    </a:lnTo>
                    <a:lnTo>
                      <a:pt x="3046" y="4138"/>
                    </a:lnTo>
                    <a:lnTo>
                      <a:pt x="3044" y="4133"/>
                    </a:lnTo>
                    <a:lnTo>
                      <a:pt x="3039" y="4109"/>
                    </a:lnTo>
                    <a:lnTo>
                      <a:pt x="3038" y="4104"/>
                    </a:lnTo>
                    <a:lnTo>
                      <a:pt x="3034" y="4080"/>
                    </a:lnTo>
                    <a:lnTo>
                      <a:pt x="3034" y="4074"/>
                    </a:lnTo>
                    <a:lnTo>
                      <a:pt x="3030" y="4050"/>
                    </a:lnTo>
                    <a:lnTo>
                      <a:pt x="3030" y="4044"/>
                    </a:lnTo>
                    <a:lnTo>
                      <a:pt x="3027" y="4020"/>
                    </a:lnTo>
                    <a:lnTo>
                      <a:pt x="3027" y="4014"/>
                    </a:lnTo>
                    <a:lnTo>
                      <a:pt x="3026" y="3990"/>
                    </a:lnTo>
                    <a:lnTo>
                      <a:pt x="3025" y="3984"/>
                    </a:lnTo>
                    <a:lnTo>
                      <a:pt x="3025" y="3960"/>
                    </a:lnTo>
                    <a:lnTo>
                      <a:pt x="3025" y="3954"/>
                    </a:lnTo>
                    <a:lnTo>
                      <a:pt x="3025" y="3930"/>
                    </a:lnTo>
                    <a:lnTo>
                      <a:pt x="3026" y="3924"/>
                    </a:lnTo>
                    <a:lnTo>
                      <a:pt x="3027" y="3900"/>
                    </a:lnTo>
                    <a:lnTo>
                      <a:pt x="3027" y="3894"/>
                    </a:lnTo>
                    <a:lnTo>
                      <a:pt x="3030" y="3870"/>
                    </a:lnTo>
                    <a:lnTo>
                      <a:pt x="3030" y="3864"/>
                    </a:lnTo>
                    <a:lnTo>
                      <a:pt x="3034" y="3840"/>
                    </a:lnTo>
                    <a:lnTo>
                      <a:pt x="3034" y="3835"/>
                    </a:lnTo>
                    <a:lnTo>
                      <a:pt x="3038" y="3811"/>
                    </a:lnTo>
                    <a:lnTo>
                      <a:pt x="3039" y="3805"/>
                    </a:lnTo>
                    <a:lnTo>
                      <a:pt x="3044" y="3781"/>
                    </a:lnTo>
                    <a:lnTo>
                      <a:pt x="3046" y="3776"/>
                    </a:lnTo>
                    <a:lnTo>
                      <a:pt x="3051" y="3752"/>
                    </a:lnTo>
                    <a:lnTo>
                      <a:pt x="3053" y="3747"/>
                    </a:lnTo>
                    <a:lnTo>
                      <a:pt x="3060" y="3724"/>
                    </a:lnTo>
                    <a:lnTo>
                      <a:pt x="3061" y="3718"/>
                    </a:lnTo>
                    <a:lnTo>
                      <a:pt x="3069" y="3695"/>
                    </a:lnTo>
                    <a:lnTo>
                      <a:pt x="3071" y="3690"/>
                    </a:lnTo>
                    <a:lnTo>
                      <a:pt x="3079" y="3667"/>
                    </a:lnTo>
                    <a:lnTo>
                      <a:pt x="3081" y="3662"/>
                    </a:lnTo>
                    <a:lnTo>
                      <a:pt x="3090" y="3639"/>
                    </a:lnTo>
                    <a:lnTo>
                      <a:pt x="3093" y="3634"/>
                    </a:lnTo>
                    <a:lnTo>
                      <a:pt x="3103" y="3612"/>
                    </a:lnTo>
                    <a:lnTo>
                      <a:pt x="3105" y="3607"/>
                    </a:lnTo>
                    <a:lnTo>
                      <a:pt x="3116" y="3585"/>
                    </a:lnTo>
                    <a:lnTo>
                      <a:pt x="3119" y="3580"/>
                    </a:lnTo>
                    <a:lnTo>
                      <a:pt x="3131" y="3559"/>
                    </a:lnTo>
                    <a:lnTo>
                      <a:pt x="3134" y="3553"/>
                    </a:lnTo>
                    <a:lnTo>
                      <a:pt x="3147" y="3532"/>
                    </a:lnTo>
                    <a:lnTo>
                      <a:pt x="3150" y="3527"/>
                    </a:lnTo>
                    <a:lnTo>
                      <a:pt x="3163" y="3507"/>
                    </a:lnTo>
                    <a:lnTo>
                      <a:pt x="3166" y="3502"/>
                    </a:lnTo>
                    <a:lnTo>
                      <a:pt x="3181" y="3482"/>
                    </a:lnTo>
                    <a:lnTo>
                      <a:pt x="3184" y="3478"/>
                    </a:lnTo>
                    <a:lnTo>
                      <a:pt x="3199" y="3459"/>
                    </a:lnTo>
                    <a:lnTo>
                      <a:pt x="3202" y="3454"/>
                    </a:lnTo>
                    <a:lnTo>
                      <a:pt x="3218" y="3436"/>
                    </a:lnTo>
                    <a:lnTo>
                      <a:pt x="3221" y="3432"/>
                    </a:lnTo>
                    <a:lnTo>
                      <a:pt x="3238" y="3414"/>
                    </a:lnTo>
                    <a:lnTo>
                      <a:pt x="3241" y="3409"/>
                    </a:lnTo>
                    <a:lnTo>
                      <a:pt x="3258" y="3392"/>
                    </a:lnTo>
                    <a:lnTo>
                      <a:pt x="3262" y="3388"/>
                    </a:lnTo>
                    <a:lnTo>
                      <a:pt x="3280" y="3371"/>
                    </a:lnTo>
                    <a:lnTo>
                      <a:pt x="3284" y="3367"/>
                    </a:lnTo>
                    <a:lnTo>
                      <a:pt x="3302" y="3351"/>
                    </a:lnTo>
                    <a:lnTo>
                      <a:pt x="3306" y="3348"/>
                    </a:lnTo>
                    <a:lnTo>
                      <a:pt x="3325" y="3332"/>
                    </a:lnTo>
                    <a:lnTo>
                      <a:pt x="3329" y="3329"/>
                    </a:lnTo>
                    <a:lnTo>
                      <a:pt x="3349" y="3314"/>
                    </a:lnTo>
                    <a:lnTo>
                      <a:pt x="3353" y="3311"/>
                    </a:lnTo>
                    <a:lnTo>
                      <a:pt x="3373" y="3297"/>
                    </a:lnTo>
                    <a:lnTo>
                      <a:pt x="3378" y="3293"/>
                    </a:lnTo>
                    <a:lnTo>
                      <a:pt x="3398" y="3280"/>
                    </a:lnTo>
                    <a:lnTo>
                      <a:pt x="3403" y="3277"/>
                    </a:lnTo>
                    <a:lnTo>
                      <a:pt x="3424" y="3264"/>
                    </a:lnTo>
                    <a:lnTo>
                      <a:pt x="3428" y="3262"/>
                    </a:lnTo>
                    <a:lnTo>
                      <a:pt x="3449" y="3250"/>
                    </a:lnTo>
                    <a:lnTo>
                      <a:pt x="3454" y="3247"/>
                    </a:lnTo>
                    <a:lnTo>
                      <a:pt x="3476" y="3236"/>
                    </a:lnTo>
                    <a:lnTo>
                      <a:pt x="3481" y="3234"/>
                    </a:lnTo>
                    <a:lnTo>
                      <a:pt x="3503" y="3224"/>
                    </a:lnTo>
                    <a:lnTo>
                      <a:pt x="3508" y="3221"/>
                    </a:lnTo>
                    <a:lnTo>
                      <a:pt x="3531" y="3212"/>
                    </a:lnTo>
                    <a:lnTo>
                      <a:pt x="3536" y="3210"/>
                    </a:lnTo>
                    <a:lnTo>
                      <a:pt x="3559" y="3201"/>
                    </a:lnTo>
                    <a:lnTo>
                      <a:pt x="3564" y="3199"/>
                    </a:lnTo>
                    <a:lnTo>
                      <a:pt x="3587" y="3192"/>
                    </a:lnTo>
                    <a:lnTo>
                      <a:pt x="3593" y="3190"/>
                    </a:lnTo>
                    <a:lnTo>
                      <a:pt x="3616" y="3183"/>
                    </a:lnTo>
                    <a:lnTo>
                      <a:pt x="3622" y="3182"/>
                    </a:lnTo>
                    <a:lnTo>
                      <a:pt x="3645" y="3176"/>
                    </a:lnTo>
                    <a:lnTo>
                      <a:pt x="3651" y="3175"/>
                    </a:lnTo>
                    <a:lnTo>
                      <a:pt x="3675" y="3170"/>
                    </a:lnTo>
                    <a:lnTo>
                      <a:pt x="3680" y="3169"/>
                    </a:lnTo>
                    <a:lnTo>
                      <a:pt x="3704" y="3164"/>
                    </a:lnTo>
                    <a:lnTo>
                      <a:pt x="3710" y="3164"/>
                    </a:lnTo>
                    <a:lnTo>
                      <a:pt x="3734" y="3160"/>
                    </a:lnTo>
                    <a:lnTo>
                      <a:pt x="3740" y="3160"/>
                    </a:lnTo>
                    <a:lnTo>
                      <a:pt x="3764" y="3157"/>
                    </a:lnTo>
                    <a:lnTo>
                      <a:pt x="3770" y="3157"/>
                    </a:lnTo>
                    <a:lnTo>
                      <a:pt x="3794" y="3156"/>
                    </a:lnTo>
                    <a:lnTo>
                      <a:pt x="3800" y="3155"/>
                    </a:lnTo>
                    <a:lnTo>
                      <a:pt x="3824" y="3155"/>
                    </a:lnTo>
                    <a:lnTo>
                      <a:pt x="3830" y="3155"/>
                    </a:lnTo>
                    <a:lnTo>
                      <a:pt x="3854" y="3155"/>
                    </a:lnTo>
                    <a:lnTo>
                      <a:pt x="3860" y="3156"/>
                    </a:lnTo>
                    <a:lnTo>
                      <a:pt x="3884" y="3157"/>
                    </a:lnTo>
                    <a:lnTo>
                      <a:pt x="3890" y="3157"/>
                    </a:lnTo>
                    <a:lnTo>
                      <a:pt x="3914" y="3160"/>
                    </a:lnTo>
                    <a:lnTo>
                      <a:pt x="3920" y="3160"/>
                    </a:lnTo>
                    <a:lnTo>
                      <a:pt x="3944" y="3164"/>
                    </a:lnTo>
                    <a:lnTo>
                      <a:pt x="3949" y="3164"/>
                    </a:lnTo>
                    <a:lnTo>
                      <a:pt x="3973" y="3169"/>
                    </a:lnTo>
                    <a:lnTo>
                      <a:pt x="3979" y="3170"/>
                    </a:lnTo>
                    <a:lnTo>
                      <a:pt x="4003" y="3175"/>
                    </a:lnTo>
                    <a:lnTo>
                      <a:pt x="4008" y="3176"/>
                    </a:lnTo>
                    <a:lnTo>
                      <a:pt x="4032" y="3182"/>
                    </a:lnTo>
                    <a:lnTo>
                      <a:pt x="4037" y="3183"/>
                    </a:lnTo>
                    <a:lnTo>
                      <a:pt x="4061" y="3190"/>
                    </a:lnTo>
                    <a:lnTo>
                      <a:pt x="4066" y="3192"/>
                    </a:lnTo>
                    <a:lnTo>
                      <a:pt x="4089" y="3199"/>
                    </a:lnTo>
                    <a:lnTo>
                      <a:pt x="4095" y="3201"/>
                    </a:lnTo>
                    <a:lnTo>
                      <a:pt x="4117" y="3210"/>
                    </a:lnTo>
                    <a:lnTo>
                      <a:pt x="4123" y="3212"/>
                    </a:lnTo>
                    <a:lnTo>
                      <a:pt x="4145" y="3221"/>
                    </a:lnTo>
                    <a:lnTo>
                      <a:pt x="4151" y="3223"/>
                    </a:lnTo>
                    <a:lnTo>
                      <a:pt x="4173" y="3234"/>
                    </a:lnTo>
                    <a:lnTo>
                      <a:pt x="4178" y="3236"/>
                    </a:lnTo>
                    <a:lnTo>
                      <a:pt x="4200" y="3247"/>
                    </a:lnTo>
                    <a:lnTo>
                      <a:pt x="4205" y="3250"/>
                    </a:lnTo>
                    <a:lnTo>
                      <a:pt x="4226" y="3262"/>
                    </a:lnTo>
                    <a:lnTo>
                      <a:pt x="4230" y="3264"/>
                    </a:lnTo>
                    <a:lnTo>
                      <a:pt x="4251" y="3277"/>
                    </a:lnTo>
                    <a:lnTo>
                      <a:pt x="4256" y="3280"/>
                    </a:lnTo>
                    <a:lnTo>
                      <a:pt x="4276" y="3293"/>
                    </a:lnTo>
                    <a:lnTo>
                      <a:pt x="4281" y="3297"/>
                    </a:lnTo>
                    <a:lnTo>
                      <a:pt x="4301" y="3311"/>
                    </a:lnTo>
                    <a:lnTo>
                      <a:pt x="4305" y="3314"/>
                    </a:lnTo>
                    <a:lnTo>
                      <a:pt x="4325" y="3329"/>
                    </a:lnTo>
                    <a:lnTo>
                      <a:pt x="4329" y="3332"/>
                    </a:lnTo>
                    <a:lnTo>
                      <a:pt x="4348" y="3348"/>
                    </a:lnTo>
                    <a:lnTo>
                      <a:pt x="4352" y="3351"/>
                    </a:lnTo>
                    <a:lnTo>
                      <a:pt x="4370" y="3368"/>
                    </a:lnTo>
                    <a:lnTo>
                      <a:pt x="4374" y="3371"/>
                    </a:lnTo>
                    <a:lnTo>
                      <a:pt x="4392" y="3388"/>
                    </a:lnTo>
                    <a:lnTo>
                      <a:pt x="4396" y="3392"/>
                    </a:lnTo>
                    <a:lnTo>
                      <a:pt x="4413" y="3410"/>
                    </a:lnTo>
                    <a:lnTo>
                      <a:pt x="4416" y="3414"/>
                    </a:lnTo>
                    <a:lnTo>
                      <a:pt x="4433" y="3432"/>
                    </a:lnTo>
                    <a:lnTo>
                      <a:pt x="4436" y="3436"/>
                    </a:lnTo>
                    <a:lnTo>
                      <a:pt x="4452" y="3455"/>
                    </a:lnTo>
                    <a:lnTo>
                      <a:pt x="4455" y="3459"/>
                    </a:lnTo>
                    <a:lnTo>
                      <a:pt x="4470" y="3479"/>
                    </a:lnTo>
                    <a:lnTo>
                      <a:pt x="4473" y="3483"/>
                    </a:lnTo>
                    <a:lnTo>
                      <a:pt x="4487" y="3503"/>
                    </a:lnTo>
                    <a:lnTo>
                      <a:pt x="4491" y="3508"/>
                    </a:lnTo>
                    <a:lnTo>
                      <a:pt x="4504" y="3528"/>
                    </a:lnTo>
                    <a:lnTo>
                      <a:pt x="4507" y="3533"/>
                    </a:lnTo>
                    <a:lnTo>
                      <a:pt x="4520" y="3554"/>
                    </a:lnTo>
                    <a:lnTo>
                      <a:pt x="4522" y="3559"/>
                    </a:lnTo>
                    <a:lnTo>
                      <a:pt x="4534" y="3580"/>
                    </a:lnTo>
                    <a:lnTo>
                      <a:pt x="4537" y="3585"/>
                    </a:lnTo>
                    <a:lnTo>
                      <a:pt x="4548" y="3607"/>
                    </a:lnTo>
                    <a:lnTo>
                      <a:pt x="4550" y="3612"/>
                    </a:lnTo>
                    <a:lnTo>
                      <a:pt x="4560" y="3634"/>
                    </a:lnTo>
                    <a:lnTo>
                      <a:pt x="4563" y="3639"/>
                    </a:lnTo>
                    <a:lnTo>
                      <a:pt x="4572" y="3661"/>
                    </a:lnTo>
                    <a:lnTo>
                      <a:pt x="4574" y="3667"/>
                    </a:lnTo>
                    <a:lnTo>
                      <a:pt x="4582" y="3689"/>
                    </a:lnTo>
                    <a:lnTo>
                      <a:pt x="4584" y="3695"/>
                    </a:lnTo>
                    <a:lnTo>
                      <a:pt x="4592" y="3718"/>
                    </a:lnTo>
                    <a:lnTo>
                      <a:pt x="4594" y="3723"/>
                    </a:lnTo>
                    <a:lnTo>
                      <a:pt x="4600" y="3746"/>
                    </a:lnTo>
                    <a:lnTo>
                      <a:pt x="4602" y="3752"/>
                    </a:lnTo>
                    <a:lnTo>
                      <a:pt x="4608" y="3775"/>
                    </a:lnTo>
                    <a:lnTo>
                      <a:pt x="4609" y="3781"/>
                    </a:lnTo>
                    <a:lnTo>
                      <a:pt x="4614" y="3805"/>
                    </a:lnTo>
                    <a:lnTo>
                      <a:pt x="4615" y="3810"/>
                    </a:lnTo>
                    <a:lnTo>
                      <a:pt x="4619" y="3834"/>
                    </a:lnTo>
                    <a:lnTo>
                      <a:pt x="4620" y="3840"/>
                    </a:lnTo>
                    <a:lnTo>
                      <a:pt x="4623" y="3864"/>
                    </a:lnTo>
                    <a:lnTo>
                      <a:pt x="4624" y="3870"/>
                    </a:lnTo>
                    <a:lnTo>
                      <a:pt x="4626" y="3894"/>
                    </a:lnTo>
                    <a:lnTo>
                      <a:pt x="4627" y="3900"/>
                    </a:lnTo>
                    <a:lnTo>
                      <a:pt x="4628" y="3924"/>
                    </a:lnTo>
                    <a:close/>
                    <a:moveTo>
                      <a:pt x="4328" y="3995"/>
                    </a:moveTo>
                    <a:lnTo>
                      <a:pt x="4329" y="3976"/>
                    </a:lnTo>
                    <a:lnTo>
                      <a:pt x="4329" y="3957"/>
                    </a:lnTo>
                    <a:lnTo>
                      <a:pt x="4329" y="3938"/>
                    </a:lnTo>
                    <a:lnTo>
                      <a:pt x="4328" y="3920"/>
                    </a:lnTo>
                    <a:lnTo>
                      <a:pt x="4326" y="3901"/>
                    </a:lnTo>
                    <a:lnTo>
                      <a:pt x="4323" y="3883"/>
                    </a:lnTo>
                    <a:lnTo>
                      <a:pt x="4320" y="3864"/>
                    </a:lnTo>
                    <a:lnTo>
                      <a:pt x="4316" y="3846"/>
                    </a:lnTo>
                    <a:lnTo>
                      <a:pt x="4312" y="3828"/>
                    </a:lnTo>
                    <a:lnTo>
                      <a:pt x="4306" y="3810"/>
                    </a:lnTo>
                    <a:lnTo>
                      <a:pt x="4300" y="3792"/>
                    </a:lnTo>
                    <a:lnTo>
                      <a:pt x="4294" y="3774"/>
                    </a:lnTo>
                    <a:lnTo>
                      <a:pt x="4287" y="3757"/>
                    </a:lnTo>
                    <a:lnTo>
                      <a:pt x="4279" y="3739"/>
                    </a:lnTo>
                    <a:lnTo>
                      <a:pt x="4270" y="3722"/>
                    </a:lnTo>
                    <a:lnTo>
                      <a:pt x="4261" y="3706"/>
                    </a:lnTo>
                    <a:lnTo>
                      <a:pt x="4251" y="3690"/>
                    </a:lnTo>
                    <a:lnTo>
                      <a:pt x="4241" y="3674"/>
                    </a:lnTo>
                    <a:lnTo>
                      <a:pt x="4230" y="3659"/>
                    </a:lnTo>
                    <a:lnTo>
                      <a:pt x="4219" y="3644"/>
                    </a:lnTo>
                    <a:lnTo>
                      <a:pt x="4207" y="3630"/>
                    </a:lnTo>
                    <a:lnTo>
                      <a:pt x="4195" y="3616"/>
                    </a:lnTo>
                    <a:lnTo>
                      <a:pt x="4182" y="3602"/>
                    </a:lnTo>
                    <a:lnTo>
                      <a:pt x="4168" y="3589"/>
                    </a:lnTo>
                    <a:lnTo>
                      <a:pt x="4154" y="3577"/>
                    </a:lnTo>
                    <a:lnTo>
                      <a:pt x="4140" y="3565"/>
                    </a:lnTo>
                    <a:lnTo>
                      <a:pt x="4125" y="3554"/>
                    </a:lnTo>
                    <a:lnTo>
                      <a:pt x="4110" y="3543"/>
                    </a:lnTo>
                    <a:lnTo>
                      <a:pt x="4094" y="3533"/>
                    </a:lnTo>
                    <a:lnTo>
                      <a:pt x="4078" y="3523"/>
                    </a:lnTo>
                    <a:lnTo>
                      <a:pt x="4061" y="3513"/>
                    </a:lnTo>
                    <a:lnTo>
                      <a:pt x="4044" y="3505"/>
                    </a:lnTo>
                    <a:lnTo>
                      <a:pt x="4027" y="3497"/>
                    </a:lnTo>
                    <a:lnTo>
                      <a:pt x="4010" y="3490"/>
                    </a:lnTo>
                    <a:lnTo>
                      <a:pt x="3992" y="3483"/>
                    </a:lnTo>
                    <a:lnTo>
                      <a:pt x="3975" y="3477"/>
                    </a:lnTo>
                    <a:lnTo>
                      <a:pt x="3957" y="3472"/>
                    </a:lnTo>
                    <a:lnTo>
                      <a:pt x="3939" y="3468"/>
                    </a:lnTo>
                    <a:lnTo>
                      <a:pt x="3920" y="3464"/>
                    </a:lnTo>
                    <a:lnTo>
                      <a:pt x="3902" y="3461"/>
                    </a:lnTo>
                    <a:lnTo>
                      <a:pt x="3883" y="3458"/>
                    </a:lnTo>
                    <a:lnTo>
                      <a:pt x="3865" y="3456"/>
                    </a:lnTo>
                    <a:lnTo>
                      <a:pt x="3846" y="3455"/>
                    </a:lnTo>
                    <a:lnTo>
                      <a:pt x="3827" y="3455"/>
                    </a:lnTo>
                    <a:lnTo>
                      <a:pt x="3808" y="3455"/>
                    </a:lnTo>
                    <a:lnTo>
                      <a:pt x="3789" y="3456"/>
                    </a:lnTo>
                    <a:lnTo>
                      <a:pt x="3770" y="3458"/>
                    </a:lnTo>
                    <a:lnTo>
                      <a:pt x="3752" y="3461"/>
                    </a:lnTo>
                    <a:lnTo>
                      <a:pt x="3733" y="3464"/>
                    </a:lnTo>
                    <a:lnTo>
                      <a:pt x="3715" y="3468"/>
                    </a:lnTo>
                    <a:lnTo>
                      <a:pt x="3697" y="3472"/>
                    </a:lnTo>
                    <a:lnTo>
                      <a:pt x="3679" y="3477"/>
                    </a:lnTo>
                    <a:lnTo>
                      <a:pt x="3661" y="3483"/>
                    </a:lnTo>
                    <a:lnTo>
                      <a:pt x="3644" y="3490"/>
                    </a:lnTo>
                    <a:lnTo>
                      <a:pt x="3627" y="3497"/>
                    </a:lnTo>
                    <a:lnTo>
                      <a:pt x="3610" y="3505"/>
                    </a:lnTo>
                    <a:lnTo>
                      <a:pt x="3593" y="3513"/>
                    </a:lnTo>
                    <a:lnTo>
                      <a:pt x="3576" y="3523"/>
                    </a:lnTo>
                    <a:lnTo>
                      <a:pt x="3560" y="3533"/>
                    </a:lnTo>
                    <a:lnTo>
                      <a:pt x="3544" y="3543"/>
                    </a:lnTo>
                    <a:lnTo>
                      <a:pt x="3529" y="3554"/>
                    </a:lnTo>
                    <a:lnTo>
                      <a:pt x="3514" y="3565"/>
                    </a:lnTo>
                    <a:lnTo>
                      <a:pt x="3500" y="3577"/>
                    </a:lnTo>
                    <a:lnTo>
                      <a:pt x="3486" y="3590"/>
                    </a:lnTo>
                    <a:lnTo>
                      <a:pt x="3472" y="3603"/>
                    </a:lnTo>
                    <a:lnTo>
                      <a:pt x="3459" y="3616"/>
                    </a:lnTo>
                    <a:lnTo>
                      <a:pt x="3446" y="3630"/>
                    </a:lnTo>
                    <a:lnTo>
                      <a:pt x="3434" y="3644"/>
                    </a:lnTo>
                    <a:lnTo>
                      <a:pt x="3423" y="3659"/>
                    </a:lnTo>
                    <a:lnTo>
                      <a:pt x="3412" y="3675"/>
                    </a:lnTo>
                    <a:lnTo>
                      <a:pt x="3401" y="3691"/>
                    </a:lnTo>
                    <a:lnTo>
                      <a:pt x="3392" y="3706"/>
                    </a:lnTo>
                    <a:lnTo>
                      <a:pt x="3383" y="3722"/>
                    </a:lnTo>
                    <a:lnTo>
                      <a:pt x="3375" y="3739"/>
                    </a:lnTo>
                    <a:lnTo>
                      <a:pt x="3367" y="3756"/>
                    </a:lnTo>
                    <a:lnTo>
                      <a:pt x="3360" y="3774"/>
                    </a:lnTo>
                    <a:lnTo>
                      <a:pt x="3353" y="3791"/>
                    </a:lnTo>
                    <a:lnTo>
                      <a:pt x="3347" y="3809"/>
                    </a:lnTo>
                    <a:lnTo>
                      <a:pt x="3342" y="3827"/>
                    </a:lnTo>
                    <a:lnTo>
                      <a:pt x="3338" y="3845"/>
                    </a:lnTo>
                    <a:lnTo>
                      <a:pt x="3334" y="3864"/>
                    </a:lnTo>
                    <a:lnTo>
                      <a:pt x="3331" y="3882"/>
                    </a:lnTo>
                    <a:lnTo>
                      <a:pt x="3328" y="3901"/>
                    </a:lnTo>
                    <a:lnTo>
                      <a:pt x="3326" y="3919"/>
                    </a:lnTo>
                    <a:lnTo>
                      <a:pt x="3325" y="3938"/>
                    </a:lnTo>
                    <a:lnTo>
                      <a:pt x="3325" y="3957"/>
                    </a:lnTo>
                    <a:lnTo>
                      <a:pt x="3325" y="3976"/>
                    </a:lnTo>
                    <a:lnTo>
                      <a:pt x="3326" y="3995"/>
                    </a:lnTo>
                    <a:lnTo>
                      <a:pt x="3328" y="4014"/>
                    </a:lnTo>
                    <a:lnTo>
                      <a:pt x="3331" y="4032"/>
                    </a:lnTo>
                    <a:lnTo>
                      <a:pt x="3334" y="4051"/>
                    </a:lnTo>
                    <a:lnTo>
                      <a:pt x="3338" y="4069"/>
                    </a:lnTo>
                    <a:lnTo>
                      <a:pt x="3342" y="4087"/>
                    </a:lnTo>
                    <a:lnTo>
                      <a:pt x="3347" y="4105"/>
                    </a:lnTo>
                    <a:lnTo>
                      <a:pt x="3353" y="4123"/>
                    </a:lnTo>
                    <a:lnTo>
                      <a:pt x="3360" y="4141"/>
                    </a:lnTo>
                    <a:lnTo>
                      <a:pt x="3367" y="4158"/>
                    </a:lnTo>
                    <a:lnTo>
                      <a:pt x="3374" y="4175"/>
                    </a:lnTo>
                    <a:lnTo>
                      <a:pt x="3383" y="4192"/>
                    </a:lnTo>
                    <a:lnTo>
                      <a:pt x="3392" y="4208"/>
                    </a:lnTo>
                    <a:lnTo>
                      <a:pt x="3401" y="4223"/>
                    </a:lnTo>
                    <a:lnTo>
                      <a:pt x="3412" y="4239"/>
                    </a:lnTo>
                    <a:lnTo>
                      <a:pt x="3423" y="4255"/>
                    </a:lnTo>
                    <a:lnTo>
                      <a:pt x="3434" y="4270"/>
                    </a:lnTo>
                    <a:lnTo>
                      <a:pt x="3447" y="4284"/>
                    </a:lnTo>
                    <a:lnTo>
                      <a:pt x="3459" y="4298"/>
                    </a:lnTo>
                    <a:lnTo>
                      <a:pt x="3472" y="4312"/>
                    </a:lnTo>
                    <a:lnTo>
                      <a:pt x="3486" y="4325"/>
                    </a:lnTo>
                    <a:lnTo>
                      <a:pt x="3500" y="4337"/>
                    </a:lnTo>
                    <a:lnTo>
                      <a:pt x="3514" y="4350"/>
                    </a:lnTo>
                    <a:lnTo>
                      <a:pt x="3529" y="4361"/>
                    </a:lnTo>
                    <a:lnTo>
                      <a:pt x="3545" y="4372"/>
                    </a:lnTo>
                    <a:lnTo>
                      <a:pt x="3561" y="4383"/>
                    </a:lnTo>
                    <a:lnTo>
                      <a:pt x="3576" y="4392"/>
                    </a:lnTo>
                    <a:lnTo>
                      <a:pt x="3592" y="4401"/>
                    </a:lnTo>
                    <a:lnTo>
                      <a:pt x="3609" y="4410"/>
                    </a:lnTo>
                    <a:lnTo>
                      <a:pt x="3626" y="4417"/>
                    </a:lnTo>
                    <a:lnTo>
                      <a:pt x="3643" y="4424"/>
                    </a:lnTo>
                    <a:lnTo>
                      <a:pt x="3661" y="4431"/>
                    </a:lnTo>
                    <a:lnTo>
                      <a:pt x="3679" y="4437"/>
                    </a:lnTo>
                    <a:lnTo>
                      <a:pt x="3697" y="4442"/>
                    </a:lnTo>
                    <a:lnTo>
                      <a:pt x="3715" y="4446"/>
                    </a:lnTo>
                    <a:lnTo>
                      <a:pt x="3733" y="4450"/>
                    </a:lnTo>
                    <a:lnTo>
                      <a:pt x="3752" y="4453"/>
                    </a:lnTo>
                    <a:lnTo>
                      <a:pt x="3770" y="4456"/>
                    </a:lnTo>
                    <a:lnTo>
                      <a:pt x="3789" y="4458"/>
                    </a:lnTo>
                    <a:lnTo>
                      <a:pt x="3808" y="4459"/>
                    </a:lnTo>
                    <a:lnTo>
                      <a:pt x="3827" y="4459"/>
                    </a:lnTo>
                    <a:lnTo>
                      <a:pt x="3846" y="4459"/>
                    </a:lnTo>
                    <a:lnTo>
                      <a:pt x="3865" y="4458"/>
                    </a:lnTo>
                    <a:lnTo>
                      <a:pt x="3883" y="4456"/>
                    </a:lnTo>
                    <a:lnTo>
                      <a:pt x="3902" y="4453"/>
                    </a:lnTo>
                    <a:lnTo>
                      <a:pt x="3920" y="4450"/>
                    </a:lnTo>
                    <a:lnTo>
                      <a:pt x="3939" y="4446"/>
                    </a:lnTo>
                    <a:lnTo>
                      <a:pt x="3957" y="4442"/>
                    </a:lnTo>
                    <a:lnTo>
                      <a:pt x="3975" y="4437"/>
                    </a:lnTo>
                    <a:lnTo>
                      <a:pt x="3993" y="4431"/>
                    </a:lnTo>
                    <a:lnTo>
                      <a:pt x="4010" y="4424"/>
                    </a:lnTo>
                    <a:lnTo>
                      <a:pt x="4028" y="4417"/>
                    </a:lnTo>
                    <a:lnTo>
                      <a:pt x="4045" y="4409"/>
                    </a:lnTo>
                    <a:lnTo>
                      <a:pt x="4062" y="4401"/>
                    </a:lnTo>
                    <a:lnTo>
                      <a:pt x="4078" y="4392"/>
                    </a:lnTo>
                    <a:lnTo>
                      <a:pt x="4093" y="4383"/>
                    </a:lnTo>
                    <a:lnTo>
                      <a:pt x="4109" y="4372"/>
                    </a:lnTo>
                    <a:lnTo>
                      <a:pt x="4125" y="4361"/>
                    </a:lnTo>
                    <a:lnTo>
                      <a:pt x="4140" y="4350"/>
                    </a:lnTo>
                    <a:lnTo>
                      <a:pt x="4154" y="4338"/>
                    </a:lnTo>
                    <a:lnTo>
                      <a:pt x="4168" y="4325"/>
                    </a:lnTo>
                    <a:lnTo>
                      <a:pt x="4181" y="4312"/>
                    </a:lnTo>
                    <a:lnTo>
                      <a:pt x="4194" y="4298"/>
                    </a:lnTo>
                    <a:lnTo>
                      <a:pt x="4207" y="4284"/>
                    </a:lnTo>
                    <a:lnTo>
                      <a:pt x="4219" y="4270"/>
                    </a:lnTo>
                    <a:lnTo>
                      <a:pt x="4230" y="4255"/>
                    </a:lnTo>
                    <a:lnTo>
                      <a:pt x="4241" y="4240"/>
                    </a:lnTo>
                    <a:lnTo>
                      <a:pt x="4251" y="4224"/>
                    </a:lnTo>
                    <a:lnTo>
                      <a:pt x="4261" y="4208"/>
                    </a:lnTo>
                    <a:lnTo>
                      <a:pt x="4270" y="4192"/>
                    </a:lnTo>
                    <a:lnTo>
                      <a:pt x="4279" y="4175"/>
                    </a:lnTo>
                    <a:lnTo>
                      <a:pt x="4287" y="4157"/>
                    </a:lnTo>
                    <a:lnTo>
                      <a:pt x="4294" y="4140"/>
                    </a:lnTo>
                    <a:lnTo>
                      <a:pt x="4300" y="4122"/>
                    </a:lnTo>
                    <a:lnTo>
                      <a:pt x="4306" y="4105"/>
                    </a:lnTo>
                    <a:lnTo>
                      <a:pt x="4312" y="4087"/>
                    </a:lnTo>
                    <a:lnTo>
                      <a:pt x="4316" y="4069"/>
                    </a:lnTo>
                    <a:lnTo>
                      <a:pt x="4320" y="4050"/>
                    </a:lnTo>
                    <a:lnTo>
                      <a:pt x="4323" y="4032"/>
                    </a:lnTo>
                    <a:lnTo>
                      <a:pt x="4326" y="4013"/>
                    </a:lnTo>
                    <a:lnTo>
                      <a:pt x="4328" y="3995"/>
                    </a:lnTo>
                    <a:close/>
                  </a:path>
                </a:pathLst>
              </a:custGeom>
              <a:solidFill>
                <a:schemeClr val="accent1">
                  <a:lumMod val="50000"/>
                </a:schemeClr>
              </a:solidFill>
              <a:ln>
                <a:noFill/>
              </a:ln>
            </p:spPr>
            <p:txBody>
              <a:bodyPr/>
              <a:lstStyle/>
              <a:p>
                <a:endParaRPr/>
              </a:p>
            </p:txBody>
          </p:sp>
        </p:grpSp>
      </p:grpSp>
      <p:sp>
        <p:nvSpPr>
          <p:cNvPr id="11" name="Rectangle: Rounded Corners 10">
            <a:extLst>
              <a:ext uri="{FF2B5EF4-FFF2-40B4-BE49-F238E27FC236}">
                <a16:creationId xmlns:a16="http://schemas.microsoft.com/office/drawing/2014/main" id="{15892A51-BB58-48D7-B465-57F31E7898BD}"/>
              </a:ext>
            </a:extLst>
          </p:cNvPr>
          <p:cNvSpPr/>
          <p:nvPr/>
        </p:nvSpPr>
        <p:spPr>
          <a:xfrm>
            <a:off x="6212288" y="4803312"/>
            <a:ext cx="2595196" cy="1310141"/>
          </a:xfrm>
          <a:prstGeom prst="roundRect">
            <a:avLst>
              <a:gd name="adj" fmla="val 0"/>
            </a:avLst>
          </a:prstGeom>
          <a:solidFill>
            <a:schemeClr val="bg1"/>
          </a:solidFill>
          <a:ln w="12700">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2" name="Text 4">
            <a:extLst>
              <a:ext uri="{FF2B5EF4-FFF2-40B4-BE49-F238E27FC236}">
                <a16:creationId xmlns:a16="http://schemas.microsoft.com/office/drawing/2014/main" id="{0ECC9E00-BF45-4F8D-A4E2-EE2A5C70F62D}"/>
              </a:ext>
            </a:extLst>
          </p:cNvPr>
          <p:cNvSpPr/>
          <p:nvPr/>
        </p:nvSpPr>
        <p:spPr>
          <a:xfrm>
            <a:off x="7249812" y="4997282"/>
            <a:ext cx="1334702" cy="454609"/>
          </a:xfrm>
          <a:prstGeom prst="rect">
            <a:avLst/>
          </a:prstGeom>
          <a:noFill/>
          <a:ln/>
        </p:spPr>
        <p:txBody>
          <a:bodyPr wrap="square" lIns="0" tIns="0" rIns="0" bIns="0" rtlCol="0" anchor="b"/>
          <a:lstStyle/>
          <a:p>
            <a:pPr marL="0" indent="0">
              <a:buNone/>
            </a:pPr>
            <a:r>
              <a:rPr lang="en-US" sz="2800" b="1" dirty="0">
                <a:solidFill>
                  <a:schemeClr val="accent1"/>
                </a:solidFill>
                <a:ea typeface="Georgia" pitchFamily="34" charset="-122"/>
                <a:cs typeface="Georgia" pitchFamily="34" charset="-120"/>
              </a:rPr>
              <a:t>3.1x</a:t>
            </a:r>
          </a:p>
        </p:txBody>
      </p:sp>
      <p:sp>
        <p:nvSpPr>
          <p:cNvPr id="23" name="Text 5">
            <a:extLst>
              <a:ext uri="{FF2B5EF4-FFF2-40B4-BE49-F238E27FC236}">
                <a16:creationId xmlns:a16="http://schemas.microsoft.com/office/drawing/2014/main" id="{6A1F4566-2D30-4AAA-B7E7-13BFA9B76627}"/>
              </a:ext>
            </a:extLst>
          </p:cNvPr>
          <p:cNvSpPr/>
          <p:nvPr/>
        </p:nvSpPr>
        <p:spPr>
          <a:xfrm>
            <a:off x="7249811" y="5464874"/>
            <a:ext cx="1334702" cy="454609"/>
          </a:xfrm>
          <a:prstGeom prst="rect">
            <a:avLst/>
          </a:prstGeom>
          <a:noFill/>
          <a:ln/>
        </p:spPr>
        <p:txBody>
          <a:bodyPr wrap="square" lIns="0" tIns="0" rIns="0" bIns="0" rtlCol="0" anchor="t">
            <a:normAutofit fontScale="92500"/>
          </a:bodyPr>
          <a:lstStyle/>
          <a:p>
            <a:pPr marL="0" indent="0">
              <a:buNone/>
            </a:pPr>
            <a:r>
              <a:rPr lang="da-DK" sz="1400" dirty="0">
                <a:ea typeface="Calibri" pitchFamily="34" charset="-122"/>
                <a:cs typeface="Calibri" pitchFamily="34" charset="-120"/>
              </a:rPr>
              <a:t>enrollment growth since 2020</a:t>
            </a:r>
            <a:endParaRPr lang="en-US" sz="1400" dirty="0">
              <a:ea typeface="Calibri" pitchFamily="34" charset="-122"/>
              <a:cs typeface="Calibri" pitchFamily="34" charset="-120"/>
            </a:endParaRPr>
          </a:p>
        </p:txBody>
      </p:sp>
      <p:grpSp>
        <p:nvGrpSpPr>
          <p:cNvPr id="49" name="Group 48">
            <a:extLst>
              <a:ext uri="{FF2B5EF4-FFF2-40B4-BE49-F238E27FC236}">
                <a16:creationId xmlns:a16="http://schemas.microsoft.com/office/drawing/2014/main" id="{40844A88-5EB1-47CD-B13C-96A022428C39}"/>
              </a:ext>
            </a:extLst>
          </p:cNvPr>
          <p:cNvGrpSpPr/>
          <p:nvPr/>
        </p:nvGrpSpPr>
        <p:grpSpPr>
          <a:xfrm>
            <a:off x="6435259" y="5057995"/>
            <a:ext cx="674902" cy="674902"/>
            <a:chOff x="627162" y="4838076"/>
            <a:chExt cx="674902" cy="674902"/>
          </a:xfrm>
        </p:grpSpPr>
        <p:sp>
          <p:nvSpPr>
            <p:cNvPr id="50" name="Oval 49">
              <a:extLst>
                <a:ext uri="{FF2B5EF4-FFF2-40B4-BE49-F238E27FC236}">
                  <a16:creationId xmlns:a16="http://schemas.microsoft.com/office/drawing/2014/main" id="{AB6FBCA4-2BB0-4ED7-A868-1ACA715110AC}"/>
                </a:ext>
              </a:extLst>
            </p:cNvPr>
            <p:cNvSpPr/>
            <p:nvPr/>
          </p:nvSpPr>
          <p:spPr>
            <a:xfrm>
              <a:off x="627162" y="4838076"/>
              <a:ext cx="674902" cy="6749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dirty="0"/>
            </a:p>
          </p:txBody>
        </p:sp>
        <p:grpSp>
          <p:nvGrpSpPr>
            <p:cNvPr id="72" name="Group 50"/>
            <p:cNvGrpSpPr/>
            <p:nvPr/>
          </p:nvGrpSpPr>
          <p:grpSpPr>
            <a:xfrm>
              <a:off x="677180" y="4888094"/>
              <a:ext cx="574866" cy="574866"/>
              <a:chOff x="6359457" y="4459160"/>
              <a:chExt cx="633600" cy="633600"/>
            </a:xfrm>
          </p:grpSpPr>
          <p:sp>
            <p:nvSpPr>
              <p:cNvPr id="73" name="Accent"/>
              <p:cNvSpPr/>
              <p:nvPr/>
            </p:nvSpPr>
            <p:spPr>
              <a:xfrm>
                <a:off x="6359457" y="4459160"/>
                <a:ext cx="633600" cy="633600"/>
              </a:xfrm>
              <a:custGeom>
                <a:avLst/>
                <a:gdLst/>
                <a:ahLst/>
                <a:cxnLst/>
                <a:rect l="0" t="0" r="10000" b="10000"/>
                <a:pathLst>
                  <a:path w="10000" h="10000">
                    <a:moveTo>
                      <a:pt x="8950" y="4941"/>
                    </a:moveTo>
                    <a:lnTo>
                      <a:pt x="8949" y="4994"/>
                    </a:lnTo>
                    <a:lnTo>
                      <a:pt x="8946" y="5047"/>
                    </a:lnTo>
                    <a:lnTo>
                      <a:pt x="8941" y="5100"/>
                    </a:lnTo>
                    <a:lnTo>
                      <a:pt x="8934" y="5152"/>
                    </a:lnTo>
                    <a:lnTo>
                      <a:pt x="8925" y="5204"/>
                    </a:lnTo>
                    <a:lnTo>
                      <a:pt x="8915" y="5256"/>
                    </a:lnTo>
                    <a:lnTo>
                      <a:pt x="8902" y="5307"/>
                    </a:lnTo>
                    <a:lnTo>
                      <a:pt x="8887" y="5358"/>
                    </a:lnTo>
                    <a:lnTo>
                      <a:pt x="8871" y="5408"/>
                    </a:lnTo>
                    <a:lnTo>
                      <a:pt x="8852" y="5458"/>
                    </a:lnTo>
                    <a:lnTo>
                      <a:pt x="8832" y="5507"/>
                    </a:lnTo>
                    <a:lnTo>
                      <a:pt x="8810" y="5555"/>
                    </a:lnTo>
                    <a:lnTo>
                      <a:pt x="8786" y="5602"/>
                    </a:lnTo>
                    <a:lnTo>
                      <a:pt x="8760" y="5649"/>
                    </a:lnTo>
                    <a:lnTo>
                      <a:pt x="8733" y="5694"/>
                    </a:lnTo>
                    <a:lnTo>
                      <a:pt x="8704" y="5739"/>
                    </a:lnTo>
                    <a:lnTo>
                      <a:pt x="8673" y="5782"/>
                    </a:lnTo>
                    <a:lnTo>
                      <a:pt x="8641" y="5824"/>
                    </a:lnTo>
                    <a:lnTo>
                      <a:pt x="8607" y="5864"/>
                    </a:lnTo>
                    <a:lnTo>
                      <a:pt x="8572" y="5904"/>
                    </a:lnTo>
                    <a:lnTo>
                      <a:pt x="8536" y="5942"/>
                    </a:lnTo>
                    <a:lnTo>
                      <a:pt x="8498" y="5978"/>
                    </a:lnTo>
                    <a:lnTo>
                      <a:pt x="8458" y="6013"/>
                    </a:lnTo>
                    <a:lnTo>
                      <a:pt x="8418" y="6047"/>
                    </a:lnTo>
                    <a:lnTo>
                      <a:pt x="8376" y="6079"/>
                    </a:lnTo>
                    <a:lnTo>
                      <a:pt x="8333" y="6110"/>
                    </a:lnTo>
                    <a:lnTo>
                      <a:pt x="8288" y="6139"/>
                    </a:lnTo>
                    <a:lnTo>
                      <a:pt x="8243" y="6166"/>
                    </a:lnTo>
                    <a:lnTo>
                      <a:pt x="8196" y="6192"/>
                    </a:lnTo>
                    <a:lnTo>
                      <a:pt x="8149" y="6216"/>
                    </a:lnTo>
                    <a:lnTo>
                      <a:pt x="8101" y="6238"/>
                    </a:lnTo>
                    <a:lnTo>
                      <a:pt x="8052" y="6258"/>
                    </a:lnTo>
                    <a:lnTo>
                      <a:pt x="8002" y="6277"/>
                    </a:lnTo>
                    <a:lnTo>
                      <a:pt x="7952" y="6293"/>
                    </a:lnTo>
                    <a:lnTo>
                      <a:pt x="7901" y="6308"/>
                    </a:lnTo>
                    <a:lnTo>
                      <a:pt x="7850" y="6321"/>
                    </a:lnTo>
                    <a:lnTo>
                      <a:pt x="7798" y="6331"/>
                    </a:lnTo>
                    <a:lnTo>
                      <a:pt x="7746" y="6340"/>
                    </a:lnTo>
                    <a:lnTo>
                      <a:pt x="7694" y="6347"/>
                    </a:lnTo>
                    <a:lnTo>
                      <a:pt x="7641" y="6352"/>
                    </a:lnTo>
                    <a:lnTo>
                      <a:pt x="7588" y="6355"/>
                    </a:lnTo>
                    <a:lnTo>
                      <a:pt x="7535" y="6356"/>
                    </a:lnTo>
                    <a:lnTo>
                      <a:pt x="7482" y="6355"/>
                    </a:lnTo>
                    <a:lnTo>
                      <a:pt x="7429" y="6352"/>
                    </a:lnTo>
                    <a:lnTo>
                      <a:pt x="7376" y="6347"/>
                    </a:lnTo>
                    <a:lnTo>
                      <a:pt x="7324" y="6340"/>
                    </a:lnTo>
                    <a:lnTo>
                      <a:pt x="7272" y="6331"/>
                    </a:lnTo>
                    <a:lnTo>
                      <a:pt x="7220" y="6321"/>
                    </a:lnTo>
                    <a:lnTo>
                      <a:pt x="7169" y="6308"/>
                    </a:lnTo>
                    <a:lnTo>
                      <a:pt x="7118" y="6293"/>
                    </a:lnTo>
                    <a:lnTo>
                      <a:pt x="7068" y="6277"/>
                    </a:lnTo>
                    <a:lnTo>
                      <a:pt x="7019" y="6258"/>
                    </a:lnTo>
                    <a:lnTo>
                      <a:pt x="6970" y="6238"/>
                    </a:lnTo>
                    <a:lnTo>
                      <a:pt x="6922" y="6216"/>
                    </a:lnTo>
                    <a:lnTo>
                      <a:pt x="6875" y="6192"/>
                    </a:lnTo>
                    <a:lnTo>
                      <a:pt x="6828" y="6166"/>
                    </a:lnTo>
                    <a:lnTo>
                      <a:pt x="6782" y="6139"/>
                    </a:lnTo>
                    <a:lnTo>
                      <a:pt x="6738" y="6110"/>
                    </a:lnTo>
                    <a:lnTo>
                      <a:pt x="6695" y="6079"/>
                    </a:lnTo>
                    <a:lnTo>
                      <a:pt x="6653" y="6047"/>
                    </a:lnTo>
                    <a:lnTo>
                      <a:pt x="6612" y="6013"/>
                    </a:lnTo>
                    <a:lnTo>
                      <a:pt x="6573" y="5978"/>
                    </a:lnTo>
                    <a:lnTo>
                      <a:pt x="6535" y="5942"/>
                    </a:lnTo>
                    <a:lnTo>
                      <a:pt x="6498" y="5904"/>
                    </a:lnTo>
                    <a:lnTo>
                      <a:pt x="6463" y="5864"/>
                    </a:lnTo>
                    <a:lnTo>
                      <a:pt x="6429" y="5824"/>
                    </a:lnTo>
                    <a:lnTo>
                      <a:pt x="6397" y="5782"/>
                    </a:lnTo>
                    <a:lnTo>
                      <a:pt x="6366" y="5739"/>
                    </a:lnTo>
                    <a:lnTo>
                      <a:pt x="6337" y="5694"/>
                    </a:lnTo>
                    <a:lnTo>
                      <a:pt x="6310" y="5649"/>
                    </a:lnTo>
                    <a:lnTo>
                      <a:pt x="6284" y="5602"/>
                    </a:lnTo>
                    <a:lnTo>
                      <a:pt x="6260" y="5555"/>
                    </a:lnTo>
                    <a:lnTo>
                      <a:pt x="6238" y="5507"/>
                    </a:lnTo>
                    <a:lnTo>
                      <a:pt x="6218" y="5458"/>
                    </a:lnTo>
                    <a:lnTo>
                      <a:pt x="6200" y="5408"/>
                    </a:lnTo>
                    <a:lnTo>
                      <a:pt x="6183" y="5358"/>
                    </a:lnTo>
                    <a:lnTo>
                      <a:pt x="6168" y="5307"/>
                    </a:lnTo>
                    <a:lnTo>
                      <a:pt x="6156" y="5256"/>
                    </a:lnTo>
                    <a:lnTo>
                      <a:pt x="6145" y="5204"/>
                    </a:lnTo>
                    <a:lnTo>
                      <a:pt x="6136" y="5152"/>
                    </a:lnTo>
                    <a:lnTo>
                      <a:pt x="6129" y="5100"/>
                    </a:lnTo>
                    <a:lnTo>
                      <a:pt x="6124" y="5047"/>
                    </a:lnTo>
                    <a:lnTo>
                      <a:pt x="6121" y="4994"/>
                    </a:lnTo>
                    <a:lnTo>
                      <a:pt x="6120" y="4941"/>
                    </a:lnTo>
                    <a:lnTo>
                      <a:pt x="6121" y="4888"/>
                    </a:lnTo>
                    <a:lnTo>
                      <a:pt x="6124" y="4835"/>
                    </a:lnTo>
                    <a:lnTo>
                      <a:pt x="6129" y="4782"/>
                    </a:lnTo>
                    <a:lnTo>
                      <a:pt x="6136" y="4730"/>
                    </a:lnTo>
                    <a:lnTo>
                      <a:pt x="6145" y="4678"/>
                    </a:lnTo>
                    <a:lnTo>
                      <a:pt x="6156" y="4626"/>
                    </a:lnTo>
                    <a:lnTo>
                      <a:pt x="6168" y="4575"/>
                    </a:lnTo>
                    <a:lnTo>
                      <a:pt x="6183" y="4524"/>
                    </a:lnTo>
                    <a:lnTo>
                      <a:pt x="6200" y="4474"/>
                    </a:lnTo>
                    <a:lnTo>
                      <a:pt x="6218" y="4425"/>
                    </a:lnTo>
                    <a:lnTo>
                      <a:pt x="6238" y="4376"/>
                    </a:lnTo>
                    <a:lnTo>
                      <a:pt x="6260" y="4328"/>
                    </a:lnTo>
                    <a:lnTo>
                      <a:pt x="6284" y="4281"/>
                    </a:lnTo>
                    <a:lnTo>
                      <a:pt x="6310" y="4234"/>
                    </a:lnTo>
                    <a:lnTo>
                      <a:pt x="6337" y="4188"/>
                    </a:lnTo>
                    <a:lnTo>
                      <a:pt x="6366" y="4144"/>
                    </a:lnTo>
                    <a:lnTo>
                      <a:pt x="6397" y="4101"/>
                    </a:lnTo>
                    <a:lnTo>
                      <a:pt x="6429" y="4059"/>
                    </a:lnTo>
                    <a:lnTo>
                      <a:pt x="6463" y="4018"/>
                    </a:lnTo>
                    <a:lnTo>
                      <a:pt x="6498" y="3979"/>
                    </a:lnTo>
                    <a:lnTo>
                      <a:pt x="6535" y="3941"/>
                    </a:lnTo>
                    <a:lnTo>
                      <a:pt x="6573" y="3904"/>
                    </a:lnTo>
                    <a:lnTo>
                      <a:pt x="6612" y="3869"/>
                    </a:lnTo>
                    <a:lnTo>
                      <a:pt x="6653" y="3835"/>
                    </a:lnTo>
                    <a:lnTo>
                      <a:pt x="6695" y="3803"/>
                    </a:lnTo>
                    <a:lnTo>
                      <a:pt x="6738" y="3772"/>
                    </a:lnTo>
                    <a:lnTo>
                      <a:pt x="6782" y="3743"/>
                    </a:lnTo>
                    <a:lnTo>
                      <a:pt x="6828" y="3716"/>
                    </a:lnTo>
                    <a:lnTo>
                      <a:pt x="6875" y="3690"/>
                    </a:lnTo>
                    <a:lnTo>
                      <a:pt x="6922" y="3666"/>
                    </a:lnTo>
                    <a:lnTo>
                      <a:pt x="6970" y="3644"/>
                    </a:lnTo>
                    <a:lnTo>
                      <a:pt x="7019" y="3624"/>
                    </a:lnTo>
                    <a:lnTo>
                      <a:pt x="7068" y="3606"/>
                    </a:lnTo>
                    <a:lnTo>
                      <a:pt x="7118" y="3589"/>
                    </a:lnTo>
                    <a:lnTo>
                      <a:pt x="7169" y="3575"/>
                    </a:lnTo>
                    <a:lnTo>
                      <a:pt x="7220" y="3562"/>
                    </a:lnTo>
                    <a:lnTo>
                      <a:pt x="7272" y="3551"/>
                    </a:lnTo>
                    <a:lnTo>
                      <a:pt x="7324" y="3542"/>
                    </a:lnTo>
                    <a:lnTo>
                      <a:pt x="7376" y="3535"/>
                    </a:lnTo>
                    <a:lnTo>
                      <a:pt x="7429" y="3530"/>
                    </a:lnTo>
                    <a:lnTo>
                      <a:pt x="7482" y="3527"/>
                    </a:lnTo>
                    <a:lnTo>
                      <a:pt x="7535" y="3526"/>
                    </a:lnTo>
                    <a:lnTo>
                      <a:pt x="7588" y="3527"/>
                    </a:lnTo>
                    <a:lnTo>
                      <a:pt x="7641" y="3530"/>
                    </a:lnTo>
                    <a:lnTo>
                      <a:pt x="7694" y="3535"/>
                    </a:lnTo>
                    <a:lnTo>
                      <a:pt x="7746" y="3542"/>
                    </a:lnTo>
                    <a:lnTo>
                      <a:pt x="7798" y="3551"/>
                    </a:lnTo>
                    <a:lnTo>
                      <a:pt x="7850" y="3562"/>
                    </a:lnTo>
                    <a:lnTo>
                      <a:pt x="7901" y="3575"/>
                    </a:lnTo>
                    <a:lnTo>
                      <a:pt x="7952" y="3589"/>
                    </a:lnTo>
                    <a:lnTo>
                      <a:pt x="8002" y="3606"/>
                    </a:lnTo>
                    <a:lnTo>
                      <a:pt x="8052" y="3624"/>
                    </a:lnTo>
                    <a:lnTo>
                      <a:pt x="8101" y="3644"/>
                    </a:lnTo>
                    <a:lnTo>
                      <a:pt x="8149" y="3666"/>
                    </a:lnTo>
                    <a:lnTo>
                      <a:pt x="8196" y="3690"/>
                    </a:lnTo>
                    <a:lnTo>
                      <a:pt x="8243" y="3716"/>
                    </a:lnTo>
                    <a:lnTo>
                      <a:pt x="8288" y="3743"/>
                    </a:lnTo>
                    <a:lnTo>
                      <a:pt x="8333" y="3772"/>
                    </a:lnTo>
                    <a:lnTo>
                      <a:pt x="8376" y="3803"/>
                    </a:lnTo>
                    <a:lnTo>
                      <a:pt x="8418" y="3835"/>
                    </a:lnTo>
                    <a:lnTo>
                      <a:pt x="8458" y="3869"/>
                    </a:lnTo>
                    <a:lnTo>
                      <a:pt x="8498" y="3904"/>
                    </a:lnTo>
                    <a:lnTo>
                      <a:pt x="8536" y="3941"/>
                    </a:lnTo>
                    <a:lnTo>
                      <a:pt x="8572" y="3979"/>
                    </a:lnTo>
                    <a:lnTo>
                      <a:pt x="8607" y="4018"/>
                    </a:lnTo>
                    <a:lnTo>
                      <a:pt x="8641" y="4059"/>
                    </a:lnTo>
                    <a:lnTo>
                      <a:pt x="8673" y="4101"/>
                    </a:lnTo>
                    <a:lnTo>
                      <a:pt x="8704" y="4144"/>
                    </a:lnTo>
                    <a:lnTo>
                      <a:pt x="8733" y="4188"/>
                    </a:lnTo>
                    <a:lnTo>
                      <a:pt x="8760" y="4234"/>
                    </a:lnTo>
                    <a:lnTo>
                      <a:pt x="8786" y="4281"/>
                    </a:lnTo>
                    <a:lnTo>
                      <a:pt x="8810" y="4328"/>
                    </a:lnTo>
                    <a:lnTo>
                      <a:pt x="8832" y="4376"/>
                    </a:lnTo>
                    <a:lnTo>
                      <a:pt x="8852" y="4425"/>
                    </a:lnTo>
                    <a:lnTo>
                      <a:pt x="8871" y="4474"/>
                    </a:lnTo>
                    <a:lnTo>
                      <a:pt x="8887" y="4524"/>
                    </a:lnTo>
                    <a:lnTo>
                      <a:pt x="8902" y="4575"/>
                    </a:lnTo>
                    <a:lnTo>
                      <a:pt x="8915" y="4626"/>
                    </a:lnTo>
                    <a:lnTo>
                      <a:pt x="8925" y="4678"/>
                    </a:lnTo>
                    <a:lnTo>
                      <a:pt x="8934" y="4730"/>
                    </a:lnTo>
                    <a:lnTo>
                      <a:pt x="8941" y="4782"/>
                    </a:lnTo>
                    <a:lnTo>
                      <a:pt x="8946" y="4835"/>
                    </a:lnTo>
                    <a:lnTo>
                      <a:pt x="8949" y="4888"/>
                    </a:lnTo>
                    <a:lnTo>
                      <a:pt x="8950" y="4941"/>
                    </a:lnTo>
                    <a:close/>
                  </a:path>
                </a:pathLst>
              </a:custGeom>
              <a:solidFill>
                <a:schemeClr val="accent1"/>
              </a:solidFill>
              <a:ln>
                <a:noFill/>
              </a:ln>
            </p:spPr>
            <p:txBody>
              <a:bodyPr/>
              <a:lstStyle/>
              <a:p>
                <a:endParaRPr/>
              </a:p>
            </p:txBody>
          </p:sp>
          <p:sp>
            <p:nvSpPr>
              <p:cNvPr id="74" name="Outline"/>
              <p:cNvSpPr/>
              <p:nvPr/>
            </p:nvSpPr>
            <p:spPr>
              <a:xfrm>
                <a:off x="6359457" y="4459160"/>
                <a:ext cx="633600" cy="633600"/>
              </a:xfrm>
              <a:custGeom>
                <a:avLst/>
                <a:gdLst/>
                <a:ahLst/>
                <a:cxnLst/>
                <a:rect l="0" t="0" r="10000" b="10000"/>
                <a:pathLst>
                  <a:path w="10000" h="10000">
                    <a:moveTo>
                      <a:pt x="9199" y="4874"/>
                    </a:moveTo>
                    <a:lnTo>
                      <a:pt x="9199" y="4883"/>
                    </a:lnTo>
                    <a:lnTo>
                      <a:pt x="9200" y="4936"/>
                    </a:lnTo>
                    <a:lnTo>
                      <a:pt x="9200" y="4946"/>
                    </a:lnTo>
                    <a:lnTo>
                      <a:pt x="9199" y="4999"/>
                    </a:lnTo>
                    <a:lnTo>
                      <a:pt x="9199" y="5008"/>
                    </a:lnTo>
                    <a:lnTo>
                      <a:pt x="9196" y="5061"/>
                    </a:lnTo>
                    <a:lnTo>
                      <a:pt x="9195" y="5070"/>
                    </a:lnTo>
                    <a:lnTo>
                      <a:pt x="9190" y="5123"/>
                    </a:lnTo>
                    <a:lnTo>
                      <a:pt x="9189" y="5132"/>
                    </a:lnTo>
                    <a:lnTo>
                      <a:pt x="9182" y="5185"/>
                    </a:lnTo>
                    <a:lnTo>
                      <a:pt x="9181" y="5194"/>
                    </a:lnTo>
                    <a:lnTo>
                      <a:pt x="9172" y="5246"/>
                    </a:lnTo>
                    <a:lnTo>
                      <a:pt x="9170" y="5255"/>
                    </a:lnTo>
                    <a:lnTo>
                      <a:pt x="9159" y="5307"/>
                    </a:lnTo>
                    <a:lnTo>
                      <a:pt x="9157" y="5316"/>
                    </a:lnTo>
                    <a:lnTo>
                      <a:pt x="9145" y="5367"/>
                    </a:lnTo>
                    <a:lnTo>
                      <a:pt x="9142" y="5376"/>
                    </a:lnTo>
                    <a:lnTo>
                      <a:pt x="9127" y="5427"/>
                    </a:lnTo>
                    <a:lnTo>
                      <a:pt x="9125" y="5436"/>
                    </a:lnTo>
                    <a:lnTo>
                      <a:pt x="9108" y="5486"/>
                    </a:lnTo>
                    <a:lnTo>
                      <a:pt x="9105" y="5495"/>
                    </a:lnTo>
                    <a:lnTo>
                      <a:pt x="9087" y="5545"/>
                    </a:lnTo>
                    <a:lnTo>
                      <a:pt x="9083" y="5553"/>
                    </a:lnTo>
                    <a:lnTo>
                      <a:pt x="9063" y="5602"/>
                    </a:lnTo>
                    <a:lnTo>
                      <a:pt x="9059" y="5611"/>
                    </a:lnTo>
                    <a:lnTo>
                      <a:pt x="9037" y="5659"/>
                    </a:lnTo>
                    <a:lnTo>
                      <a:pt x="9033" y="5668"/>
                    </a:lnTo>
                    <a:lnTo>
                      <a:pt x="9009" y="5715"/>
                    </a:lnTo>
                    <a:lnTo>
                      <a:pt x="9005" y="5723"/>
                    </a:lnTo>
                    <a:lnTo>
                      <a:pt x="8979" y="5770"/>
                    </a:lnTo>
                    <a:lnTo>
                      <a:pt x="8974" y="5778"/>
                    </a:lnTo>
                    <a:lnTo>
                      <a:pt x="8947" y="5823"/>
                    </a:lnTo>
                    <a:lnTo>
                      <a:pt x="8942" y="5831"/>
                    </a:lnTo>
                    <a:lnTo>
                      <a:pt x="8913" y="5876"/>
                    </a:lnTo>
                    <a:lnTo>
                      <a:pt x="8908" y="5883"/>
                    </a:lnTo>
                    <a:lnTo>
                      <a:pt x="8877" y="5927"/>
                    </a:lnTo>
                    <a:lnTo>
                      <a:pt x="8871" y="5934"/>
                    </a:lnTo>
                    <a:lnTo>
                      <a:pt x="8839" y="5976"/>
                    </a:lnTo>
                    <a:lnTo>
                      <a:pt x="8833" y="5983"/>
                    </a:lnTo>
                    <a:lnTo>
                      <a:pt x="8800" y="6024"/>
                    </a:lnTo>
                    <a:lnTo>
                      <a:pt x="8794" y="6031"/>
                    </a:lnTo>
                    <a:lnTo>
                      <a:pt x="8759" y="6070"/>
                    </a:lnTo>
                    <a:lnTo>
                      <a:pt x="8752" y="6077"/>
                    </a:lnTo>
                    <a:lnTo>
                      <a:pt x="8716" y="6115"/>
                    </a:lnTo>
                    <a:lnTo>
                      <a:pt x="8709" y="6122"/>
                    </a:lnTo>
                    <a:lnTo>
                      <a:pt x="8671" y="6158"/>
                    </a:lnTo>
                    <a:lnTo>
                      <a:pt x="8664" y="6165"/>
                    </a:lnTo>
                    <a:lnTo>
                      <a:pt x="8625" y="6200"/>
                    </a:lnTo>
                    <a:lnTo>
                      <a:pt x="8618" y="6206"/>
                    </a:lnTo>
                    <a:lnTo>
                      <a:pt x="8577" y="6239"/>
                    </a:lnTo>
                    <a:lnTo>
                      <a:pt x="8570" y="6245"/>
                    </a:lnTo>
                    <a:lnTo>
                      <a:pt x="8528" y="6277"/>
                    </a:lnTo>
                    <a:lnTo>
                      <a:pt x="8521" y="6283"/>
                    </a:lnTo>
                    <a:lnTo>
                      <a:pt x="8477" y="6314"/>
                    </a:lnTo>
                    <a:lnTo>
                      <a:pt x="8470" y="6319"/>
                    </a:lnTo>
                    <a:lnTo>
                      <a:pt x="8425" y="6348"/>
                    </a:lnTo>
                    <a:lnTo>
                      <a:pt x="8417" y="6353"/>
                    </a:lnTo>
                    <a:lnTo>
                      <a:pt x="8372" y="6380"/>
                    </a:lnTo>
                    <a:lnTo>
                      <a:pt x="8364" y="6385"/>
                    </a:lnTo>
                    <a:lnTo>
                      <a:pt x="8317" y="6411"/>
                    </a:lnTo>
                    <a:lnTo>
                      <a:pt x="8309" y="6415"/>
                    </a:lnTo>
                    <a:lnTo>
                      <a:pt x="8262" y="6439"/>
                    </a:lnTo>
                    <a:lnTo>
                      <a:pt x="8253" y="6443"/>
                    </a:lnTo>
                    <a:lnTo>
                      <a:pt x="8205" y="6465"/>
                    </a:lnTo>
                    <a:lnTo>
                      <a:pt x="8196" y="6469"/>
                    </a:lnTo>
                    <a:lnTo>
                      <a:pt x="8147" y="6489"/>
                    </a:lnTo>
                    <a:lnTo>
                      <a:pt x="8139" y="6493"/>
                    </a:lnTo>
                    <a:lnTo>
                      <a:pt x="8089" y="6511"/>
                    </a:lnTo>
                    <a:lnTo>
                      <a:pt x="8080" y="6514"/>
                    </a:lnTo>
                    <a:lnTo>
                      <a:pt x="8030" y="6531"/>
                    </a:lnTo>
                    <a:lnTo>
                      <a:pt x="8021" y="6533"/>
                    </a:lnTo>
                    <a:lnTo>
                      <a:pt x="7970" y="6548"/>
                    </a:lnTo>
                    <a:lnTo>
                      <a:pt x="7961" y="6551"/>
                    </a:lnTo>
                    <a:lnTo>
                      <a:pt x="7910" y="6563"/>
                    </a:lnTo>
                    <a:lnTo>
                      <a:pt x="7901" y="6565"/>
                    </a:lnTo>
                    <a:lnTo>
                      <a:pt x="7849" y="6576"/>
                    </a:lnTo>
                    <a:lnTo>
                      <a:pt x="7840" y="6578"/>
                    </a:lnTo>
                    <a:lnTo>
                      <a:pt x="7788" y="6587"/>
                    </a:lnTo>
                    <a:lnTo>
                      <a:pt x="7779" y="6588"/>
                    </a:lnTo>
                    <a:lnTo>
                      <a:pt x="7726" y="6595"/>
                    </a:lnTo>
                    <a:lnTo>
                      <a:pt x="7717" y="6596"/>
                    </a:lnTo>
                    <a:lnTo>
                      <a:pt x="7664" y="6601"/>
                    </a:lnTo>
                    <a:lnTo>
                      <a:pt x="7655" y="6602"/>
                    </a:lnTo>
                    <a:lnTo>
                      <a:pt x="7602" y="6605"/>
                    </a:lnTo>
                    <a:lnTo>
                      <a:pt x="7593" y="6605"/>
                    </a:lnTo>
                    <a:lnTo>
                      <a:pt x="7540" y="6606"/>
                    </a:lnTo>
                    <a:lnTo>
                      <a:pt x="7530" y="6606"/>
                    </a:lnTo>
                    <a:lnTo>
                      <a:pt x="7477" y="6605"/>
                    </a:lnTo>
                    <a:lnTo>
                      <a:pt x="7468" y="6605"/>
                    </a:lnTo>
                    <a:lnTo>
                      <a:pt x="7415" y="6602"/>
                    </a:lnTo>
                    <a:lnTo>
                      <a:pt x="7406" y="6601"/>
                    </a:lnTo>
                    <a:lnTo>
                      <a:pt x="7353" y="6596"/>
                    </a:lnTo>
                    <a:lnTo>
                      <a:pt x="7344" y="6595"/>
                    </a:lnTo>
                    <a:lnTo>
                      <a:pt x="7291" y="6588"/>
                    </a:lnTo>
                    <a:lnTo>
                      <a:pt x="7282" y="6587"/>
                    </a:lnTo>
                    <a:lnTo>
                      <a:pt x="7230" y="6578"/>
                    </a:lnTo>
                    <a:lnTo>
                      <a:pt x="7221" y="6576"/>
                    </a:lnTo>
                    <a:lnTo>
                      <a:pt x="7169" y="6565"/>
                    </a:lnTo>
                    <a:lnTo>
                      <a:pt x="7160" y="6563"/>
                    </a:lnTo>
                    <a:lnTo>
                      <a:pt x="7109" y="6551"/>
                    </a:lnTo>
                    <a:lnTo>
                      <a:pt x="7100" y="6548"/>
                    </a:lnTo>
                    <a:lnTo>
                      <a:pt x="7049" y="6533"/>
                    </a:lnTo>
                    <a:lnTo>
                      <a:pt x="7040" y="6531"/>
                    </a:lnTo>
                    <a:lnTo>
                      <a:pt x="6990" y="6514"/>
                    </a:lnTo>
                    <a:lnTo>
                      <a:pt x="6981" y="6511"/>
                    </a:lnTo>
                    <a:lnTo>
                      <a:pt x="6932" y="6493"/>
                    </a:lnTo>
                    <a:lnTo>
                      <a:pt x="6923" y="6489"/>
                    </a:lnTo>
                    <a:lnTo>
                      <a:pt x="6874" y="6469"/>
                    </a:lnTo>
                    <a:lnTo>
                      <a:pt x="6865" y="6465"/>
                    </a:lnTo>
                    <a:lnTo>
                      <a:pt x="6817" y="6443"/>
                    </a:lnTo>
                    <a:lnTo>
                      <a:pt x="6809" y="6439"/>
                    </a:lnTo>
                    <a:lnTo>
                      <a:pt x="6761" y="6415"/>
                    </a:lnTo>
                    <a:lnTo>
                      <a:pt x="6753" y="6410"/>
                    </a:lnTo>
                    <a:lnTo>
                      <a:pt x="6706" y="6384"/>
                    </a:lnTo>
                    <a:lnTo>
                      <a:pt x="6699" y="6380"/>
                    </a:lnTo>
                    <a:lnTo>
                      <a:pt x="6654" y="6353"/>
                    </a:lnTo>
                    <a:lnTo>
                      <a:pt x="6646" y="6348"/>
                    </a:lnTo>
                    <a:lnTo>
                      <a:pt x="6601" y="6319"/>
                    </a:lnTo>
                    <a:lnTo>
                      <a:pt x="6594" y="6314"/>
                    </a:lnTo>
                    <a:lnTo>
                      <a:pt x="6550" y="6283"/>
                    </a:lnTo>
                    <a:lnTo>
                      <a:pt x="6543" y="6278"/>
                    </a:lnTo>
                    <a:lnTo>
                      <a:pt x="6501" y="6245"/>
                    </a:lnTo>
                    <a:lnTo>
                      <a:pt x="6494" y="6240"/>
                    </a:lnTo>
                    <a:lnTo>
                      <a:pt x="6453" y="6206"/>
                    </a:lnTo>
                    <a:lnTo>
                      <a:pt x="6446" y="6200"/>
                    </a:lnTo>
                    <a:lnTo>
                      <a:pt x="6407" y="6165"/>
                    </a:lnTo>
                    <a:lnTo>
                      <a:pt x="6400" y="6158"/>
                    </a:lnTo>
                    <a:lnTo>
                      <a:pt x="6362" y="6122"/>
                    </a:lnTo>
                    <a:lnTo>
                      <a:pt x="6355" y="6115"/>
                    </a:lnTo>
                    <a:lnTo>
                      <a:pt x="6318" y="6077"/>
                    </a:lnTo>
                    <a:lnTo>
                      <a:pt x="6312" y="6071"/>
                    </a:lnTo>
                    <a:lnTo>
                      <a:pt x="6277" y="6031"/>
                    </a:lnTo>
                    <a:lnTo>
                      <a:pt x="6271" y="6024"/>
                    </a:lnTo>
                    <a:lnTo>
                      <a:pt x="6237" y="5984"/>
                    </a:lnTo>
                    <a:lnTo>
                      <a:pt x="6231" y="5976"/>
                    </a:lnTo>
                    <a:lnTo>
                      <a:pt x="6199" y="5934"/>
                    </a:lnTo>
                    <a:lnTo>
                      <a:pt x="6193" y="5927"/>
                    </a:lnTo>
                    <a:lnTo>
                      <a:pt x="6163" y="5884"/>
                    </a:lnTo>
                    <a:lnTo>
                      <a:pt x="6157" y="5876"/>
                    </a:lnTo>
                    <a:lnTo>
                      <a:pt x="6128" y="5832"/>
                    </a:lnTo>
                    <a:lnTo>
                      <a:pt x="6123" y="5823"/>
                    </a:lnTo>
                    <a:lnTo>
                      <a:pt x="6096" y="5778"/>
                    </a:lnTo>
                    <a:lnTo>
                      <a:pt x="6091" y="5769"/>
                    </a:lnTo>
                    <a:lnTo>
                      <a:pt x="6065" y="5723"/>
                    </a:lnTo>
                    <a:lnTo>
                      <a:pt x="6061" y="5715"/>
                    </a:lnTo>
                    <a:lnTo>
                      <a:pt x="6037" y="5667"/>
                    </a:lnTo>
                    <a:lnTo>
                      <a:pt x="6033" y="5659"/>
                    </a:lnTo>
                    <a:lnTo>
                      <a:pt x="6011" y="5611"/>
                    </a:lnTo>
                    <a:lnTo>
                      <a:pt x="6007" y="5602"/>
                    </a:lnTo>
                    <a:lnTo>
                      <a:pt x="5987" y="5553"/>
                    </a:lnTo>
                    <a:lnTo>
                      <a:pt x="5984" y="5545"/>
                    </a:lnTo>
                    <a:lnTo>
                      <a:pt x="5965" y="5495"/>
                    </a:lnTo>
                    <a:lnTo>
                      <a:pt x="5962" y="5486"/>
                    </a:lnTo>
                    <a:lnTo>
                      <a:pt x="5946" y="5436"/>
                    </a:lnTo>
                    <a:lnTo>
                      <a:pt x="5943" y="5427"/>
                    </a:lnTo>
                    <a:lnTo>
                      <a:pt x="5928" y="5376"/>
                    </a:lnTo>
                    <a:lnTo>
                      <a:pt x="5926" y="5367"/>
                    </a:lnTo>
                    <a:lnTo>
                      <a:pt x="5913" y="5316"/>
                    </a:lnTo>
                    <a:lnTo>
                      <a:pt x="5911" y="5307"/>
                    </a:lnTo>
                    <a:lnTo>
                      <a:pt x="5900" y="5255"/>
                    </a:lnTo>
                    <a:lnTo>
                      <a:pt x="5898" y="5246"/>
                    </a:lnTo>
                    <a:lnTo>
                      <a:pt x="5890" y="5194"/>
                    </a:lnTo>
                    <a:lnTo>
                      <a:pt x="5888" y="5185"/>
                    </a:lnTo>
                    <a:lnTo>
                      <a:pt x="5881" y="5133"/>
                    </a:lnTo>
                    <a:lnTo>
                      <a:pt x="5880" y="5123"/>
                    </a:lnTo>
                    <a:lnTo>
                      <a:pt x="5875" y="5071"/>
                    </a:lnTo>
                    <a:lnTo>
                      <a:pt x="5874" y="5061"/>
                    </a:lnTo>
                    <a:lnTo>
                      <a:pt x="5871" y="5008"/>
                    </a:lnTo>
                    <a:lnTo>
                      <a:pt x="5871" y="4999"/>
                    </a:lnTo>
                    <a:lnTo>
                      <a:pt x="5870" y="4946"/>
                    </a:lnTo>
                    <a:lnTo>
                      <a:pt x="5870" y="4936"/>
                    </a:lnTo>
                    <a:lnTo>
                      <a:pt x="5871" y="4883"/>
                    </a:lnTo>
                    <a:lnTo>
                      <a:pt x="5871" y="4874"/>
                    </a:lnTo>
                    <a:lnTo>
                      <a:pt x="5874" y="4821"/>
                    </a:lnTo>
                    <a:lnTo>
                      <a:pt x="5875" y="4811"/>
                    </a:lnTo>
                    <a:lnTo>
                      <a:pt x="5880" y="4759"/>
                    </a:lnTo>
                    <a:lnTo>
                      <a:pt x="5881" y="4749"/>
                    </a:lnTo>
                    <a:lnTo>
                      <a:pt x="5888" y="4697"/>
                    </a:lnTo>
                    <a:lnTo>
                      <a:pt x="5890" y="4688"/>
                    </a:lnTo>
                    <a:lnTo>
                      <a:pt x="5898" y="4636"/>
                    </a:lnTo>
                    <a:lnTo>
                      <a:pt x="5900" y="4627"/>
                    </a:lnTo>
                    <a:lnTo>
                      <a:pt x="5911" y="4575"/>
                    </a:lnTo>
                    <a:lnTo>
                      <a:pt x="5913" y="4566"/>
                    </a:lnTo>
                    <a:lnTo>
                      <a:pt x="5926" y="4515"/>
                    </a:lnTo>
                    <a:lnTo>
                      <a:pt x="5928" y="4506"/>
                    </a:lnTo>
                    <a:lnTo>
                      <a:pt x="5943" y="4455"/>
                    </a:lnTo>
                    <a:lnTo>
                      <a:pt x="5946" y="4446"/>
                    </a:lnTo>
                    <a:lnTo>
                      <a:pt x="5962" y="4396"/>
                    </a:lnTo>
                    <a:lnTo>
                      <a:pt x="5965" y="4387"/>
                    </a:lnTo>
                    <a:lnTo>
                      <a:pt x="5984" y="4338"/>
                    </a:lnTo>
                    <a:lnTo>
                      <a:pt x="5987" y="4329"/>
                    </a:lnTo>
                    <a:lnTo>
                      <a:pt x="6007" y="4280"/>
                    </a:lnTo>
                    <a:lnTo>
                      <a:pt x="6011" y="4272"/>
                    </a:lnTo>
                    <a:lnTo>
                      <a:pt x="6033" y="4224"/>
                    </a:lnTo>
                    <a:lnTo>
                      <a:pt x="6037" y="4215"/>
                    </a:lnTo>
                    <a:lnTo>
                      <a:pt x="6061" y="4168"/>
                    </a:lnTo>
                    <a:lnTo>
                      <a:pt x="6065" y="4160"/>
                    </a:lnTo>
                    <a:lnTo>
                      <a:pt x="6091" y="4113"/>
                    </a:lnTo>
                    <a:lnTo>
                      <a:pt x="6096" y="4105"/>
                    </a:lnTo>
                    <a:lnTo>
                      <a:pt x="6123" y="4060"/>
                    </a:lnTo>
                    <a:lnTo>
                      <a:pt x="6128" y="4052"/>
                    </a:lnTo>
                    <a:lnTo>
                      <a:pt x="6157" y="4007"/>
                    </a:lnTo>
                    <a:lnTo>
                      <a:pt x="6163" y="3999"/>
                    </a:lnTo>
                    <a:lnTo>
                      <a:pt x="6193" y="3956"/>
                    </a:lnTo>
                    <a:lnTo>
                      <a:pt x="6199" y="3949"/>
                    </a:lnTo>
                    <a:lnTo>
                      <a:pt x="6231" y="3907"/>
                    </a:lnTo>
                    <a:lnTo>
                      <a:pt x="6237" y="3899"/>
                    </a:lnTo>
                    <a:lnTo>
                      <a:pt x="6271" y="3859"/>
                    </a:lnTo>
                    <a:lnTo>
                      <a:pt x="6277" y="3852"/>
                    </a:lnTo>
                    <a:lnTo>
                      <a:pt x="6312" y="3812"/>
                    </a:lnTo>
                    <a:lnTo>
                      <a:pt x="6318" y="3805"/>
                    </a:lnTo>
                    <a:lnTo>
                      <a:pt x="6355" y="3767"/>
                    </a:lnTo>
                    <a:lnTo>
                      <a:pt x="6361" y="3761"/>
                    </a:lnTo>
                    <a:lnTo>
                      <a:pt x="6399" y="3724"/>
                    </a:lnTo>
                    <a:lnTo>
                      <a:pt x="6406" y="3718"/>
                    </a:lnTo>
                    <a:lnTo>
                      <a:pt x="6446" y="3683"/>
                    </a:lnTo>
                    <a:lnTo>
                      <a:pt x="6453" y="3677"/>
                    </a:lnTo>
                    <a:lnTo>
                      <a:pt x="6493" y="3643"/>
                    </a:lnTo>
                    <a:lnTo>
                      <a:pt x="6501" y="3637"/>
                    </a:lnTo>
                    <a:lnTo>
                      <a:pt x="6543" y="3605"/>
                    </a:lnTo>
                    <a:lnTo>
                      <a:pt x="6550" y="3599"/>
                    </a:lnTo>
                    <a:lnTo>
                      <a:pt x="6593" y="3569"/>
                    </a:lnTo>
                    <a:lnTo>
                      <a:pt x="6601" y="3563"/>
                    </a:lnTo>
                    <a:lnTo>
                      <a:pt x="6646" y="3534"/>
                    </a:lnTo>
                    <a:lnTo>
                      <a:pt x="6654" y="3529"/>
                    </a:lnTo>
                    <a:lnTo>
                      <a:pt x="6699" y="3502"/>
                    </a:lnTo>
                    <a:lnTo>
                      <a:pt x="6707" y="3497"/>
                    </a:lnTo>
                    <a:lnTo>
                      <a:pt x="6754" y="3471"/>
                    </a:lnTo>
                    <a:lnTo>
                      <a:pt x="6762" y="3467"/>
                    </a:lnTo>
                    <a:lnTo>
                      <a:pt x="6809" y="3443"/>
                    </a:lnTo>
                    <a:lnTo>
                      <a:pt x="6818" y="3439"/>
                    </a:lnTo>
                    <a:lnTo>
                      <a:pt x="6866" y="3417"/>
                    </a:lnTo>
                    <a:lnTo>
                      <a:pt x="6874" y="3413"/>
                    </a:lnTo>
                    <a:lnTo>
                      <a:pt x="6923" y="3393"/>
                    </a:lnTo>
                    <a:lnTo>
                      <a:pt x="6932" y="3390"/>
                    </a:lnTo>
                    <a:lnTo>
                      <a:pt x="6981" y="3371"/>
                    </a:lnTo>
                    <a:lnTo>
                      <a:pt x="6990" y="3368"/>
                    </a:lnTo>
                    <a:lnTo>
                      <a:pt x="7040" y="3352"/>
                    </a:lnTo>
                    <a:lnTo>
                      <a:pt x="7049" y="3349"/>
                    </a:lnTo>
                    <a:lnTo>
                      <a:pt x="7100" y="3334"/>
                    </a:lnTo>
                    <a:lnTo>
                      <a:pt x="7109" y="3332"/>
                    </a:lnTo>
                    <a:lnTo>
                      <a:pt x="7160" y="3319"/>
                    </a:lnTo>
                    <a:lnTo>
                      <a:pt x="7169" y="3317"/>
                    </a:lnTo>
                    <a:lnTo>
                      <a:pt x="7221" y="3306"/>
                    </a:lnTo>
                    <a:lnTo>
                      <a:pt x="7230" y="3304"/>
                    </a:lnTo>
                    <a:lnTo>
                      <a:pt x="7282" y="3296"/>
                    </a:lnTo>
                    <a:lnTo>
                      <a:pt x="7291" y="3294"/>
                    </a:lnTo>
                    <a:lnTo>
                      <a:pt x="7343" y="3287"/>
                    </a:lnTo>
                    <a:lnTo>
                      <a:pt x="7353" y="3286"/>
                    </a:lnTo>
                    <a:lnTo>
                      <a:pt x="7405" y="3281"/>
                    </a:lnTo>
                    <a:lnTo>
                      <a:pt x="7415" y="3280"/>
                    </a:lnTo>
                    <a:lnTo>
                      <a:pt x="7468" y="3277"/>
                    </a:lnTo>
                    <a:lnTo>
                      <a:pt x="7477" y="3277"/>
                    </a:lnTo>
                    <a:lnTo>
                      <a:pt x="7530" y="3276"/>
                    </a:lnTo>
                    <a:lnTo>
                      <a:pt x="7540" y="3276"/>
                    </a:lnTo>
                    <a:lnTo>
                      <a:pt x="7593" y="3277"/>
                    </a:lnTo>
                    <a:lnTo>
                      <a:pt x="7602" y="3277"/>
                    </a:lnTo>
                    <a:lnTo>
                      <a:pt x="7655" y="3280"/>
                    </a:lnTo>
                    <a:lnTo>
                      <a:pt x="7665" y="3281"/>
                    </a:lnTo>
                    <a:lnTo>
                      <a:pt x="7717" y="3286"/>
                    </a:lnTo>
                    <a:lnTo>
                      <a:pt x="7727" y="3287"/>
                    </a:lnTo>
                    <a:lnTo>
                      <a:pt x="7779" y="3294"/>
                    </a:lnTo>
                    <a:lnTo>
                      <a:pt x="7788" y="3296"/>
                    </a:lnTo>
                    <a:lnTo>
                      <a:pt x="7840" y="3304"/>
                    </a:lnTo>
                    <a:lnTo>
                      <a:pt x="7849" y="3306"/>
                    </a:lnTo>
                    <a:lnTo>
                      <a:pt x="7901" y="3317"/>
                    </a:lnTo>
                    <a:lnTo>
                      <a:pt x="7910" y="3319"/>
                    </a:lnTo>
                    <a:lnTo>
                      <a:pt x="7961" y="3332"/>
                    </a:lnTo>
                    <a:lnTo>
                      <a:pt x="7970" y="3334"/>
                    </a:lnTo>
                    <a:lnTo>
                      <a:pt x="8021" y="3349"/>
                    </a:lnTo>
                    <a:lnTo>
                      <a:pt x="8030" y="3352"/>
                    </a:lnTo>
                    <a:lnTo>
                      <a:pt x="8080" y="3368"/>
                    </a:lnTo>
                    <a:lnTo>
                      <a:pt x="8089" y="3371"/>
                    </a:lnTo>
                    <a:lnTo>
                      <a:pt x="8139" y="3390"/>
                    </a:lnTo>
                    <a:lnTo>
                      <a:pt x="8147" y="3393"/>
                    </a:lnTo>
                    <a:lnTo>
                      <a:pt x="8196" y="3413"/>
                    </a:lnTo>
                    <a:lnTo>
                      <a:pt x="8205" y="3417"/>
                    </a:lnTo>
                    <a:lnTo>
                      <a:pt x="8253" y="3439"/>
                    </a:lnTo>
                    <a:lnTo>
                      <a:pt x="8261" y="3443"/>
                    </a:lnTo>
                    <a:lnTo>
                      <a:pt x="8309" y="3467"/>
                    </a:lnTo>
                    <a:lnTo>
                      <a:pt x="8317" y="3471"/>
                    </a:lnTo>
                    <a:lnTo>
                      <a:pt x="8363" y="3497"/>
                    </a:lnTo>
                    <a:lnTo>
                      <a:pt x="8372" y="3502"/>
                    </a:lnTo>
                    <a:lnTo>
                      <a:pt x="8417" y="3529"/>
                    </a:lnTo>
                    <a:lnTo>
                      <a:pt x="8426" y="3534"/>
                    </a:lnTo>
                    <a:lnTo>
                      <a:pt x="8470" y="3563"/>
                    </a:lnTo>
                    <a:lnTo>
                      <a:pt x="8478" y="3569"/>
                    </a:lnTo>
                    <a:lnTo>
                      <a:pt x="8521" y="3599"/>
                    </a:lnTo>
                    <a:lnTo>
                      <a:pt x="8528" y="3605"/>
                    </a:lnTo>
                    <a:lnTo>
                      <a:pt x="8570" y="3637"/>
                    </a:lnTo>
                    <a:lnTo>
                      <a:pt x="8578" y="3643"/>
                    </a:lnTo>
                    <a:lnTo>
                      <a:pt x="8618" y="3677"/>
                    </a:lnTo>
                    <a:lnTo>
                      <a:pt x="8625" y="3683"/>
                    </a:lnTo>
                    <a:lnTo>
                      <a:pt x="8665" y="3718"/>
                    </a:lnTo>
                    <a:lnTo>
                      <a:pt x="8671" y="3724"/>
                    </a:lnTo>
                    <a:lnTo>
                      <a:pt x="8709" y="3761"/>
                    </a:lnTo>
                    <a:lnTo>
                      <a:pt x="8716" y="3768"/>
                    </a:lnTo>
                    <a:lnTo>
                      <a:pt x="8752" y="3806"/>
                    </a:lnTo>
                    <a:lnTo>
                      <a:pt x="8759" y="3813"/>
                    </a:lnTo>
                    <a:lnTo>
                      <a:pt x="8794" y="3852"/>
                    </a:lnTo>
                    <a:lnTo>
                      <a:pt x="8800" y="3859"/>
                    </a:lnTo>
                    <a:lnTo>
                      <a:pt x="8834" y="3900"/>
                    </a:lnTo>
                    <a:lnTo>
                      <a:pt x="8839" y="3907"/>
                    </a:lnTo>
                    <a:lnTo>
                      <a:pt x="8872" y="3949"/>
                    </a:lnTo>
                    <a:lnTo>
                      <a:pt x="8877" y="3956"/>
                    </a:lnTo>
                    <a:lnTo>
                      <a:pt x="8908" y="4000"/>
                    </a:lnTo>
                    <a:lnTo>
                      <a:pt x="8913" y="4007"/>
                    </a:lnTo>
                    <a:lnTo>
                      <a:pt x="8942" y="4052"/>
                    </a:lnTo>
                    <a:lnTo>
                      <a:pt x="8947" y="4060"/>
                    </a:lnTo>
                    <a:lnTo>
                      <a:pt x="8974" y="4105"/>
                    </a:lnTo>
                    <a:lnTo>
                      <a:pt x="8978" y="4112"/>
                    </a:lnTo>
                    <a:lnTo>
                      <a:pt x="9004" y="4159"/>
                    </a:lnTo>
                    <a:lnTo>
                      <a:pt x="9009" y="4167"/>
                    </a:lnTo>
                    <a:lnTo>
                      <a:pt x="9033" y="4215"/>
                    </a:lnTo>
                    <a:lnTo>
                      <a:pt x="9037" y="4223"/>
                    </a:lnTo>
                    <a:lnTo>
                      <a:pt x="9059" y="4271"/>
                    </a:lnTo>
                    <a:lnTo>
                      <a:pt x="9063" y="4280"/>
                    </a:lnTo>
                    <a:lnTo>
                      <a:pt x="9083" y="4329"/>
                    </a:lnTo>
                    <a:lnTo>
                      <a:pt x="9087" y="4338"/>
                    </a:lnTo>
                    <a:lnTo>
                      <a:pt x="9105" y="4387"/>
                    </a:lnTo>
                    <a:lnTo>
                      <a:pt x="9108" y="4396"/>
                    </a:lnTo>
                    <a:lnTo>
                      <a:pt x="9125" y="4446"/>
                    </a:lnTo>
                    <a:lnTo>
                      <a:pt x="9127" y="4455"/>
                    </a:lnTo>
                    <a:lnTo>
                      <a:pt x="9142" y="4506"/>
                    </a:lnTo>
                    <a:lnTo>
                      <a:pt x="9145" y="4515"/>
                    </a:lnTo>
                    <a:lnTo>
                      <a:pt x="9157" y="4566"/>
                    </a:lnTo>
                    <a:lnTo>
                      <a:pt x="9159" y="4575"/>
                    </a:lnTo>
                    <a:lnTo>
                      <a:pt x="9170" y="4627"/>
                    </a:lnTo>
                    <a:lnTo>
                      <a:pt x="9172" y="4636"/>
                    </a:lnTo>
                    <a:lnTo>
                      <a:pt x="9181" y="4688"/>
                    </a:lnTo>
                    <a:lnTo>
                      <a:pt x="9182" y="4697"/>
                    </a:lnTo>
                    <a:lnTo>
                      <a:pt x="9189" y="4750"/>
                    </a:lnTo>
                    <a:lnTo>
                      <a:pt x="9190" y="4759"/>
                    </a:lnTo>
                    <a:lnTo>
                      <a:pt x="9195" y="4812"/>
                    </a:lnTo>
                    <a:lnTo>
                      <a:pt x="9196" y="4821"/>
                    </a:lnTo>
                    <a:lnTo>
                      <a:pt x="9199" y="4874"/>
                    </a:lnTo>
                    <a:close/>
                    <a:moveTo>
                      <a:pt x="8697" y="5028"/>
                    </a:moveTo>
                    <a:lnTo>
                      <a:pt x="8699" y="4985"/>
                    </a:lnTo>
                    <a:lnTo>
                      <a:pt x="8700" y="4941"/>
                    </a:lnTo>
                    <a:lnTo>
                      <a:pt x="8699" y="4897"/>
                    </a:lnTo>
                    <a:lnTo>
                      <a:pt x="8697" y="4854"/>
                    </a:lnTo>
                    <a:lnTo>
                      <a:pt x="8693" y="4810"/>
                    </a:lnTo>
                    <a:lnTo>
                      <a:pt x="8687" y="4767"/>
                    </a:lnTo>
                    <a:lnTo>
                      <a:pt x="8680" y="4724"/>
                    </a:lnTo>
                    <a:lnTo>
                      <a:pt x="8671" y="4682"/>
                    </a:lnTo>
                    <a:lnTo>
                      <a:pt x="8660" y="4640"/>
                    </a:lnTo>
                    <a:lnTo>
                      <a:pt x="8648" y="4598"/>
                    </a:lnTo>
                    <a:lnTo>
                      <a:pt x="8635" y="4557"/>
                    </a:lnTo>
                    <a:lnTo>
                      <a:pt x="8620" y="4516"/>
                    </a:lnTo>
                    <a:lnTo>
                      <a:pt x="8603" y="4476"/>
                    </a:lnTo>
                    <a:lnTo>
                      <a:pt x="8585" y="4437"/>
                    </a:lnTo>
                    <a:lnTo>
                      <a:pt x="8565" y="4398"/>
                    </a:lnTo>
                    <a:lnTo>
                      <a:pt x="8544" y="4359"/>
                    </a:lnTo>
                    <a:lnTo>
                      <a:pt x="8521" y="4321"/>
                    </a:lnTo>
                    <a:lnTo>
                      <a:pt x="8497" y="4285"/>
                    </a:lnTo>
                    <a:lnTo>
                      <a:pt x="8472" y="4249"/>
                    </a:lnTo>
                    <a:lnTo>
                      <a:pt x="8445" y="4215"/>
                    </a:lnTo>
                    <a:lnTo>
                      <a:pt x="8418" y="4181"/>
                    </a:lnTo>
                    <a:lnTo>
                      <a:pt x="8389" y="4149"/>
                    </a:lnTo>
                    <a:lnTo>
                      <a:pt x="8359" y="4117"/>
                    </a:lnTo>
                    <a:lnTo>
                      <a:pt x="8327" y="4087"/>
                    </a:lnTo>
                    <a:lnTo>
                      <a:pt x="8295" y="4058"/>
                    </a:lnTo>
                    <a:lnTo>
                      <a:pt x="8262" y="4031"/>
                    </a:lnTo>
                    <a:lnTo>
                      <a:pt x="8227" y="4004"/>
                    </a:lnTo>
                    <a:lnTo>
                      <a:pt x="8192" y="3979"/>
                    </a:lnTo>
                    <a:lnTo>
                      <a:pt x="8155" y="3955"/>
                    </a:lnTo>
                    <a:lnTo>
                      <a:pt x="8118" y="3933"/>
                    </a:lnTo>
                    <a:lnTo>
                      <a:pt x="8080" y="3912"/>
                    </a:lnTo>
                    <a:lnTo>
                      <a:pt x="8041" y="3892"/>
                    </a:lnTo>
                    <a:lnTo>
                      <a:pt x="8001" y="3874"/>
                    </a:lnTo>
                    <a:lnTo>
                      <a:pt x="7960" y="3857"/>
                    </a:lnTo>
                    <a:lnTo>
                      <a:pt x="7919" y="3842"/>
                    </a:lnTo>
                    <a:lnTo>
                      <a:pt x="7878" y="3828"/>
                    </a:lnTo>
                    <a:lnTo>
                      <a:pt x="7836" y="3816"/>
                    </a:lnTo>
                    <a:lnTo>
                      <a:pt x="7794" y="3805"/>
                    </a:lnTo>
                    <a:lnTo>
                      <a:pt x="7751" y="3797"/>
                    </a:lnTo>
                    <a:lnTo>
                      <a:pt x="7708" y="3789"/>
                    </a:lnTo>
                    <a:lnTo>
                      <a:pt x="7665" y="3783"/>
                    </a:lnTo>
                    <a:lnTo>
                      <a:pt x="7622" y="3779"/>
                    </a:lnTo>
                    <a:lnTo>
                      <a:pt x="7579" y="3777"/>
                    </a:lnTo>
                    <a:lnTo>
                      <a:pt x="7535" y="3776"/>
                    </a:lnTo>
                    <a:lnTo>
                      <a:pt x="7491" y="3777"/>
                    </a:lnTo>
                    <a:lnTo>
                      <a:pt x="7448" y="3779"/>
                    </a:lnTo>
                    <a:lnTo>
                      <a:pt x="7405" y="3783"/>
                    </a:lnTo>
                    <a:lnTo>
                      <a:pt x="7362" y="3789"/>
                    </a:lnTo>
                    <a:lnTo>
                      <a:pt x="7319" y="3797"/>
                    </a:lnTo>
                    <a:lnTo>
                      <a:pt x="7276" y="3805"/>
                    </a:lnTo>
                    <a:lnTo>
                      <a:pt x="7234" y="3816"/>
                    </a:lnTo>
                    <a:lnTo>
                      <a:pt x="7192" y="3828"/>
                    </a:lnTo>
                    <a:lnTo>
                      <a:pt x="7151" y="3842"/>
                    </a:lnTo>
                    <a:lnTo>
                      <a:pt x="7110" y="3857"/>
                    </a:lnTo>
                    <a:lnTo>
                      <a:pt x="7070" y="3874"/>
                    </a:lnTo>
                    <a:lnTo>
                      <a:pt x="7030" y="3892"/>
                    </a:lnTo>
                    <a:lnTo>
                      <a:pt x="6991" y="3911"/>
                    </a:lnTo>
                    <a:lnTo>
                      <a:pt x="6953" y="3933"/>
                    </a:lnTo>
                    <a:lnTo>
                      <a:pt x="6915" y="3955"/>
                    </a:lnTo>
                    <a:lnTo>
                      <a:pt x="6879" y="3979"/>
                    </a:lnTo>
                    <a:lnTo>
                      <a:pt x="6843" y="4004"/>
                    </a:lnTo>
                    <a:lnTo>
                      <a:pt x="6809" y="4031"/>
                    </a:lnTo>
                    <a:lnTo>
                      <a:pt x="6775" y="4059"/>
                    </a:lnTo>
                    <a:lnTo>
                      <a:pt x="6743" y="4088"/>
                    </a:lnTo>
                    <a:lnTo>
                      <a:pt x="6712" y="4118"/>
                    </a:lnTo>
                    <a:lnTo>
                      <a:pt x="6682" y="4149"/>
                    </a:lnTo>
                    <a:lnTo>
                      <a:pt x="6653" y="4181"/>
                    </a:lnTo>
                    <a:lnTo>
                      <a:pt x="6625" y="4215"/>
                    </a:lnTo>
                    <a:lnTo>
                      <a:pt x="6598" y="4249"/>
                    </a:lnTo>
                    <a:lnTo>
                      <a:pt x="6573" y="4285"/>
                    </a:lnTo>
                    <a:lnTo>
                      <a:pt x="6549" y="4321"/>
                    </a:lnTo>
                    <a:lnTo>
                      <a:pt x="6527" y="4359"/>
                    </a:lnTo>
                    <a:lnTo>
                      <a:pt x="6505" y="4397"/>
                    </a:lnTo>
                    <a:lnTo>
                      <a:pt x="6486" y="4436"/>
                    </a:lnTo>
                    <a:lnTo>
                      <a:pt x="6468" y="4476"/>
                    </a:lnTo>
                    <a:lnTo>
                      <a:pt x="6451" y="4516"/>
                    </a:lnTo>
                    <a:lnTo>
                      <a:pt x="6436" y="4557"/>
                    </a:lnTo>
                    <a:lnTo>
                      <a:pt x="6422" y="4598"/>
                    </a:lnTo>
                    <a:lnTo>
                      <a:pt x="6410" y="4640"/>
                    </a:lnTo>
                    <a:lnTo>
                      <a:pt x="6399" y="4682"/>
                    </a:lnTo>
                    <a:lnTo>
                      <a:pt x="6391" y="4725"/>
                    </a:lnTo>
                    <a:lnTo>
                      <a:pt x="6383" y="4768"/>
                    </a:lnTo>
                    <a:lnTo>
                      <a:pt x="6377" y="4811"/>
                    </a:lnTo>
                    <a:lnTo>
                      <a:pt x="6373" y="4854"/>
                    </a:lnTo>
                    <a:lnTo>
                      <a:pt x="6371" y="4897"/>
                    </a:lnTo>
                    <a:lnTo>
                      <a:pt x="6370" y="4941"/>
                    </a:lnTo>
                    <a:lnTo>
                      <a:pt x="6371" y="4985"/>
                    </a:lnTo>
                    <a:lnTo>
                      <a:pt x="6373" y="5028"/>
                    </a:lnTo>
                    <a:lnTo>
                      <a:pt x="6377" y="5071"/>
                    </a:lnTo>
                    <a:lnTo>
                      <a:pt x="6383" y="5114"/>
                    </a:lnTo>
                    <a:lnTo>
                      <a:pt x="6391" y="5157"/>
                    </a:lnTo>
                    <a:lnTo>
                      <a:pt x="6399" y="5200"/>
                    </a:lnTo>
                    <a:lnTo>
                      <a:pt x="6410" y="5242"/>
                    </a:lnTo>
                    <a:lnTo>
                      <a:pt x="6422" y="5284"/>
                    </a:lnTo>
                    <a:lnTo>
                      <a:pt x="6436" y="5325"/>
                    </a:lnTo>
                    <a:lnTo>
                      <a:pt x="6451" y="5366"/>
                    </a:lnTo>
                    <a:lnTo>
                      <a:pt x="6468" y="5407"/>
                    </a:lnTo>
                    <a:lnTo>
                      <a:pt x="6486" y="5447"/>
                    </a:lnTo>
                    <a:lnTo>
                      <a:pt x="6506" y="5486"/>
                    </a:lnTo>
                    <a:lnTo>
                      <a:pt x="6527" y="5524"/>
                    </a:lnTo>
                    <a:lnTo>
                      <a:pt x="6549" y="5561"/>
                    </a:lnTo>
                    <a:lnTo>
                      <a:pt x="6573" y="5598"/>
                    </a:lnTo>
                    <a:lnTo>
                      <a:pt x="6598" y="5633"/>
                    </a:lnTo>
                    <a:lnTo>
                      <a:pt x="6625" y="5668"/>
                    </a:lnTo>
                    <a:lnTo>
                      <a:pt x="6652" y="5701"/>
                    </a:lnTo>
                    <a:lnTo>
                      <a:pt x="6681" y="5733"/>
                    </a:lnTo>
                    <a:lnTo>
                      <a:pt x="6711" y="5765"/>
                    </a:lnTo>
                    <a:lnTo>
                      <a:pt x="6743" y="5795"/>
                    </a:lnTo>
                    <a:lnTo>
                      <a:pt x="6775" y="5824"/>
                    </a:lnTo>
                    <a:lnTo>
                      <a:pt x="6809" y="5851"/>
                    </a:lnTo>
                    <a:lnTo>
                      <a:pt x="6843" y="5878"/>
                    </a:lnTo>
                    <a:lnTo>
                      <a:pt x="6879" y="5903"/>
                    </a:lnTo>
                    <a:lnTo>
                      <a:pt x="6915" y="5927"/>
                    </a:lnTo>
                    <a:lnTo>
                      <a:pt x="6953" y="5950"/>
                    </a:lnTo>
                    <a:lnTo>
                      <a:pt x="6992" y="5971"/>
                    </a:lnTo>
                    <a:lnTo>
                      <a:pt x="7031" y="5991"/>
                    </a:lnTo>
                    <a:lnTo>
                      <a:pt x="7070" y="6009"/>
                    </a:lnTo>
                    <a:lnTo>
                      <a:pt x="7110" y="6026"/>
                    </a:lnTo>
                    <a:lnTo>
                      <a:pt x="7151" y="6041"/>
                    </a:lnTo>
                    <a:lnTo>
                      <a:pt x="7192" y="6054"/>
                    </a:lnTo>
                    <a:lnTo>
                      <a:pt x="7234" y="6066"/>
                    </a:lnTo>
                    <a:lnTo>
                      <a:pt x="7276" y="6077"/>
                    </a:lnTo>
                    <a:lnTo>
                      <a:pt x="7318" y="6086"/>
                    </a:lnTo>
                    <a:lnTo>
                      <a:pt x="7361" y="6093"/>
                    </a:lnTo>
                    <a:lnTo>
                      <a:pt x="7404" y="6099"/>
                    </a:lnTo>
                    <a:lnTo>
                      <a:pt x="7448" y="6103"/>
                    </a:lnTo>
                    <a:lnTo>
                      <a:pt x="7491" y="6105"/>
                    </a:lnTo>
                    <a:lnTo>
                      <a:pt x="7535" y="6106"/>
                    </a:lnTo>
                    <a:lnTo>
                      <a:pt x="7579" y="6105"/>
                    </a:lnTo>
                    <a:lnTo>
                      <a:pt x="7622" y="6103"/>
                    </a:lnTo>
                    <a:lnTo>
                      <a:pt x="7666" y="6099"/>
                    </a:lnTo>
                    <a:lnTo>
                      <a:pt x="7709" y="6093"/>
                    </a:lnTo>
                    <a:lnTo>
                      <a:pt x="7752" y="6086"/>
                    </a:lnTo>
                    <a:lnTo>
                      <a:pt x="7794" y="6077"/>
                    </a:lnTo>
                    <a:lnTo>
                      <a:pt x="7836" y="6066"/>
                    </a:lnTo>
                    <a:lnTo>
                      <a:pt x="7878" y="6054"/>
                    </a:lnTo>
                    <a:lnTo>
                      <a:pt x="7919" y="6041"/>
                    </a:lnTo>
                    <a:lnTo>
                      <a:pt x="7960" y="6026"/>
                    </a:lnTo>
                    <a:lnTo>
                      <a:pt x="8000" y="6009"/>
                    </a:lnTo>
                    <a:lnTo>
                      <a:pt x="8040" y="5991"/>
                    </a:lnTo>
                    <a:lnTo>
                      <a:pt x="8079" y="5971"/>
                    </a:lnTo>
                    <a:lnTo>
                      <a:pt x="8118" y="5949"/>
                    </a:lnTo>
                    <a:lnTo>
                      <a:pt x="8156" y="5927"/>
                    </a:lnTo>
                    <a:lnTo>
                      <a:pt x="8192" y="5903"/>
                    </a:lnTo>
                    <a:lnTo>
                      <a:pt x="8227" y="5878"/>
                    </a:lnTo>
                    <a:lnTo>
                      <a:pt x="8262" y="5851"/>
                    </a:lnTo>
                    <a:lnTo>
                      <a:pt x="8295" y="5824"/>
                    </a:lnTo>
                    <a:lnTo>
                      <a:pt x="8328" y="5795"/>
                    </a:lnTo>
                    <a:lnTo>
                      <a:pt x="8359" y="5765"/>
                    </a:lnTo>
                    <a:lnTo>
                      <a:pt x="8389" y="5734"/>
                    </a:lnTo>
                    <a:lnTo>
                      <a:pt x="8418" y="5701"/>
                    </a:lnTo>
                    <a:lnTo>
                      <a:pt x="8445" y="5668"/>
                    </a:lnTo>
                    <a:lnTo>
                      <a:pt x="8472" y="5633"/>
                    </a:lnTo>
                    <a:lnTo>
                      <a:pt x="8497" y="5598"/>
                    </a:lnTo>
                    <a:lnTo>
                      <a:pt x="8521" y="5562"/>
                    </a:lnTo>
                    <a:lnTo>
                      <a:pt x="8543" y="5524"/>
                    </a:lnTo>
                    <a:lnTo>
                      <a:pt x="8565" y="5485"/>
                    </a:lnTo>
                    <a:lnTo>
                      <a:pt x="8585" y="5446"/>
                    </a:lnTo>
                    <a:lnTo>
                      <a:pt x="8603" y="5406"/>
                    </a:lnTo>
                    <a:lnTo>
                      <a:pt x="8620" y="5366"/>
                    </a:lnTo>
                    <a:lnTo>
                      <a:pt x="8635" y="5325"/>
                    </a:lnTo>
                    <a:lnTo>
                      <a:pt x="8648" y="5284"/>
                    </a:lnTo>
                    <a:lnTo>
                      <a:pt x="8660" y="5242"/>
                    </a:lnTo>
                    <a:lnTo>
                      <a:pt x="8671" y="5200"/>
                    </a:lnTo>
                    <a:lnTo>
                      <a:pt x="8680" y="5158"/>
                    </a:lnTo>
                    <a:lnTo>
                      <a:pt x="8687" y="5115"/>
                    </a:lnTo>
                    <a:lnTo>
                      <a:pt x="8693" y="5072"/>
                    </a:lnTo>
                    <a:lnTo>
                      <a:pt x="8697" y="5028"/>
                    </a:lnTo>
                    <a:close/>
                    <a:moveTo>
                      <a:pt x="8308" y="5182"/>
                    </a:moveTo>
                    <a:lnTo>
                      <a:pt x="8276" y="5189"/>
                    </a:lnTo>
                    <a:lnTo>
                      <a:pt x="8243" y="5191"/>
                    </a:lnTo>
                    <a:lnTo>
                      <a:pt x="7785" y="5191"/>
                    </a:lnTo>
                    <a:lnTo>
                      <a:pt x="7785" y="5649"/>
                    </a:lnTo>
                    <a:lnTo>
                      <a:pt x="7783" y="5682"/>
                    </a:lnTo>
                    <a:lnTo>
                      <a:pt x="7776" y="5714"/>
                    </a:lnTo>
                    <a:lnTo>
                      <a:pt x="7766" y="5745"/>
                    </a:lnTo>
                    <a:lnTo>
                      <a:pt x="7752" y="5774"/>
                    </a:lnTo>
                    <a:lnTo>
                      <a:pt x="7733" y="5801"/>
                    </a:lnTo>
                    <a:lnTo>
                      <a:pt x="7712" y="5826"/>
                    </a:lnTo>
                    <a:lnTo>
                      <a:pt x="7687" y="5847"/>
                    </a:lnTo>
                    <a:lnTo>
                      <a:pt x="7660" y="5866"/>
                    </a:lnTo>
                    <a:lnTo>
                      <a:pt x="7631" y="5880"/>
                    </a:lnTo>
                    <a:lnTo>
                      <a:pt x="7600" y="5890"/>
                    </a:lnTo>
                    <a:lnTo>
                      <a:pt x="7568" y="5897"/>
                    </a:lnTo>
                    <a:lnTo>
                      <a:pt x="7535" y="5899"/>
                    </a:lnTo>
                    <a:lnTo>
                      <a:pt x="7502" y="5897"/>
                    </a:lnTo>
                    <a:lnTo>
                      <a:pt x="7470" y="5890"/>
                    </a:lnTo>
                    <a:lnTo>
                      <a:pt x="7439" y="5880"/>
                    </a:lnTo>
                    <a:lnTo>
                      <a:pt x="7410" y="5866"/>
                    </a:lnTo>
                    <a:lnTo>
                      <a:pt x="7383" y="5847"/>
                    </a:lnTo>
                    <a:lnTo>
                      <a:pt x="7358" y="5826"/>
                    </a:lnTo>
                    <a:lnTo>
                      <a:pt x="7337" y="5801"/>
                    </a:lnTo>
                    <a:lnTo>
                      <a:pt x="7318" y="5774"/>
                    </a:lnTo>
                    <a:lnTo>
                      <a:pt x="7304" y="5745"/>
                    </a:lnTo>
                    <a:lnTo>
                      <a:pt x="7294" y="5714"/>
                    </a:lnTo>
                    <a:lnTo>
                      <a:pt x="7287" y="5682"/>
                    </a:lnTo>
                    <a:lnTo>
                      <a:pt x="7285" y="5649"/>
                    </a:lnTo>
                    <a:lnTo>
                      <a:pt x="7285" y="5191"/>
                    </a:lnTo>
                    <a:lnTo>
                      <a:pt x="6828" y="5191"/>
                    </a:lnTo>
                    <a:lnTo>
                      <a:pt x="6795" y="5189"/>
                    </a:lnTo>
                    <a:lnTo>
                      <a:pt x="6763" y="5182"/>
                    </a:lnTo>
                    <a:lnTo>
                      <a:pt x="6732" y="5172"/>
                    </a:lnTo>
                    <a:lnTo>
                      <a:pt x="6703" y="5158"/>
                    </a:lnTo>
                    <a:lnTo>
                      <a:pt x="6676" y="5139"/>
                    </a:lnTo>
                    <a:lnTo>
                      <a:pt x="6651" y="5118"/>
                    </a:lnTo>
                    <a:lnTo>
                      <a:pt x="6630" y="5093"/>
                    </a:lnTo>
                    <a:lnTo>
                      <a:pt x="6611" y="5066"/>
                    </a:lnTo>
                    <a:lnTo>
                      <a:pt x="6597" y="5037"/>
                    </a:lnTo>
                    <a:lnTo>
                      <a:pt x="6587" y="5006"/>
                    </a:lnTo>
                    <a:lnTo>
                      <a:pt x="6580" y="4974"/>
                    </a:lnTo>
                    <a:lnTo>
                      <a:pt x="6578" y="4941"/>
                    </a:lnTo>
                    <a:lnTo>
                      <a:pt x="6580" y="4908"/>
                    </a:lnTo>
                    <a:lnTo>
                      <a:pt x="6587" y="4876"/>
                    </a:lnTo>
                    <a:lnTo>
                      <a:pt x="6597" y="4845"/>
                    </a:lnTo>
                    <a:lnTo>
                      <a:pt x="6611" y="4816"/>
                    </a:lnTo>
                    <a:lnTo>
                      <a:pt x="6630" y="4789"/>
                    </a:lnTo>
                    <a:lnTo>
                      <a:pt x="6651" y="4764"/>
                    </a:lnTo>
                    <a:lnTo>
                      <a:pt x="6676" y="4743"/>
                    </a:lnTo>
                    <a:lnTo>
                      <a:pt x="6703" y="4724"/>
                    </a:lnTo>
                    <a:lnTo>
                      <a:pt x="6732" y="4710"/>
                    </a:lnTo>
                    <a:lnTo>
                      <a:pt x="6763" y="4700"/>
                    </a:lnTo>
                    <a:lnTo>
                      <a:pt x="6795" y="4693"/>
                    </a:lnTo>
                    <a:lnTo>
                      <a:pt x="6828" y="4691"/>
                    </a:lnTo>
                    <a:lnTo>
                      <a:pt x="7285" y="4691"/>
                    </a:lnTo>
                    <a:lnTo>
                      <a:pt x="7285" y="4234"/>
                    </a:lnTo>
                    <a:lnTo>
                      <a:pt x="7287" y="4201"/>
                    </a:lnTo>
                    <a:lnTo>
                      <a:pt x="7294" y="4169"/>
                    </a:lnTo>
                    <a:lnTo>
                      <a:pt x="7304" y="4138"/>
                    </a:lnTo>
                    <a:lnTo>
                      <a:pt x="7318" y="4109"/>
                    </a:lnTo>
                    <a:lnTo>
                      <a:pt x="7337" y="4082"/>
                    </a:lnTo>
                    <a:lnTo>
                      <a:pt x="7358" y="4057"/>
                    </a:lnTo>
                    <a:lnTo>
                      <a:pt x="7383" y="4036"/>
                    </a:lnTo>
                    <a:lnTo>
                      <a:pt x="7410" y="4017"/>
                    </a:lnTo>
                    <a:lnTo>
                      <a:pt x="7439" y="4003"/>
                    </a:lnTo>
                    <a:lnTo>
                      <a:pt x="7470" y="3993"/>
                    </a:lnTo>
                    <a:lnTo>
                      <a:pt x="7502" y="3986"/>
                    </a:lnTo>
                    <a:lnTo>
                      <a:pt x="7535" y="3984"/>
                    </a:lnTo>
                    <a:lnTo>
                      <a:pt x="7568" y="3986"/>
                    </a:lnTo>
                    <a:lnTo>
                      <a:pt x="7600" y="3993"/>
                    </a:lnTo>
                    <a:lnTo>
                      <a:pt x="7631" y="4003"/>
                    </a:lnTo>
                    <a:lnTo>
                      <a:pt x="7660" y="4017"/>
                    </a:lnTo>
                    <a:lnTo>
                      <a:pt x="7687" y="4036"/>
                    </a:lnTo>
                    <a:lnTo>
                      <a:pt x="7712" y="4057"/>
                    </a:lnTo>
                    <a:lnTo>
                      <a:pt x="7733" y="4082"/>
                    </a:lnTo>
                    <a:lnTo>
                      <a:pt x="7752" y="4109"/>
                    </a:lnTo>
                    <a:lnTo>
                      <a:pt x="7766" y="4138"/>
                    </a:lnTo>
                    <a:lnTo>
                      <a:pt x="7776" y="4169"/>
                    </a:lnTo>
                    <a:lnTo>
                      <a:pt x="7783" y="4201"/>
                    </a:lnTo>
                    <a:lnTo>
                      <a:pt x="7785" y="4234"/>
                    </a:lnTo>
                    <a:lnTo>
                      <a:pt x="7785" y="4691"/>
                    </a:lnTo>
                    <a:lnTo>
                      <a:pt x="8243" y="4691"/>
                    </a:lnTo>
                    <a:lnTo>
                      <a:pt x="8276" y="4693"/>
                    </a:lnTo>
                    <a:lnTo>
                      <a:pt x="8308" y="4700"/>
                    </a:lnTo>
                    <a:lnTo>
                      <a:pt x="8339" y="4710"/>
                    </a:lnTo>
                    <a:lnTo>
                      <a:pt x="8368" y="4724"/>
                    </a:lnTo>
                    <a:lnTo>
                      <a:pt x="8395" y="4743"/>
                    </a:lnTo>
                    <a:lnTo>
                      <a:pt x="8420" y="4764"/>
                    </a:lnTo>
                    <a:lnTo>
                      <a:pt x="8441" y="4789"/>
                    </a:lnTo>
                    <a:lnTo>
                      <a:pt x="8460" y="4816"/>
                    </a:lnTo>
                    <a:lnTo>
                      <a:pt x="8474" y="4845"/>
                    </a:lnTo>
                    <a:lnTo>
                      <a:pt x="8484" y="4876"/>
                    </a:lnTo>
                    <a:lnTo>
                      <a:pt x="8491" y="4908"/>
                    </a:lnTo>
                    <a:lnTo>
                      <a:pt x="8493" y="4941"/>
                    </a:lnTo>
                    <a:lnTo>
                      <a:pt x="8491" y="4974"/>
                    </a:lnTo>
                    <a:lnTo>
                      <a:pt x="8484" y="5006"/>
                    </a:lnTo>
                    <a:lnTo>
                      <a:pt x="8474" y="5037"/>
                    </a:lnTo>
                    <a:lnTo>
                      <a:pt x="8460" y="5066"/>
                    </a:lnTo>
                    <a:lnTo>
                      <a:pt x="8441" y="5093"/>
                    </a:lnTo>
                    <a:lnTo>
                      <a:pt x="8420" y="5118"/>
                    </a:lnTo>
                    <a:lnTo>
                      <a:pt x="8395" y="5139"/>
                    </a:lnTo>
                    <a:lnTo>
                      <a:pt x="8368" y="5158"/>
                    </a:lnTo>
                    <a:lnTo>
                      <a:pt x="8339" y="5172"/>
                    </a:lnTo>
                    <a:lnTo>
                      <a:pt x="8308" y="5182"/>
                    </a:lnTo>
                    <a:close/>
                    <a:moveTo>
                      <a:pt x="2179" y="6937"/>
                    </a:moveTo>
                    <a:lnTo>
                      <a:pt x="1808" y="7140"/>
                    </a:lnTo>
                    <a:lnTo>
                      <a:pt x="1533" y="7387"/>
                    </a:lnTo>
                    <a:lnTo>
                      <a:pt x="1364" y="7673"/>
                    </a:lnTo>
                    <a:lnTo>
                      <a:pt x="1296" y="8051"/>
                    </a:lnTo>
                    <a:lnTo>
                      <a:pt x="1288" y="8083"/>
                    </a:lnTo>
                    <a:lnTo>
                      <a:pt x="1276" y="8113"/>
                    </a:lnTo>
                    <a:lnTo>
                      <a:pt x="1260" y="8142"/>
                    </a:lnTo>
                    <a:lnTo>
                      <a:pt x="1241" y="8168"/>
                    </a:lnTo>
                    <a:lnTo>
                      <a:pt x="1218" y="8192"/>
                    </a:lnTo>
                    <a:lnTo>
                      <a:pt x="1193" y="8212"/>
                    </a:lnTo>
                    <a:lnTo>
                      <a:pt x="1165" y="8229"/>
                    </a:lnTo>
                    <a:lnTo>
                      <a:pt x="1135" y="8242"/>
                    </a:lnTo>
                    <a:lnTo>
                      <a:pt x="1103" y="8251"/>
                    </a:lnTo>
                    <a:lnTo>
                      <a:pt x="1071" y="8256"/>
                    </a:lnTo>
                    <a:lnTo>
                      <a:pt x="1038" y="8257"/>
                    </a:lnTo>
                    <a:lnTo>
                      <a:pt x="1006" y="8253"/>
                    </a:lnTo>
                    <a:lnTo>
                      <a:pt x="974" y="8245"/>
                    </a:lnTo>
                    <a:lnTo>
                      <a:pt x="944" y="8233"/>
                    </a:lnTo>
                    <a:lnTo>
                      <a:pt x="915" y="8217"/>
                    </a:lnTo>
                    <a:lnTo>
                      <a:pt x="889" y="8198"/>
                    </a:lnTo>
                    <a:lnTo>
                      <a:pt x="865" y="8175"/>
                    </a:lnTo>
                    <a:lnTo>
                      <a:pt x="845" y="8150"/>
                    </a:lnTo>
                    <a:lnTo>
                      <a:pt x="828" y="8122"/>
                    </a:lnTo>
                    <a:lnTo>
                      <a:pt x="815" y="8092"/>
                    </a:lnTo>
                    <a:lnTo>
                      <a:pt x="806" y="8060"/>
                    </a:lnTo>
                    <a:lnTo>
                      <a:pt x="801" y="8028"/>
                    </a:lnTo>
                    <a:lnTo>
                      <a:pt x="800" y="7995"/>
                    </a:lnTo>
                    <a:lnTo>
                      <a:pt x="804" y="7963"/>
                    </a:lnTo>
                    <a:lnTo>
                      <a:pt x="880" y="7541"/>
                    </a:lnTo>
                    <a:lnTo>
                      <a:pt x="887" y="7512"/>
                    </a:lnTo>
                    <a:lnTo>
                      <a:pt x="897" y="7484"/>
                    </a:lnTo>
                    <a:lnTo>
                      <a:pt x="911" y="7457"/>
                    </a:lnTo>
                    <a:lnTo>
                      <a:pt x="1122" y="7100"/>
                    </a:lnTo>
                    <a:lnTo>
                      <a:pt x="1144" y="7069"/>
                    </a:lnTo>
                    <a:lnTo>
                      <a:pt x="1170" y="7041"/>
                    </a:lnTo>
                    <a:lnTo>
                      <a:pt x="1495" y="6749"/>
                    </a:lnTo>
                    <a:lnTo>
                      <a:pt x="1518" y="6731"/>
                    </a:lnTo>
                    <a:lnTo>
                      <a:pt x="1543" y="6715"/>
                    </a:lnTo>
                    <a:lnTo>
                      <a:pt x="1959" y="6488"/>
                    </a:lnTo>
                    <a:lnTo>
                      <a:pt x="1999" y="6470"/>
                    </a:lnTo>
                    <a:lnTo>
                      <a:pt x="2483" y="6308"/>
                    </a:lnTo>
                    <a:lnTo>
                      <a:pt x="2517" y="6299"/>
                    </a:lnTo>
                    <a:lnTo>
                      <a:pt x="3047" y="6201"/>
                    </a:lnTo>
                    <a:lnTo>
                      <a:pt x="3077" y="6198"/>
                    </a:lnTo>
                    <a:lnTo>
                      <a:pt x="3629" y="6165"/>
                    </a:lnTo>
                    <a:lnTo>
                      <a:pt x="3659" y="6165"/>
                    </a:lnTo>
                    <a:lnTo>
                      <a:pt x="4211" y="6198"/>
                    </a:lnTo>
                    <a:lnTo>
                      <a:pt x="4241" y="6201"/>
                    </a:lnTo>
                    <a:lnTo>
                      <a:pt x="4771" y="6299"/>
                    </a:lnTo>
                    <a:lnTo>
                      <a:pt x="4805" y="6308"/>
                    </a:lnTo>
                    <a:lnTo>
                      <a:pt x="5289" y="6470"/>
                    </a:lnTo>
                    <a:lnTo>
                      <a:pt x="5329" y="6488"/>
                    </a:lnTo>
                    <a:lnTo>
                      <a:pt x="5745" y="6715"/>
                    </a:lnTo>
                    <a:lnTo>
                      <a:pt x="5770" y="6731"/>
                    </a:lnTo>
                    <a:lnTo>
                      <a:pt x="5793" y="6749"/>
                    </a:lnTo>
                    <a:lnTo>
                      <a:pt x="6118" y="7041"/>
                    </a:lnTo>
                    <a:lnTo>
                      <a:pt x="6144" y="7069"/>
                    </a:lnTo>
                    <a:lnTo>
                      <a:pt x="6166" y="7100"/>
                    </a:lnTo>
                    <a:lnTo>
                      <a:pt x="6377" y="7457"/>
                    </a:lnTo>
                    <a:lnTo>
                      <a:pt x="6391" y="7484"/>
                    </a:lnTo>
                    <a:lnTo>
                      <a:pt x="6401" y="7512"/>
                    </a:lnTo>
                    <a:lnTo>
                      <a:pt x="6408" y="7541"/>
                    </a:lnTo>
                    <a:lnTo>
                      <a:pt x="6484" y="7963"/>
                    </a:lnTo>
                    <a:lnTo>
                      <a:pt x="6488" y="7995"/>
                    </a:lnTo>
                    <a:lnTo>
                      <a:pt x="6487" y="8028"/>
                    </a:lnTo>
                    <a:lnTo>
                      <a:pt x="6482" y="8060"/>
                    </a:lnTo>
                    <a:lnTo>
                      <a:pt x="6473" y="8092"/>
                    </a:lnTo>
                    <a:lnTo>
                      <a:pt x="6460" y="8122"/>
                    </a:lnTo>
                    <a:lnTo>
                      <a:pt x="6443" y="8150"/>
                    </a:lnTo>
                    <a:lnTo>
                      <a:pt x="6423" y="8175"/>
                    </a:lnTo>
                    <a:lnTo>
                      <a:pt x="6399" y="8198"/>
                    </a:lnTo>
                    <a:lnTo>
                      <a:pt x="6373" y="8217"/>
                    </a:lnTo>
                    <a:lnTo>
                      <a:pt x="6344" y="8233"/>
                    </a:lnTo>
                    <a:lnTo>
                      <a:pt x="6314" y="8245"/>
                    </a:lnTo>
                    <a:lnTo>
                      <a:pt x="6282" y="8253"/>
                    </a:lnTo>
                    <a:lnTo>
                      <a:pt x="6250" y="8257"/>
                    </a:lnTo>
                    <a:lnTo>
                      <a:pt x="6217" y="8256"/>
                    </a:lnTo>
                    <a:lnTo>
                      <a:pt x="6185" y="8251"/>
                    </a:lnTo>
                    <a:lnTo>
                      <a:pt x="6153" y="8242"/>
                    </a:lnTo>
                    <a:lnTo>
                      <a:pt x="6123" y="8229"/>
                    </a:lnTo>
                    <a:lnTo>
                      <a:pt x="6095" y="8212"/>
                    </a:lnTo>
                    <a:lnTo>
                      <a:pt x="6070" y="8192"/>
                    </a:lnTo>
                    <a:lnTo>
                      <a:pt x="6047" y="8168"/>
                    </a:lnTo>
                    <a:lnTo>
                      <a:pt x="6028" y="8142"/>
                    </a:lnTo>
                    <a:lnTo>
                      <a:pt x="6012" y="8113"/>
                    </a:lnTo>
                    <a:lnTo>
                      <a:pt x="6000" y="8083"/>
                    </a:lnTo>
                    <a:lnTo>
                      <a:pt x="5992" y="8051"/>
                    </a:lnTo>
                    <a:lnTo>
                      <a:pt x="5924" y="7673"/>
                    </a:lnTo>
                    <a:lnTo>
                      <a:pt x="5755" y="7387"/>
                    </a:lnTo>
                    <a:lnTo>
                      <a:pt x="5480" y="7140"/>
                    </a:lnTo>
                    <a:lnTo>
                      <a:pt x="5109" y="6937"/>
                    </a:lnTo>
                    <a:lnTo>
                      <a:pt x="4663" y="6787"/>
                    </a:lnTo>
                    <a:lnTo>
                      <a:pt x="4166" y="6696"/>
                    </a:lnTo>
                    <a:lnTo>
                      <a:pt x="3644" y="6665"/>
                    </a:lnTo>
                    <a:lnTo>
                      <a:pt x="3122" y="6696"/>
                    </a:lnTo>
                    <a:lnTo>
                      <a:pt x="2625" y="6787"/>
                    </a:lnTo>
                    <a:lnTo>
                      <a:pt x="2179" y="6937"/>
                    </a:lnTo>
                    <a:close/>
                    <a:moveTo>
                      <a:pt x="5426" y="3454"/>
                    </a:moveTo>
                    <a:lnTo>
                      <a:pt x="5426" y="3464"/>
                    </a:lnTo>
                    <a:lnTo>
                      <a:pt x="5427" y="3521"/>
                    </a:lnTo>
                    <a:lnTo>
                      <a:pt x="5427" y="3531"/>
                    </a:lnTo>
                    <a:lnTo>
                      <a:pt x="5426" y="3588"/>
                    </a:lnTo>
                    <a:lnTo>
                      <a:pt x="5426" y="3598"/>
                    </a:lnTo>
                    <a:lnTo>
                      <a:pt x="5422" y="3655"/>
                    </a:lnTo>
                    <a:lnTo>
                      <a:pt x="5422" y="3664"/>
                    </a:lnTo>
                    <a:lnTo>
                      <a:pt x="5416" y="3722"/>
                    </a:lnTo>
                    <a:lnTo>
                      <a:pt x="5415" y="3731"/>
                    </a:lnTo>
                    <a:lnTo>
                      <a:pt x="5408" y="3788"/>
                    </a:lnTo>
                    <a:lnTo>
                      <a:pt x="5406" y="3797"/>
                    </a:lnTo>
                    <a:lnTo>
                      <a:pt x="5397" y="3853"/>
                    </a:lnTo>
                    <a:lnTo>
                      <a:pt x="5395" y="3862"/>
                    </a:lnTo>
                    <a:lnTo>
                      <a:pt x="5383" y="3918"/>
                    </a:lnTo>
                    <a:lnTo>
                      <a:pt x="5381" y="3928"/>
                    </a:lnTo>
                    <a:lnTo>
                      <a:pt x="5367" y="3983"/>
                    </a:lnTo>
                    <a:lnTo>
                      <a:pt x="5365" y="3992"/>
                    </a:lnTo>
                    <a:lnTo>
                      <a:pt x="5349" y="4047"/>
                    </a:lnTo>
                    <a:lnTo>
                      <a:pt x="5346" y="4056"/>
                    </a:lnTo>
                    <a:lnTo>
                      <a:pt x="5329" y="4110"/>
                    </a:lnTo>
                    <a:lnTo>
                      <a:pt x="5326" y="4119"/>
                    </a:lnTo>
                    <a:lnTo>
                      <a:pt x="5306" y="4173"/>
                    </a:lnTo>
                    <a:lnTo>
                      <a:pt x="5302" y="4181"/>
                    </a:lnTo>
                    <a:lnTo>
                      <a:pt x="5280" y="4234"/>
                    </a:lnTo>
                    <a:lnTo>
                      <a:pt x="5277" y="4243"/>
                    </a:lnTo>
                    <a:lnTo>
                      <a:pt x="5253" y="4295"/>
                    </a:lnTo>
                    <a:lnTo>
                      <a:pt x="5249" y="4304"/>
                    </a:lnTo>
                    <a:lnTo>
                      <a:pt x="5223" y="4355"/>
                    </a:lnTo>
                    <a:lnTo>
                      <a:pt x="5219" y="4363"/>
                    </a:lnTo>
                    <a:lnTo>
                      <a:pt x="5191" y="4414"/>
                    </a:lnTo>
                    <a:lnTo>
                      <a:pt x="5186" y="4422"/>
                    </a:lnTo>
                    <a:lnTo>
                      <a:pt x="5156" y="4472"/>
                    </a:lnTo>
                    <a:lnTo>
                      <a:pt x="5151" y="4480"/>
                    </a:lnTo>
                    <a:lnTo>
                      <a:pt x="5119" y="4528"/>
                    </a:lnTo>
                    <a:lnTo>
                      <a:pt x="5114" y="4535"/>
                    </a:lnTo>
                    <a:lnTo>
                      <a:pt x="5081" y="4582"/>
                    </a:lnTo>
                    <a:lnTo>
                      <a:pt x="5075" y="4590"/>
                    </a:lnTo>
                    <a:lnTo>
                      <a:pt x="5040" y="4635"/>
                    </a:lnTo>
                    <a:lnTo>
                      <a:pt x="5035" y="4642"/>
                    </a:lnTo>
                    <a:lnTo>
                      <a:pt x="4998" y="4686"/>
                    </a:lnTo>
                    <a:lnTo>
                      <a:pt x="4992" y="4693"/>
                    </a:lnTo>
                    <a:lnTo>
                      <a:pt x="4954" y="4736"/>
                    </a:lnTo>
                    <a:lnTo>
                      <a:pt x="4947" y="4743"/>
                    </a:lnTo>
                    <a:lnTo>
                      <a:pt x="4908" y="4784"/>
                    </a:lnTo>
                    <a:lnTo>
                      <a:pt x="4901" y="4791"/>
                    </a:lnTo>
                    <a:lnTo>
                      <a:pt x="4860" y="4830"/>
                    </a:lnTo>
                    <a:lnTo>
                      <a:pt x="4853" y="4836"/>
                    </a:lnTo>
                    <a:lnTo>
                      <a:pt x="4810" y="4875"/>
                    </a:lnTo>
                    <a:lnTo>
                      <a:pt x="4803" y="4881"/>
                    </a:lnTo>
                    <a:lnTo>
                      <a:pt x="4759" y="4917"/>
                    </a:lnTo>
                    <a:lnTo>
                      <a:pt x="4752" y="4923"/>
                    </a:lnTo>
                    <a:lnTo>
                      <a:pt x="4706" y="4958"/>
                    </a:lnTo>
                    <a:lnTo>
                      <a:pt x="4699" y="4963"/>
                    </a:lnTo>
                    <a:lnTo>
                      <a:pt x="4652" y="4996"/>
                    </a:lnTo>
                    <a:lnTo>
                      <a:pt x="4645" y="5002"/>
                    </a:lnTo>
                    <a:lnTo>
                      <a:pt x="4596" y="5033"/>
                    </a:lnTo>
                    <a:lnTo>
                      <a:pt x="4589" y="5038"/>
                    </a:lnTo>
                    <a:lnTo>
                      <a:pt x="4539" y="5068"/>
                    </a:lnTo>
                    <a:lnTo>
                      <a:pt x="4531" y="5073"/>
                    </a:lnTo>
                    <a:lnTo>
                      <a:pt x="4480" y="5101"/>
                    </a:lnTo>
                    <a:lnTo>
                      <a:pt x="4472" y="5105"/>
                    </a:lnTo>
                    <a:lnTo>
                      <a:pt x="4421" y="5131"/>
                    </a:lnTo>
                    <a:lnTo>
                      <a:pt x="4412" y="5135"/>
                    </a:lnTo>
                    <a:lnTo>
                      <a:pt x="4360" y="5159"/>
                    </a:lnTo>
                    <a:lnTo>
                      <a:pt x="4352" y="5162"/>
                    </a:lnTo>
                    <a:lnTo>
                      <a:pt x="4299" y="5184"/>
                    </a:lnTo>
                    <a:lnTo>
                      <a:pt x="4290" y="5188"/>
                    </a:lnTo>
                    <a:lnTo>
                      <a:pt x="4237" y="5208"/>
                    </a:lnTo>
                    <a:lnTo>
                      <a:pt x="4228" y="5211"/>
                    </a:lnTo>
                    <a:lnTo>
                      <a:pt x="4173" y="5228"/>
                    </a:lnTo>
                    <a:lnTo>
                      <a:pt x="4165" y="5231"/>
                    </a:lnTo>
                    <a:lnTo>
                      <a:pt x="4110" y="5247"/>
                    </a:lnTo>
                    <a:lnTo>
                      <a:pt x="4101" y="5249"/>
                    </a:lnTo>
                    <a:lnTo>
                      <a:pt x="4045" y="5263"/>
                    </a:lnTo>
                    <a:lnTo>
                      <a:pt x="4036" y="5265"/>
                    </a:lnTo>
                    <a:lnTo>
                      <a:pt x="3980" y="5277"/>
                    </a:lnTo>
                    <a:lnTo>
                      <a:pt x="3971" y="5279"/>
                    </a:lnTo>
                    <a:lnTo>
                      <a:pt x="3915" y="5288"/>
                    </a:lnTo>
                    <a:lnTo>
                      <a:pt x="3905" y="5290"/>
                    </a:lnTo>
                    <a:lnTo>
                      <a:pt x="3849" y="5297"/>
                    </a:lnTo>
                    <a:lnTo>
                      <a:pt x="3839" y="5298"/>
                    </a:lnTo>
                    <a:lnTo>
                      <a:pt x="3782" y="5304"/>
                    </a:lnTo>
                    <a:lnTo>
                      <a:pt x="3773" y="5304"/>
                    </a:lnTo>
                    <a:lnTo>
                      <a:pt x="3716" y="5308"/>
                    </a:lnTo>
                    <a:lnTo>
                      <a:pt x="3706" y="5308"/>
                    </a:lnTo>
                    <a:lnTo>
                      <a:pt x="3649" y="5309"/>
                    </a:lnTo>
                    <a:lnTo>
                      <a:pt x="3639" y="5309"/>
                    </a:lnTo>
                    <a:lnTo>
                      <a:pt x="3582" y="5308"/>
                    </a:lnTo>
                    <a:lnTo>
                      <a:pt x="3572" y="5308"/>
                    </a:lnTo>
                    <a:lnTo>
                      <a:pt x="3515" y="5304"/>
                    </a:lnTo>
                    <a:lnTo>
                      <a:pt x="3506" y="5304"/>
                    </a:lnTo>
                    <a:lnTo>
                      <a:pt x="3449" y="5298"/>
                    </a:lnTo>
                    <a:lnTo>
                      <a:pt x="3439" y="5297"/>
                    </a:lnTo>
                    <a:lnTo>
                      <a:pt x="3383" y="5290"/>
                    </a:lnTo>
                    <a:lnTo>
                      <a:pt x="3373" y="5288"/>
                    </a:lnTo>
                    <a:lnTo>
                      <a:pt x="3317" y="5279"/>
                    </a:lnTo>
                    <a:lnTo>
                      <a:pt x="3308" y="5277"/>
                    </a:lnTo>
                    <a:lnTo>
                      <a:pt x="3252" y="5265"/>
                    </a:lnTo>
                    <a:lnTo>
                      <a:pt x="3243" y="5263"/>
                    </a:lnTo>
                    <a:lnTo>
                      <a:pt x="3187" y="5249"/>
                    </a:lnTo>
                    <a:lnTo>
                      <a:pt x="3178" y="5247"/>
                    </a:lnTo>
                    <a:lnTo>
                      <a:pt x="3123" y="5231"/>
                    </a:lnTo>
                    <a:lnTo>
                      <a:pt x="3115" y="5228"/>
                    </a:lnTo>
                    <a:lnTo>
                      <a:pt x="3060" y="5211"/>
                    </a:lnTo>
                    <a:lnTo>
                      <a:pt x="3051" y="5208"/>
                    </a:lnTo>
                    <a:lnTo>
                      <a:pt x="2998" y="5188"/>
                    </a:lnTo>
                    <a:lnTo>
                      <a:pt x="2989" y="5184"/>
                    </a:lnTo>
                    <a:lnTo>
                      <a:pt x="2936" y="5162"/>
                    </a:lnTo>
                    <a:lnTo>
                      <a:pt x="2928" y="5159"/>
                    </a:lnTo>
                    <a:lnTo>
                      <a:pt x="2876" y="5135"/>
                    </a:lnTo>
                    <a:lnTo>
                      <a:pt x="2867" y="5131"/>
                    </a:lnTo>
                    <a:lnTo>
                      <a:pt x="2816" y="5105"/>
                    </a:lnTo>
                    <a:lnTo>
                      <a:pt x="2808" y="5101"/>
                    </a:lnTo>
                    <a:lnTo>
                      <a:pt x="2757" y="5073"/>
                    </a:lnTo>
                    <a:lnTo>
                      <a:pt x="2749" y="5068"/>
                    </a:lnTo>
                    <a:lnTo>
                      <a:pt x="2699" y="5038"/>
                    </a:lnTo>
                    <a:lnTo>
                      <a:pt x="2692" y="5033"/>
                    </a:lnTo>
                    <a:lnTo>
                      <a:pt x="2643" y="5002"/>
                    </a:lnTo>
                    <a:lnTo>
                      <a:pt x="2636" y="4996"/>
                    </a:lnTo>
                    <a:lnTo>
                      <a:pt x="2589" y="4963"/>
                    </a:lnTo>
                    <a:lnTo>
                      <a:pt x="2582" y="4958"/>
                    </a:lnTo>
                    <a:lnTo>
                      <a:pt x="2536" y="4923"/>
                    </a:lnTo>
                    <a:lnTo>
                      <a:pt x="2529" y="4917"/>
                    </a:lnTo>
                    <a:lnTo>
                      <a:pt x="2485" y="4881"/>
                    </a:lnTo>
                    <a:lnTo>
                      <a:pt x="2478" y="4874"/>
                    </a:lnTo>
                    <a:lnTo>
                      <a:pt x="2435" y="4836"/>
                    </a:lnTo>
                    <a:lnTo>
                      <a:pt x="2428" y="4830"/>
                    </a:lnTo>
                    <a:lnTo>
                      <a:pt x="2387" y="4790"/>
                    </a:lnTo>
                    <a:lnTo>
                      <a:pt x="2380" y="4784"/>
                    </a:lnTo>
                    <a:lnTo>
                      <a:pt x="2341" y="4743"/>
                    </a:lnTo>
                    <a:lnTo>
                      <a:pt x="2334" y="4736"/>
                    </a:lnTo>
                    <a:lnTo>
                      <a:pt x="2296" y="4693"/>
                    </a:lnTo>
                    <a:lnTo>
                      <a:pt x="2290" y="4686"/>
                    </a:lnTo>
                    <a:lnTo>
                      <a:pt x="2254" y="4642"/>
                    </a:lnTo>
                    <a:lnTo>
                      <a:pt x="2248" y="4635"/>
                    </a:lnTo>
                    <a:lnTo>
                      <a:pt x="2213" y="4589"/>
                    </a:lnTo>
                    <a:lnTo>
                      <a:pt x="2207" y="4582"/>
                    </a:lnTo>
                    <a:lnTo>
                      <a:pt x="2174" y="4535"/>
                    </a:lnTo>
                    <a:lnTo>
                      <a:pt x="2169" y="4527"/>
                    </a:lnTo>
                    <a:lnTo>
                      <a:pt x="2137" y="4479"/>
                    </a:lnTo>
                    <a:lnTo>
                      <a:pt x="2132" y="4471"/>
                    </a:lnTo>
                    <a:lnTo>
                      <a:pt x="2103" y="4422"/>
                    </a:lnTo>
                    <a:lnTo>
                      <a:pt x="2098" y="4414"/>
                    </a:lnTo>
                    <a:lnTo>
                      <a:pt x="2070" y="4364"/>
                    </a:lnTo>
                    <a:lnTo>
                      <a:pt x="2066" y="4355"/>
                    </a:lnTo>
                    <a:lnTo>
                      <a:pt x="2040" y="4304"/>
                    </a:lnTo>
                    <a:lnTo>
                      <a:pt x="2036" y="4296"/>
                    </a:lnTo>
                    <a:lnTo>
                      <a:pt x="2012" y="4243"/>
                    </a:lnTo>
                    <a:lnTo>
                      <a:pt x="2008" y="4235"/>
                    </a:lnTo>
                    <a:lnTo>
                      <a:pt x="1986" y="4182"/>
                    </a:lnTo>
                    <a:lnTo>
                      <a:pt x="1983" y="4173"/>
                    </a:lnTo>
                    <a:lnTo>
                      <a:pt x="1963" y="4119"/>
                    </a:lnTo>
                    <a:lnTo>
                      <a:pt x="1960" y="4111"/>
                    </a:lnTo>
                    <a:lnTo>
                      <a:pt x="1942" y="4056"/>
                    </a:lnTo>
                    <a:lnTo>
                      <a:pt x="1939" y="4047"/>
                    </a:lnTo>
                    <a:lnTo>
                      <a:pt x="1923" y="3992"/>
                    </a:lnTo>
                    <a:lnTo>
                      <a:pt x="1921" y="3983"/>
                    </a:lnTo>
                    <a:lnTo>
                      <a:pt x="1907" y="3928"/>
                    </a:lnTo>
                    <a:lnTo>
                      <a:pt x="1905" y="3919"/>
                    </a:lnTo>
                    <a:lnTo>
                      <a:pt x="1893" y="3863"/>
                    </a:lnTo>
                    <a:lnTo>
                      <a:pt x="1891" y="3853"/>
                    </a:lnTo>
                    <a:lnTo>
                      <a:pt x="1882" y="3797"/>
                    </a:lnTo>
                    <a:lnTo>
                      <a:pt x="1880" y="3788"/>
                    </a:lnTo>
                    <a:lnTo>
                      <a:pt x="1873" y="3731"/>
                    </a:lnTo>
                    <a:lnTo>
                      <a:pt x="1872" y="3722"/>
                    </a:lnTo>
                    <a:lnTo>
                      <a:pt x="1866" y="3664"/>
                    </a:lnTo>
                    <a:lnTo>
                      <a:pt x="1866" y="3655"/>
                    </a:lnTo>
                    <a:lnTo>
                      <a:pt x="1862" y="3598"/>
                    </a:lnTo>
                    <a:lnTo>
                      <a:pt x="1862" y="3588"/>
                    </a:lnTo>
                    <a:lnTo>
                      <a:pt x="1861" y="3531"/>
                    </a:lnTo>
                    <a:lnTo>
                      <a:pt x="1861" y="3521"/>
                    </a:lnTo>
                    <a:lnTo>
                      <a:pt x="1862" y="3464"/>
                    </a:lnTo>
                    <a:lnTo>
                      <a:pt x="1862" y="3454"/>
                    </a:lnTo>
                    <a:lnTo>
                      <a:pt x="1866" y="3397"/>
                    </a:lnTo>
                    <a:lnTo>
                      <a:pt x="1866" y="3388"/>
                    </a:lnTo>
                    <a:lnTo>
                      <a:pt x="1872" y="3331"/>
                    </a:lnTo>
                    <a:lnTo>
                      <a:pt x="1873" y="3321"/>
                    </a:lnTo>
                    <a:lnTo>
                      <a:pt x="1880" y="3264"/>
                    </a:lnTo>
                    <a:lnTo>
                      <a:pt x="1882" y="3255"/>
                    </a:lnTo>
                    <a:lnTo>
                      <a:pt x="1891" y="3199"/>
                    </a:lnTo>
                    <a:lnTo>
                      <a:pt x="1893" y="3190"/>
                    </a:lnTo>
                    <a:lnTo>
                      <a:pt x="1905" y="3134"/>
                    </a:lnTo>
                    <a:lnTo>
                      <a:pt x="1907" y="3125"/>
                    </a:lnTo>
                    <a:lnTo>
                      <a:pt x="1921" y="3069"/>
                    </a:lnTo>
                    <a:lnTo>
                      <a:pt x="1923" y="3060"/>
                    </a:lnTo>
                    <a:lnTo>
                      <a:pt x="1939" y="3005"/>
                    </a:lnTo>
                    <a:lnTo>
                      <a:pt x="1942" y="2996"/>
                    </a:lnTo>
                    <a:lnTo>
                      <a:pt x="1960" y="2942"/>
                    </a:lnTo>
                    <a:lnTo>
                      <a:pt x="1963" y="2933"/>
                    </a:lnTo>
                    <a:lnTo>
                      <a:pt x="1983" y="2879"/>
                    </a:lnTo>
                    <a:lnTo>
                      <a:pt x="1986" y="2871"/>
                    </a:lnTo>
                    <a:lnTo>
                      <a:pt x="2008" y="2818"/>
                    </a:lnTo>
                    <a:lnTo>
                      <a:pt x="2012" y="2809"/>
                    </a:lnTo>
                    <a:lnTo>
                      <a:pt x="2036" y="2757"/>
                    </a:lnTo>
                    <a:lnTo>
                      <a:pt x="2040" y="2749"/>
                    </a:lnTo>
                    <a:lnTo>
                      <a:pt x="2066" y="2697"/>
                    </a:lnTo>
                    <a:lnTo>
                      <a:pt x="2070" y="2689"/>
                    </a:lnTo>
                    <a:lnTo>
                      <a:pt x="2098" y="2639"/>
                    </a:lnTo>
                    <a:lnTo>
                      <a:pt x="2103" y="2631"/>
                    </a:lnTo>
                    <a:lnTo>
                      <a:pt x="2132" y="2582"/>
                    </a:lnTo>
                    <a:lnTo>
                      <a:pt x="2137" y="2574"/>
                    </a:lnTo>
                    <a:lnTo>
                      <a:pt x="2169" y="2526"/>
                    </a:lnTo>
                    <a:lnTo>
                      <a:pt x="2174" y="2518"/>
                    </a:lnTo>
                    <a:lnTo>
                      <a:pt x="2207" y="2471"/>
                    </a:lnTo>
                    <a:lnTo>
                      <a:pt x="2213" y="2464"/>
                    </a:lnTo>
                    <a:lnTo>
                      <a:pt x="2248" y="2418"/>
                    </a:lnTo>
                    <a:lnTo>
                      <a:pt x="2254" y="2411"/>
                    </a:lnTo>
                    <a:lnTo>
                      <a:pt x="2290" y="2367"/>
                    </a:lnTo>
                    <a:lnTo>
                      <a:pt x="2296" y="2360"/>
                    </a:lnTo>
                    <a:lnTo>
                      <a:pt x="2334" y="2317"/>
                    </a:lnTo>
                    <a:lnTo>
                      <a:pt x="2341" y="2310"/>
                    </a:lnTo>
                    <a:lnTo>
                      <a:pt x="2380" y="2269"/>
                    </a:lnTo>
                    <a:lnTo>
                      <a:pt x="2387" y="2262"/>
                    </a:lnTo>
                    <a:lnTo>
                      <a:pt x="2428" y="2223"/>
                    </a:lnTo>
                    <a:lnTo>
                      <a:pt x="2435" y="2216"/>
                    </a:lnTo>
                    <a:lnTo>
                      <a:pt x="2478" y="2178"/>
                    </a:lnTo>
                    <a:lnTo>
                      <a:pt x="2485" y="2172"/>
                    </a:lnTo>
                    <a:lnTo>
                      <a:pt x="2529" y="2136"/>
                    </a:lnTo>
                    <a:lnTo>
                      <a:pt x="2536" y="2130"/>
                    </a:lnTo>
                    <a:lnTo>
                      <a:pt x="2582" y="2095"/>
                    </a:lnTo>
                    <a:lnTo>
                      <a:pt x="2589" y="2089"/>
                    </a:lnTo>
                    <a:lnTo>
                      <a:pt x="2636" y="2056"/>
                    </a:lnTo>
                    <a:lnTo>
                      <a:pt x="2644" y="2051"/>
                    </a:lnTo>
                    <a:lnTo>
                      <a:pt x="2692" y="2019"/>
                    </a:lnTo>
                    <a:lnTo>
                      <a:pt x="2700" y="2014"/>
                    </a:lnTo>
                    <a:lnTo>
                      <a:pt x="2749" y="1985"/>
                    </a:lnTo>
                    <a:lnTo>
                      <a:pt x="2757" y="1980"/>
                    </a:lnTo>
                    <a:lnTo>
                      <a:pt x="2807" y="1952"/>
                    </a:lnTo>
                    <a:lnTo>
                      <a:pt x="2815" y="1948"/>
                    </a:lnTo>
                    <a:lnTo>
                      <a:pt x="2867" y="1922"/>
                    </a:lnTo>
                    <a:lnTo>
                      <a:pt x="2875" y="1918"/>
                    </a:lnTo>
                    <a:lnTo>
                      <a:pt x="2927" y="1894"/>
                    </a:lnTo>
                    <a:lnTo>
                      <a:pt x="2936" y="1890"/>
                    </a:lnTo>
                    <a:lnTo>
                      <a:pt x="2989" y="1868"/>
                    </a:lnTo>
                    <a:lnTo>
                      <a:pt x="2997" y="1865"/>
                    </a:lnTo>
                    <a:lnTo>
                      <a:pt x="3051" y="1845"/>
                    </a:lnTo>
                    <a:lnTo>
                      <a:pt x="3060" y="1842"/>
                    </a:lnTo>
                    <a:lnTo>
                      <a:pt x="3114" y="1824"/>
                    </a:lnTo>
                    <a:lnTo>
                      <a:pt x="3123" y="1821"/>
                    </a:lnTo>
                    <a:lnTo>
                      <a:pt x="3178" y="1805"/>
                    </a:lnTo>
                    <a:lnTo>
                      <a:pt x="3187" y="1803"/>
                    </a:lnTo>
                    <a:lnTo>
                      <a:pt x="3243" y="1789"/>
                    </a:lnTo>
                    <a:lnTo>
                      <a:pt x="3252" y="1787"/>
                    </a:lnTo>
                    <a:lnTo>
                      <a:pt x="3308" y="1775"/>
                    </a:lnTo>
                    <a:lnTo>
                      <a:pt x="3317" y="1773"/>
                    </a:lnTo>
                    <a:lnTo>
                      <a:pt x="3373" y="1764"/>
                    </a:lnTo>
                    <a:lnTo>
                      <a:pt x="3382" y="1762"/>
                    </a:lnTo>
                    <a:lnTo>
                      <a:pt x="3439" y="1755"/>
                    </a:lnTo>
                    <a:lnTo>
                      <a:pt x="3449" y="1754"/>
                    </a:lnTo>
                    <a:lnTo>
                      <a:pt x="3506" y="1748"/>
                    </a:lnTo>
                    <a:lnTo>
                      <a:pt x="3515" y="1748"/>
                    </a:lnTo>
                    <a:lnTo>
                      <a:pt x="3572" y="1744"/>
                    </a:lnTo>
                    <a:lnTo>
                      <a:pt x="3582" y="1744"/>
                    </a:lnTo>
                    <a:lnTo>
                      <a:pt x="3639" y="1743"/>
                    </a:lnTo>
                    <a:lnTo>
                      <a:pt x="3649" y="1743"/>
                    </a:lnTo>
                    <a:lnTo>
                      <a:pt x="3706" y="1744"/>
                    </a:lnTo>
                    <a:lnTo>
                      <a:pt x="3716" y="1744"/>
                    </a:lnTo>
                    <a:lnTo>
                      <a:pt x="3773" y="1748"/>
                    </a:lnTo>
                    <a:lnTo>
                      <a:pt x="3782" y="1748"/>
                    </a:lnTo>
                    <a:lnTo>
                      <a:pt x="3839" y="1754"/>
                    </a:lnTo>
                    <a:lnTo>
                      <a:pt x="3849" y="1755"/>
                    </a:lnTo>
                    <a:lnTo>
                      <a:pt x="3906" y="1762"/>
                    </a:lnTo>
                    <a:lnTo>
                      <a:pt x="3915" y="1764"/>
                    </a:lnTo>
                    <a:lnTo>
                      <a:pt x="3971" y="1773"/>
                    </a:lnTo>
                    <a:lnTo>
                      <a:pt x="3980" y="1775"/>
                    </a:lnTo>
                    <a:lnTo>
                      <a:pt x="4036" y="1787"/>
                    </a:lnTo>
                    <a:lnTo>
                      <a:pt x="4045" y="1789"/>
                    </a:lnTo>
                    <a:lnTo>
                      <a:pt x="4101" y="1803"/>
                    </a:lnTo>
                    <a:lnTo>
                      <a:pt x="4110" y="1805"/>
                    </a:lnTo>
                    <a:lnTo>
                      <a:pt x="4165" y="1821"/>
                    </a:lnTo>
                    <a:lnTo>
                      <a:pt x="4174" y="1824"/>
                    </a:lnTo>
                    <a:lnTo>
                      <a:pt x="4228" y="1842"/>
                    </a:lnTo>
                    <a:lnTo>
                      <a:pt x="4237" y="1845"/>
                    </a:lnTo>
                    <a:lnTo>
                      <a:pt x="4291" y="1865"/>
                    </a:lnTo>
                    <a:lnTo>
                      <a:pt x="4299" y="1868"/>
                    </a:lnTo>
                    <a:lnTo>
                      <a:pt x="4352" y="1890"/>
                    </a:lnTo>
                    <a:lnTo>
                      <a:pt x="4361" y="1894"/>
                    </a:lnTo>
                    <a:lnTo>
                      <a:pt x="4413" y="1918"/>
                    </a:lnTo>
                    <a:lnTo>
                      <a:pt x="4421" y="1922"/>
                    </a:lnTo>
                    <a:lnTo>
                      <a:pt x="4473" y="1948"/>
                    </a:lnTo>
                    <a:lnTo>
                      <a:pt x="4481" y="1952"/>
                    </a:lnTo>
                    <a:lnTo>
                      <a:pt x="4531" y="1980"/>
                    </a:lnTo>
                    <a:lnTo>
                      <a:pt x="4539" y="1985"/>
                    </a:lnTo>
                    <a:lnTo>
                      <a:pt x="4588" y="2014"/>
                    </a:lnTo>
                    <a:lnTo>
                      <a:pt x="4596" y="2019"/>
                    </a:lnTo>
                    <a:lnTo>
                      <a:pt x="4644" y="2051"/>
                    </a:lnTo>
                    <a:lnTo>
                      <a:pt x="4652" y="2056"/>
                    </a:lnTo>
                    <a:lnTo>
                      <a:pt x="4699" y="2089"/>
                    </a:lnTo>
                    <a:lnTo>
                      <a:pt x="4706" y="2095"/>
                    </a:lnTo>
                    <a:lnTo>
                      <a:pt x="4752" y="2130"/>
                    </a:lnTo>
                    <a:lnTo>
                      <a:pt x="4759" y="2135"/>
                    </a:lnTo>
                    <a:lnTo>
                      <a:pt x="4803" y="2172"/>
                    </a:lnTo>
                    <a:lnTo>
                      <a:pt x="4810" y="2178"/>
                    </a:lnTo>
                    <a:lnTo>
                      <a:pt x="4853" y="2216"/>
                    </a:lnTo>
                    <a:lnTo>
                      <a:pt x="4860" y="2223"/>
                    </a:lnTo>
                    <a:lnTo>
                      <a:pt x="4901" y="2262"/>
                    </a:lnTo>
                    <a:lnTo>
                      <a:pt x="4908" y="2269"/>
                    </a:lnTo>
                    <a:lnTo>
                      <a:pt x="4947" y="2310"/>
                    </a:lnTo>
                    <a:lnTo>
                      <a:pt x="4954" y="2317"/>
                    </a:lnTo>
                    <a:lnTo>
                      <a:pt x="4992" y="2359"/>
                    </a:lnTo>
                    <a:lnTo>
                      <a:pt x="4998" y="2367"/>
                    </a:lnTo>
                    <a:lnTo>
                      <a:pt x="5035" y="2411"/>
                    </a:lnTo>
                    <a:lnTo>
                      <a:pt x="5040" y="2418"/>
                    </a:lnTo>
                    <a:lnTo>
                      <a:pt x="5075" y="2463"/>
                    </a:lnTo>
                    <a:lnTo>
                      <a:pt x="5081" y="2471"/>
                    </a:lnTo>
                    <a:lnTo>
                      <a:pt x="5114" y="2518"/>
                    </a:lnTo>
                    <a:lnTo>
                      <a:pt x="5120" y="2525"/>
                    </a:lnTo>
                    <a:lnTo>
                      <a:pt x="5151" y="2573"/>
                    </a:lnTo>
                    <a:lnTo>
                      <a:pt x="5156" y="2581"/>
                    </a:lnTo>
                    <a:lnTo>
                      <a:pt x="5186" y="2631"/>
                    </a:lnTo>
                    <a:lnTo>
                      <a:pt x="5191" y="2639"/>
                    </a:lnTo>
                    <a:lnTo>
                      <a:pt x="5219" y="2690"/>
                    </a:lnTo>
                    <a:lnTo>
                      <a:pt x="5223" y="2698"/>
                    </a:lnTo>
                    <a:lnTo>
                      <a:pt x="5249" y="2749"/>
                    </a:lnTo>
                    <a:lnTo>
                      <a:pt x="5253" y="2758"/>
                    </a:lnTo>
                    <a:lnTo>
                      <a:pt x="5277" y="2810"/>
                    </a:lnTo>
                    <a:lnTo>
                      <a:pt x="5280" y="2818"/>
                    </a:lnTo>
                    <a:lnTo>
                      <a:pt x="5302" y="2871"/>
                    </a:lnTo>
                    <a:lnTo>
                      <a:pt x="5306" y="2880"/>
                    </a:lnTo>
                    <a:lnTo>
                      <a:pt x="5326" y="2933"/>
                    </a:lnTo>
                    <a:lnTo>
                      <a:pt x="5329" y="2942"/>
                    </a:lnTo>
                    <a:lnTo>
                      <a:pt x="5346" y="2997"/>
                    </a:lnTo>
                    <a:lnTo>
                      <a:pt x="5349" y="3005"/>
                    </a:lnTo>
                    <a:lnTo>
                      <a:pt x="5365" y="3060"/>
                    </a:lnTo>
                    <a:lnTo>
                      <a:pt x="5367" y="3069"/>
                    </a:lnTo>
                    <a:lnTo>
                      <a:pt x="5381" y="3125"/>
                    </a:lnTo>
                    <a:lnTo>
                      <a:pt x="5383" y="3134"/>
                    </a:lnTo>
                    <a:lnTo>
                      <a:pt x="5395" y="3190"/>
                    </a:lnTo>
                    <a:lnTo>
                      <a:pt x="5397" y="3199"/>
                    </a:lnTo>
                    <a:lnTo>
                      <a:pt x="5406" y="3255"/>
                    </a:lnTo>
                    <a:lnTo>
                      <a:pt x="5408" y="3265"/>
                    </a:lnTo>
                    <a:lnTo>
                      <a:pt x="5415" y="3321"/>
                    </a:lnTo>
                    <a:lnTo>
                      <a:pt x="5416" y="3331"/>
                    </a:lnTo>
                    <a:lnTo>
                      <a:pt x="5422" y="3388"/>
                    </a:lnTo>
                    <a:lnTo>
                      <a:pt x="5422" y="3397"/>
                    </a:lnTo>
                    <a:lnTo>
                      <a:pt x="5426" y="3454"/>
                    </a:lnTo>
                    <a:close/>
                    <a:moveTo>
                      <a:pt x="4923" y="3622"/>
                    </a:moveTo>
                    <a:lnTo>
                      <a:pt x="4926" y="3574"/>
                    </a:lnTo>
                    <a:lnTo>
                      <a:pt x="4927" y="3526"/>
                    </a:lnTo>
                    <a:lnTo>
                      <a:pt x="4926" y="3478"/>
                    </a:lnTo>
                    <a:lnTo>
                      <a:pt x="4923" y="3430"/>
                    </a:lnTo>
                    <a:lnTo>
                      <a:pt x="4919" y="3382"/>
                    </a:lnTo>
                    <a:lnTo>
                      <a:pt x="4913" y="3335"/>
                    </a:lnTo>
                    <a:lnTo>
                      <a:pt x="4905" y="3287"/>
                    </a:lnTo>
                    <a:lnTo>
                      <a:pt x="4895" y="3241"/>
                    </a:lnTo>
                    <a:lnTo>
                      <a:pt x="4883" y="3194"/>
                    </a:lnTo>
                    <a:lnTo>
                      <a:pt x="4870" y="3148"/>
                    </a:lnTo>
                    <a:lnTo>
                      <a:pt x="4855" y="3103"/>
                    </a:lnTo>
                    <a:lnTo>
                      <a:pt x="4838" y="3058"/>
                    </a:lnTo>
                    <a:lnTo>
                      <a:pt x="4820" y="3014"/>
                    </a:lnTo>
                    <a:lnTo>
                      <a:pt x="4800" y="2970"/>
                    </a:lnTo>
                    <a:lnTo>
                      <a:pt x="4779" y="2927"/>
                    </a:lnTo>
                    <a:lnTo>
                      <a:pt x="4755" y="2885"/>
                    </a:lnTo>
                    <a:lnTo>
                      <a:pt x="4731" y="2844"/>
                    </a:lnTo>
                    <a:lnTo>
                      <a:pt x="4704" y="2804"/>
                    </a:lnTo>
                    <a:lnTo>
                      <a:pt x="4676" y="2765"/>
                    </a:lnTo>
                    <a:lnTo>
                      <a:pt x="4647" y="2726"/>
                    </a:lnTo>
                    <a:lnTo>
                      <a:pt x="4616" y="2690"/>
                    </a:lnTo>
                    <a:lnTo>
                      <a:pt x="4584" y="2654"/>
                    </a:lnTo>
                    <a:lnTo>
                      <a:pt x="4551" y="2619"/>
                    </a:lnTo>
                    <a:lnTo>
                      <a:pt x="4517" y="2586"/>
                    </a:lnTo>
                    <a:lnTo>
                      <a:pt x="4481" y="2554"/>
                    </a:lnTo>
                    <a:lnTo>
                      <a:pt x="4444" y="2524"/>
                    </a:lnTo>
                    <a:lnTo>
                      <a:pt x="4406" y="2494"/>
                    </a:lnTo>
                    <a:lnTo>
                      <a:pt x="4367" y="2467"/>
                    </a:lnTo>
                    <a:lnTo>
                      <a:pt x="4327" y="2441"/>
                    </a:lnTo>
                    <a:lnTo>
                      <a:pt x="4285" y="2416"/>
                    </a:lnTo>
                    <a:lnTo>
                      <a:pt x="4242" y="2392"/>
                    </a:lnTo>
                    <a:lnTo>
                      <a:pt x="4200" y="2370"/>
                    </a:lnTo>
                    <a:lnTo>
                      <a:pt x="4156" y="2350"/>
                    </a:lnTo>
                    <a:lnTo>
                      <a:pt x="4112" y="2332"/>
                    </a:lnTo>
                    <a:lnTo>
                      <a:pt x="4067" y="2315"/>
                    </a:lnTo>
                    <a:lnTo>
                      <a:pt x="4021" y="2300"/>
                    </a:lnTo>
                    <a:lnTo>
                      <a:pt x="3976" y="2287"/>
                    </a:lnTo>
                    <a:lnTo>
                      <a:pt x="3929" y="2275"/>
                    </a:lnTo>
                    <a:lnTo>
                      <a:pt x="3882" y="2265"/>
                    </a:lnTo>
                    <a:lnTo>
                      <a:pt x="3835" y="2257"/>
                    </a:lnTo>
                    <a:lnTo>
                      <a:pt x="3788" y="2251"/>
                    </a:lnTo>
                    <a:lnTo>
                      <a:pt x="3740" y="2247"/>
                    </a:lnTo>
                    <a:lnTo>
                      <a:pt x="3692" y="2244"/>
                    </a:lnTo>
                    <a:lnTo>
                      <a:pt x="3644" y="2243"/>
                    </a:lnTo>
                    <a:lnTo>
                      <a:pt x="3596" y="2244"/>
                    </a:lnTo>
                    <a:lnTo>
                      <a:pt x="3548" y="2247"/>
                    </a:lnTo>
                    <a:lnTo>
                      <a:pt x="3500" y="2251"/>
                    </a:lnTo>
                    <a:lnTo>
                      <a:pt x="3453" y="2257"/>
                    </a:lnTo>
                    <a:lnTo>
                      <a:pt x="3406" y="2265"/>
                    </a:lnTo>
                    <a:lnTo>
                      <a:pt x="3359" y="2275"/>
                    </a:lnTo>
                    <a:lnTo>
                      <a:pt x="3312" y="2287"/>
                    </a:lnTo>
                    <a:lnTo>
                      <a:pt x="3267" y="2300"/>
                    </a:lnTo>
                    <a:lnTo>
                      <a:pt x="3221" y="2315"/>
                    </a:lnTo>
                    <a:lnTo>
                      <a:pt x="3176" y="2332"/>
                    </a:lnTo>
                    <a:lnTo>
                      <a:pt x="3132" y="2350"/>
                    </a:lnTo>
                    <a:lnTo>
                      <a:pt x="3088" y="2370"/>
                    </a:lnTo>
                    <a:lnTo>
                      <a:pt x="3046" y="2392"/>
                    </a:lnTo>
                    <a:lnTo>
                      <a:pt x="3003" y="2416"/>
                    </a:lnTo>
                    <a:lnTo>
                      <a:pt x="2961" y="2441"/>
                    </a:lnTo>
                    <a:lnTo>
                      <a:pt x="2921" y="2467"/>
                    </a:lnTo>
                    <a:lnTo>
                      <a:pt x="2882" y="2494"/>
                    </a:lnTo>
                    <a:lnTo>
                      <a:pt x="2844" y="2524"/>
                    </a:lnTo>
                    <a:lnTo>
                      <a:pt x="2807" y="2554"/>
                    </a:lnTo>
                    <a:lnTo>
                      <a:pt x="2772" y="2586"/>
                    </a:lnTo>
                    <a:lnTo>
                      <a:pt x="2737" y="2619"/>
                    </a:lnTo>
                    <a:lnTo>
                      <a:pt x="2704" y="2654"/>
                    </a:lnTo>
                    <a:lnTo>
                      <a:pt x="2672" y="2689"/>
                    </a:lnTo>
                    <a:lnTo>
                      <a:pt x="2642" y="2726"/>
                    </a:lnTo>
                    <a:lnTo>
                      <a:pt x="2612" y="2764"/>
                    </a:lnTo>
                    <a:lnTo>
                      <a:pt x="2585" y="2803"/>
                    </a:lnTo>
                    <a:lnTo>
                      <a:pt x="2559" y="2843"/>
                    </a:lnTo>
                    <a:lnTo>
                      <a:pt x="2534" y="2885"/>
                    </a:lnTo>
                    <a:lnTo>
                      <a:pt x="2510" y="2928"/>
                    </a:lnTo>
                    <a:lnTo>
                      <a:pt x="2488" y="2970"/>
                    </a:lnTo>
                    <a:lnTo>
                      <a:pt x="2468" y="3014"/>
                    </a:lnTo>
                    <a:lnTo>
                      <a:pt x="2450" y="3058"/>
                    </a:lnTo>
                    <a:lnTo>
                      <a:pt x="2433" y="3103"/>
                    </a:lnTo>
                    <a:lnTo>
                      <a:pt x="2418" y="3149"/>
                    </a:lnTo>
                    <a:lnTo>
                      <a:pt x="2405" y="3194"/>
                    </a:lnTo>
                    <a:lnTo>
                      <a:pt x="2393" y="3241"/>
                    </a:lnTo>
                    <a:lnTo>
                      <a:pt x="2383" y="3288"/>
                    </a:lnTo>
                    <a:lnTo>
                      <a:pt x="2375" y="3335"/>
                    </a:lnTo>
                    <a:lnTo>
                      <a:pt x="2369" y="3382"/>
                    </a:lnTo>
                    <a:lnTo>
                      <a:pt x="2365" y="3430"/>
                    </a:lnTo>
                    <a:lnTo>
                      <a:pt x="2362" y="3478"/>
                    </a:lnTo>
                    <a:lnTo>
                      <a:pt x="2361" y="3526"/>
                    </a:lnTo>
                    <a:lnTo>
                      <a:pt x="2362" y="3574"/>
                    </a:lnTo>
                    <a:lnTo>
                      <a:pt x="2365" y="3622"/>
                    </a:lnTo>
                    <a:lnTo>
                      <a:pt x="2369" y="3670"/>
                    </a:lnTo>
                    <a:lnTo>
                      <a:pt x="2375" y="3718"/>
                    </a:lnTo>
                    <a:lnTo>
                      <a:pt x="2384" y="3765"/>
                    </a:lnTo>
                    <a:lnTo>
                      <a:pt x="2393" y="3812"/>
                    </a:lnTo>
                    <a:lnTo>
                      <a:pt x="2405" y="3858"/>
                    </a:lnTo>
                    <a:lnTo>
                      <a:pt x="2418" y="3904"/>
                    </a:lnTo>
                    <a:lnTo>
                      <a:pt x="2433" y="3950"/>
                    </a:lnTo>
                    <a:lnTo>
                      <a:pt x="2450" y="3995"/>
                    </a:lnTo>
                    <a:lnTo>
                      <a:pt x="2468" y="4039"/>
                    </a:lnTo>
                    <a:lnTo>
                      <a:pt x="2488" y="4083"/>
                    </a:lnTo>
                    <a:lnTo>
                      <a:pt x="2510" y="4126"/>
                    </a:lnTo>
                    <a:lnTo>
                      <a:pt x="2534" y="4168"/>
                    </a:lnTo>
                    <a:lnTo>
                      <a:pt x="2558" y="4209"/>
                    </a:lnTo>
                    <a:lnTo>
                      <a:pt x="2585" y="4250"/>
                    </a:lnTo>
                    <a:lnTo>
                      <a:pt x="2612" y="4289"/>
                    </a:lnTo>
                    <a:lnTo>
                      <a:pt x="2641" y="4327"/>
                    </a:lnTo>
                    <a:lnTo>
                      <a:pt x="2672" y="4363"/>
                    </a:lnTo>
                    <a:lnTo>
                      <a:pt x="2704" y="4399"/>
                    </a:lnTo>
                    <a:lnTo>
                      <a:pt x="2737" y="4433"/>
                    </a:lnTo>
                    <a:lnTo>
                      <a:pt x="2772" y="4467"/>
                    </a:lnTo>
                    <a:lnTo>
                      <a:pt x="2807" y="4498"/>
                    </a:lnTo>
                    <a:lnTo>
                      <a:pt x="2844" y="4529"/>
                    </a:lnTo>
                    <a:lnTo>
                      <a:pt x="2882" y="4558"/>
                    </a:lnTo>
                    <a:lnTo>
                      <a:pt x="2922" y="4586"/>
                    </a:lnTo>
                    <a:lnTo>
                      <a:pt x="2962" y="4613"/>
                    </a:lnTo>
                    <a:lnTo>
                      <a:pt x="3003" y="4637"/>
                    </a:lnTo>
                    <a:lnTo>
                      <a:pt x="3045" y="4661"/>
                    </a:lnTo>
                    <a:lnTo>
                      <a:pt x="3088" y="4682"/>
                    </a:lnTo>
                    <a:lnTo>
                      <a:pt x="3132" y="4702"/>
                    </a:lnTo>
                    <a:lnTo>
                      <a:pt x="3176" y="4720"/>
                    </a:lnTo>
                    <a:lnTo>
                      <a:pt x="3221" y="4737"/>
                    </a:lnTo>
                    <a:lnTo>
                      <a:pt x="3266" y="4752"/>
                    </a:lnTo>
                    <a:lnTo>
                      <a:pt x="3312" y="4765"/>
                    </a:lnTo>
                    <a:lnTo>
                      <a:pt x="3359" y="4777"/>
                    </a:lnTo>
                    <a:lnTo>
                      <a:pt x="3405" y="4787"/>
                    </a:lnTo>
                    <a:lnTo>
                      <a:pt x="3453" y="4795"/>
                    </a:lnTo>
                    <a:lnTo>
                      <a:pt x="3500" y="4801"/>
                    </a:lnTo>
                    <a:lnTo>
                      <a:pt x="3548" y="4805"/>
                    </a:lnTo>
                    <a:lnTo>
                      <a:pt x="3596" y="4808"/>
                    </a:lnTo>
                    <a:lnTo>
                      <a:pt x="3644" y="4809"/>
                    </a:lnTo>
                    <a:lnTo>
                      <a:pt x="3692" y="4808"/>
                    </a:lnTo>
                    <a:lnTo>
                      <a:pt x="3740" y="4805"/>
                    </a:lnTo>
                    <a:lnTo>
                      <a:pt x="3788" y="4801"/>
                    </a:lnTo>
                    <a:lnTo>
                      <a:pt x="3835" y="4795"/>
                    </a:lnTo>
                    <a:lnTo>
                      <a:pt x="3883" y="4787"/>
                    </a:lnTo>
                    <a:lnTo>
                      <a:pt x="3929" y="4777"/>
                    </a:lnTo>
                    <a:lnTo>
                      <a:pt x="3976" y="4765"/>
                    </a:lnTo>
                    <a:lnTo>
                      <a:pt x="4022" y="4752"/>
                    </a:lnTo>
                    <a:lnTo>
                      <a:pt x="4067" y="4737"/>
                    </a:lnTo>
                    <a:lnTo>
                      <a:pt x="4112" y="4720"/>
                    </a:lnTo>
                    <a:lnTo>
                      <a:pt x="4156" y="4702"/>
                    </a:lnTo>
                    <a:lnTo>
                      <a:pt x="4200" y="4682"/>
                    </a:lnTo>
                    <a:lnTo>
                      <a:pt x="4243" y="4661"/>
                    </a:lnTo>
                    <a:lnTo>
                      <a:pt x="4285" y="4637"/>
                    </a:lnTo>
                    <a:lnTo>
                      <a:pt x="4326" y="4613"/>
                    </a:lnTo>
                    <a:lnTo>
                      <a:pt x="4366" y="4586"/>
                    </a:lnTo>
                    <a:lnTo>
                      <a:pt x="4406" y="4558"/>
                    </a:lnTo>
                    <a:lnTo>
                      <a:pt x="4444" y="4529"/>
                    </a:lnTo>
                    <a:lnTo>
                      <a:pt x="4481" y="4498"/>
                    </a:lnTo>
                    <a:lnTo>
                      <a:pt x="4517" y="4466"/>
                    </a:lnTo>
                    <a:lnTo>
                      <a:pt x="4551" y="4433"/>
                    </a:lnTo>
                    <a:lnTo>
                      <a:pt x="4584" y="4399"/>
                    </a:lnTo>
                    <a:lnTo>
                      <a:pt x="4616" y="4363"/>
                    </a:lnTo>
                    <a:lnTo>
                      <a:pt x="4647" y="4326"/>
                    </a:lnTo>
                    <a:lnTo>
                      <a:pt x="4676" y="4288"/>
                    </a:lnTo>
                    <a:lnTo>
                      <a:pt x="4704" y="4249"/>
                    </a:lnTo>
                    <a:lnTo>
                      <a:pt x="4731" y="4209"/>
                    </a:lnTo>
                    <a:lnTo>
                      <a:pt x="4755" y="4168"/>
                    </a:lnTo>
                    <a:lnTo>
                      <a:pt x="4778" y="4126"/>
                    </a:lnTo>
                    <a:lnTo>
                      <a:pt x="4800" y="4083"/>
                    </a:lnTo>
                    <a:lnTo>
                      <a:pt x="4820" y="4039"/>
                    </a:lnTo>
                    <a:lnTo>
                      <a:pt x="4838" y="3995"/>
                    </a:lnTo>
                    <a:lnTo>
                      <a:pt x="4855" y="3950"/>
                    </a:lnTo>
                    <a:lnTo>
                      <a:pt x="4870" y="3904"/>
                    </a:lnTo>
                    <a:lnTo>
                      <a:pt x="4883" y="3858"/>
                    </a:lnTo>
                    <a:lnTo>
                      <a:pt x="4895" y="3812"/>
                    </a:lnTo>
                    <a:lnTo>
                      <a:pt x="4905" y="3765"/>
                    </a:lnTo>
                    <a:lnTo>
                      <a:pt x="4913" y="3718"/>
                    </a:lnTo>
                    <a:lnTo>
                      <a:pt x="4919" y="3670"/>
                    </a:lnTo>
                    <a:lnTo>
                      <a:pt x="4923" y="3622"/>
                    </a:lnTo>
                    <a:close/>
                  </a:path>
                </a:pathLst>
              </a:custGeom>
              <a:solidFill>
                <a:schemeClr val="accent1">
                  <a:lumMod val="50000"/>
                </a:schemeClr>
              </a:solidFill>
              <a:ln>
                <a:noFill/>
              </a:ln>
            </p:spPr>
            <p:txBody>
              <a:bodyPr/>
              <a:lstStyle/>
              <a:p>
                <a:endParaRPr/>
              </a:p>
            </p:txBody>
          </p:sp>
        </p:grpSp>
      </p:grpSp>
      <p:sp>
        <p:nvSpPr>
          <p:cNvPr id="12" name="Rectangle: Rounded Corners 11">
            <a:extLst>
              <a:ext uri="{FF2B5EF4-FFF2-40B4-BE49-F238E27FC236}">
                <a16:creationId xmlns:a16="http://schemas.microsoft.com/office/drawing/2014/main" id="{7C3BB3C2-EB22-4B83-ACC1-F73090FF8C74}"/>
              </a:ext>
            </a:extLst>
          </p:cNvPr>
          <p:cNvSpPr/>
          <p:nvPr/>
        </p:nvSpPr>
        <p:spPr>
          <a:xfrm>
            <a:off x="9032924" y="4803312"/>
            <a:ext cx="2595196" cy="1310141"/>
          </a:xfrm>
          <a:prstGeom prst="roundRect">
            <a:avLst>
              <a:gd name="adj" fmla="val 0"/>
            </a:avLst>
          </a:prstGeom>
          <a:solidFill>
            <a:schemeClr val="bg1"/>
          </a:solidFill>
          <a:ln w="12700">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6" name="Text 4">
            <a:extLst>
              <a:ext uri="{FF2B5EF4-FFF2-40B4-BE49-F238E27FC236}">
                <a16:creationId xmlns:a16="http://schemas.microsoft.com/office/drawing/2014/main" id="{772AF491-603D-4D4B-BE17-516A4B3C0431}"/>
              </a:ext>
            </a:extLst>
          </p:cNvPr>
          <p:cNvSpPr/>
          <p:nvPr/>
        </p:nvSpPr>
        <p:spPr>
          <a:xfrm>
            <a:off x="10070447" y="4997282"/>
            <a:ext cx="1334702" cy="454609"/>
          </a:xfrm>
          <a:prstGeom prst="rect">
            <a:avLst/>
          </a:prstGeom>
          <a:noFill/>
          <a:ln/>
        </p:spPr>
        <p:txBody>
          <a:bodyPr wrap="square" lIns="0" tIns="0" rIns="0" bIns="0" rtlCol="0" anchor="b"/>
          <a:lstStyle/>
          <a:p>
            <a:pPr marL="0" indent="0">
              <a:buNone/>
            </a:pPr>
            <a:r>
              <a:rPr lang="en-US" sz="2800" b="1" dirty="0">
                <a:solidFill>
                  <a:schemeClr val="accent1"/>
                </a:solidFill>
                <a:ea typeface="Georgia" pitchFamily="34" charset="-122"/>
                <a:cs typeface="Georgia" pitchFamily="34" charset="-120"/>
              </a:rPr>
              <a:t>38</a:t>
            </a:r>
          </a:p>
        </p:txBody>
      </p:sp>
      <p:sp>
        <p:nvSpPr>
          <p:cNvPr id="27" name="Text 5">
            <a:extLst>
              <a:ext uri="{FF2B5EF4-FFF2-40B4-BE49-F238E27FC236}">
                <a16:creationId xmlns:a16="http://schemas.microsoft.com/office/drawing/2014/main" id="{AC767A3D-0700-4BBD-A545-F170DD262986}"/>
              </a:ext>
            </a:extLst>
          </p:cNvPr>
          <p:cNvSpPr/>
          <p:nvPr/>
        </p:nvSpPr>
        <p:spPr>
          <a:xfrm>
            <a:off x="10070447" y="5464874"/>
            <a:ext cx="1334702" cy="454609"/>
          </a:xfrm>
          <a:prstGeom prst="rect">
            <a:avLst/>
          </a:prstGeom>
          <a:noFill/>
          <a:ln/>
        </p:spPr>
        <p:txBody>
          <a:bodyPr wrap="square" lIns="0" tIns="0" rIns="0" bIns="0" rtlCol="0" anchor="t">
            <a:normAutofit/>
          </a:bodyPr>
          <a:lstStyle/>
          <a:p>
            <a:pPr marL="0" indent="0">
              <a:buNone/>
            </a:pPr>
            <a:r>
              <a:rPr lang="da-DK" sz="1400" dirty="0">
                <a:ea typeface="Calibri" pitchFamily="34" charset="-122"/>
                <a:cs typeface="Calibri" pitchFamily="34" charset="-120"/>
              </a:rPr>
              <a:t>sites reporting, up from 11</a:t>
            </a:r>
            <a:endParaRPr lang="en-US" sz="1400" dirty="0">
              <a:ea typeface="Calibri" pitchFamily="34" charset="-122"/>
              <a:cs typeface="Calibri" pitchFamily="34" charset="-120"/>
            </a:endParaRPr>
          </a:p>
        </p:txBody>
      </p:sp>
      <p:grpSp>
        <p:nvGrpSpPr>
          <p:cNvPr id="54" name="Group 53">
            <a:extLst>
              <a:ext uri="{FF2B5EF4-FFF2-40B4-BE49-F238E27FC236}">
                <a16:creationId xmlns:a16="http://schemas.microsoft.com/office/drawing/2014/main" id="{98BC4A38-DE1B-425F-83F8-C4051EFB6FE0}"/>
              </a:ext>
            </a:extLst>
          </p:cNvPr>
          <p:cNvGrpSpPr/>
          <p:nvPr/>
        </p:nvGrpSpPr>
        <p:grpSpPr>
          <a:xfrm>
            <a:off x="9255895" y="5057995"/>
            <a:ext cx="674902" cy="674902"/>
            <a:chOff x="627162" y="4838076"/>
            <a:chExt cx="674902" cy="674902"/>
          </a:xfrm>
        </p:grpSpPr>
        <p:sp>
          <p:nvSpPr>
            <p:cNvPr id="55" name="Oval 54">
              <a:extLst>
                <a:ext uri="{FF2B5EF4-FFF2-40B4-BE49-F238E27FC236}">
                  <a16:creationId xmlns:a16="http://schemas.microsoft.com/office/drawing/2014/main" id="{A922F1D7-C476-450A-A4E4-26A19B3CEC17}"/>
                </a:ext>
              </a:extLst>
            </p:cNvPr>
            <p:cNvSpPr/>
            <p:nvPr/>
          </p:nvSpPr>
          <p:spPr>
            <a:xfrm>
              <a:off x="627162" y="4838076"/>
              <a:ext cx="674902" cy="67490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dirty="0"/>
            </a:p>
          </p:txBody>
        </p:sp>
        <p:grpSp>
          <p:nvGrpSpPr>
            <p:cNvPr id="75" name="Group 55"/>
            <p:cNvGrpSpPr/>
            <p:nvPr/>
          </p:nvGrpSpPr>
          <p:grpSpPr>
            <a:xfrm>
              <a:off x="677180" y="4888094"/>
              <a:ext cx="574866" cy="574866"/>
              <a:chOff x="5227152" y="5358687"/>
              <a:chExt cx="633600" cy="633600"/>
            </a:xfrm>
          </p:grpSpPr>
          <p:sp>
            <p:nvSpPr>
              <p:cNvPr id="76" name="Accent"/>
              <p:cNvSpPr/>
              <p:nvPr/>
            </p:nvSpPr>
            <p:spPr>
              <a:xfrm>
                <a:off x="5227152" y="5358687"/>
                <a:ext cx="633600" cy="633600"/>
              </a:xfrm>
              <a:custGeom>
                <a:avLst/>
                <a:gdLst/>
                <a:ahLst/>
                <a:cxnLst/>
                <a:rect l="0" t="0" r="10000" b="10000"/>
                <a:pathLst>
                  <a:path w="10000" h="1000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solidFill>
                <a:schemeClr val="accent1"/>
              </a:solidFill>
              <a:ln>
                <a:noFill/>
              </a:ln>
            </p:spPr>
            <p:txBody>
              <a:bodyPr/>
              <a:lstStyle/>
              <a:p>
                <a:endParaRPr/>
              </a:p>
            </p:txBody>
          </p:sp>
          <p:sp>
            <p:nvSpPr>
              <p:cNvPr id="77" name="Outline"/>
              <p:cNvSpPr/>
              <p:nvPr/>
            </p:nvSpPr>
            <p:spPr>
              <a:xfrm>
                <a:off x="5227152" y="5358687"/>
                <a:ext cx="633600" cy="633600"/>
              </a:xfrm>
              <a:custGeom>
                <a:avLst/>
                <a:gdLst/>
                <a:ahLst/>
                <a:cxnLst/>
                <a:rect l="0" t="0" r="10000" b="10000"/>
                <a:pathLst>
                  <a:path w="10000" h="1000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solidFill>
                <a:schemeClr val="accent1">
                  <a:lumMod val="50000"/>
                </a:schemeClr>
              </a:solidFill>
              <a:ln>
                <a:noFill/>
              </a:ln>
            </p:spPr>
            <p:txBody>
              <a:bodyPr/>
              <a:lstStyle/>
              <a:p>
                <a:endParaRPr/>
              </a:p>
            </p:txBody>
          </p:sp>
        </p:grpSp>
      </p:grpSp>
      <p:sp>
        <p:nvSpPr>
          <p:cNvPr id="65" name="TextBox 64">
            <a:extLst>
              <a:ext uri="{FF2B5EF4-FFF2-40B4-BE49-F238E27FC236}">
                <a16:creationId xmlns:a16="http://schemas.microsoft.com/office/drawing/2014/main" id="{4C6FF8FA-C9B9-4D42-A572-3591DF5FD6FA}"/>
              </a:ext>
            </a:extLst>
          </p:cNvPr>
          <p:cNvSpPr txBox="1"/>
          <p:nvPr/>
        </p:nvSpPr>
        <p:spPr>
          <a:xfrm>
            <a:off x="571018" y="1442648"/>
            <a:ext cx="11480075" cy="34999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b="1" dirty="0">
                <a:solidFill>
                  <a:schemeClr val="accent1"/>
                </a:solidFill>
              </a:rPr>
              <a:t>Drivers: better training, curriculum, and site data</a:t>
            </a:r>
          </a:p>
        </p:txBody>
      </p:sp>
    </p:spTree>
    <p:extLst>
      <p:ext uri="{BB962C8B-B14F-4D97-AF65-F5344CB8AC3E}">
        <p14:creationId xmlns:p14="http://schemas.microsoft.com/office/powerpoint/2010/main" val="19209299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D1DA5B43-023F-41DD-9328-8770D3181E53}"/>
              </a:ext>
            </a:extLst>
          </p:cNvPr>
          <p:cNvSpPr>
            <a:spLocks noGrp="1"/>
          </p:cNvSpPr>
          <p:nvPr>
            <p:ph type="title"/>
          </p:nvPr>
        </p:nvSpPr>
        <p:spPr>
          <a:xfrm>
            <a:off x="571018" y="365126"/>
            <a:ext cx="11049964" cy="578772"/>
          </a:xfrm>
        </p:spPr>
        <p:txBody>
          <a:bodyPr/>
          <a:lstStyle/>
          <a:p>
            <a:r>
              <a:rPr lang="en-US" dirty="0"/>
              <a:t>Impact Dashboard, FY2025</a:t>
            </a:r>
            <a:endParaRPr lang="en-PH" dirty="0"/>
          </a:p>
        </p:txBody>
      </p:sp>
      <p:sp>
        <p:nvSpPr>
          <p:cNvPr id="4" name="Slide Number Placeholder 3">
            <a:extLst>
              <a:ext uri="{FF2B5EF4-FFF2-40B4-BE49-F238E27FC236}">
                <a16:creationId xmlns:a16="http://schemas.microsoft.com/office/drawing/2014/main" id="{4320742B-8B09-493E-8270-B68317370911}"/>
              </a:ext>
            </a:extLst>
          </p:cNvPr>
          <p:cNvSpPr>
            <a:spLocks noGrp="1"/>
          </p:cNvSpPr>
          <p:nvPr>
            <p:ph type="sldNum" sz="quarter" idx="12"/>
          </p:nvPr>
        </p:nvSpPr>
        <p:spPr/>
        <p:txBody>
          <a:bodyPr/>
          <a:lstStyle/>
          <a:p>
            <a:fld id="{50F76E71-DC84-4890-822E-724286D636E2}" type="slidenum">
              <a:rPr lang="en-PH" smtClean="0"/>
              <a:pPr/>
              <a:t>37</a:t>
            </a:fld>
            <a:endParaRPr lang="en-PH" dirty="0"/>
          </a:p>
        </p:txBody>
      </p:sp>
      <p:graphicFrame>
        <p:nvGraphicFramePr>
          <p:cNvPr id="32" name="Chart 31">
            <a:extLst>
              <a:ext uri="{FF2B5EF4-FFF2-40B4-BE49-F238E27FC236}">
                <a16:creationId xmlns:a16="http://schemas.microsoft.com/office/drawing/2014/main" id="{0136BDC9-0155-4741-89BF-56C9FFADA75E}"/>
              </a:ext>
            </a:extLst>
          </p:cNvPr>
          <p:cNvGraphicFramePr/>
          <p:nvPr>
            <p:extLst>
              <p:ext uri="{D42A27DB-BD31-4B8C-83A1-F6EECF244321}">
                <p14:modId xmlns:p14="http://schemas.microsoft.com/office/powerpoint/2010/main" val="1468966470"/>
              </p:ext>
            </p:extLst>
          </p:nvPr>
        </p:nvGraphicFramePr>
        <p:xfrm>
          <a:off x="9013796" y="2254797"/>
          <a:ext cx="2688468" cy="2821448"/>
        </p:xfrm>
        <a:graphic>
          <a:graphicData uri="http://schemas.openxmlformats.org/drawingml/2006/chart">
            <c:chart xmlns:c="http://schemas.openxmlformats.org/drawingml/2006/chart" xmlns:r="http://schemas.openxmlformats.org/officeDocument/2006/relationships" r:id="rId2"/>
          </a:graphicData>
        </a:graphic>
      </p:graphicFrame>
      <p:sp>
        <p:nvSpPr>
          <p:cNvPr id="34" name="TextBox 33">
            <a:extLst>
              <a:ext uri="{FF2B5EF4-FFF2-40B4-BE49-F238E27FC236}">
                <a16:creationId xmlns:a16="http://schemas.microsoft.com/office/drawing/2014/main" id="{721CFC34-D5C9-4B4A-8F85-15AD5971C6F8}"/>
              </a:ext>
            </a:extLst>
          </p:cNvPr>
          <p:cNvSpPr txBox="1"/>
          <p:nvPr/>
        </p:nvSpPr>
        <p:spPr>
          <a:xfrm>
            <a:off x="9013795" y="1605078"/>
            <a:ext cx="2688468" cy="508312"/>
          </a:xfrm>
          <a:prstGeom prst="rect">
            <a:avLst/>
          </a:prstGeom>
          <a:noFill/>
        </p:spPr>
        <p:txBody>
          <a:bodyPr wrap="square" lIns="0" tIns="0" rIns="0" bIns="0" rtlCol="0" anchor="b">
            <a:normAutofit/>
          </a:bodyPr>
          <a:lstStyle/>
          <a:p>
            <a:r>
              <a:rPr lang="en-US" sz="2000" b="1" dirty="0">
                <a:solidFill>
                  <a:schemeClr val="accent1"/>
                </a:solidFill>
                <a:latin typeface="Arial" panose="020B0604020202020204" pitchFamily="34" charset="0"/>
              </a:rPr>
              <a:t>Youth by year</a:t>
            </a:r>
            <a:endParaRPr lang="en-PH" sz="2000" b="1" dirty="0">
              <a:solidFill>
                <a:schemeClr val="accent1"/>
              </a:solidFill>
              <a:latin typeface="Arial" panose="020B0604020202020204" pitchFamily="34" charset="0"/>
            </a:endParaRPr>
          </a:p>
        </p:txBody>
      </p:sp>
      <p:sp>
        <p:nvSpPr>
          <p:cNvPr id="36" name="TextBox 35">
            <a:extLst>
              <a:ext uri="{FF2B5EF4-FFF2-40B4-BE49-F238E27FC236}">
                <a16:creationId xmlns:a16="http://schemas.microsoft.com/office/drawing/2014/main" id="{26786562-FB44-4035-A596-57D7995B8109}"/>
              </a:ext>
            </a:extLst>
          </p:cNvPr>
          <p:cNvSpPr txBox="1"/>
          <p:nvPr/>
        </p:nvSpPr>
        <p:spPr>
          <a:xfrm>
            <a:off x="9013795" y="5160740"/>
            <a:ext cx="2688468" cy="562764"/>
          </a:xfrm>
          <a:prstGeom prst="rect">
            <a:avLst/>
          </a:prstGeom>
          <a:noFill/>
        </p:spPr>
        <p:txBody>
          <a:bodyPr wrap="square" lIns="0" tIns="0" rIns="0" bIns="0" rtlCol="0">
            <a:normAutofit fontScale="92500" lnSpcReduction="10000"/>
          </a:bodyPr>
          <a:lstStyle/>
          <a:p>
            <a:r>
              <a:rPr lang="en-US" sz="1400" dirty="0">
                <a:latin typeface="Arial" panose="020B0604020202020204" pitchFamily="34" charset="0"/>
              </a:rPr>
              <a:t>Annual youth served has grown 24% a year for five years while every quality gate held.</a:t>
            </a:r>
          </a:p>
        </p:txBody>
      </p:sp>
      <p:grpSp>
        <p:nvGrpSpPr>
          <p:cNvPr id="5" name="Group 4">
            <a:extLst>
              <a:ext uri="{FF2B5EF4-FFF2-40B4-BE49-F238E27FC236}">
                <a16:creationId xmlns:a16="http://schemas.microsoft.com/office/drawing/2014/main" id="{29BFC3AB-46A1-49E7-AAE6-9B2F93E4973B}"/>
              </a:ext>
            </a:extLst>
          </p:cNvPr>
          <p:cNvGrpSpPr/>
          <p:nvPr/>
        </p:nvGrpSpPr>
        <p:grpSpPr>
          <a:xfrm>
            <a:off x="571018" y="1605078"/>
            <a:ext cx="7565985" cy="4162244"/>
            <a:chOff x="571018" y="1605078"/>
            <a:chExt cx="7810982" cy="4162244"/>
          </a:xfrm>
        </p:grpSpPr>
        <p:sp>
          <p:nvSpPr>
            <p:cNvPr id="46" name="Rectangle 45">
              <a:extLst>
                <a:ext uri="{FF2B5EF4-FFF2-40B4-BE49-F238E27FC236}">
                  <a16:creationId xmlns:a16="http://schemas.microsoft.com/office/drawing/2014/main" id="{6A2F8866-B91E-427B-BF8C-60192A3E48D5}"/>
                </a:ext>
              </a:extLst>
            </p:cNvPr>
            <p:cNvSpPr/>
            <p:nvPr/>
          </p:nvSpPr>
          <p:spPr>
            <a:xfrm>
              <a:off x="571018" y="1605078"/>
              <a:ext cx="7810982" cy="41622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nvGrpSpPr>
            <p:cNvPr id="11" name="Group 10">
              <a:extLst>
                <a:ext uri="{FF2B5EF4-FFF2-40B4-BE49-F238E27FC236}">
                  <a16:creationId xmlns:a16="http://schemas.microsoft.com/office/drawing/2014/main" id="{7BF3CAA5-D205-45CE-9FAB-541505B2A742}"/>
                </a:ext>
              </a:extLst>
            </p:cNvPr>
            <p:cNvGrpSpPr/>
            <p:nvPr/>
          </p:nvGrpSpPr>
          <p:grpSpPr>
            <a:xfrm>
              <a:off x="766609" y="1838960"/>
              <a:ext cx="7419801" cy="2947991"/>
              <a:chOff x="3688080" y="1577625"/>
              <a:chExt cx="8012306" cy="3432703"/>
            </a:xfrm>
          </p:grpSpPr>
          <p:sp>
            <p:nvSpPr>
              <p:cNvPr id="7" name="Rectangle: Rounded Corners 6">
                <a:extLst>
                  <a:ext uri="{FF2B5EF4-FFF2-40B4-BE49-F238E27FC236}">
                    <a16:creationId xmlns:a16="http://schemas.microsoft.com/office/drawing/2014/main" id="{177839BD-1CB2-4EDA-B30A-BB0339A0D0E9}"/>
                  </a:ext>
                </a:extLst>
              </p:cNvPr>
              <p:cNvSpPr/>
              <p:nvPr/>
            </p:nvSpPr>
            <p:spPr>
              <a:xfrm>
                <a:off x="3707536" y="1577625"/>
                <a:ext cx="3887531" cy="1620357"/>
              </a:xfrm>
              <a:prstGeom prst="roundRect">
                <a:avLst>
                  <a:gd name="adj" fmla="val 9380"/>
                </a:avLst>
              </a:prstGeom>
              <a:solidFill>
                <a:srgbClr val="FFFFFF"/>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graphicFrame>
            <p:nvGraphicFramePr>
              <p:cNvPr id="8" name="Chart 7">
                <a:extLst>
                  <a:ext uri="{FF2B5EF4-FFF2-40B4-BE49-F238E27FC236}">
                    <a16:creationId xmlns:a16="http://schemas.microsoft.com/office/drawing/2014/main" id="{D87023B3-96AC-40DB-979D-138928068C87}"/>
                  </a:ext>
                </a:extLst>
              </p:cNvPr>
              <p:cNvGraphicFramePr/>
              <p:nvPr>
                <p:extLst>
                  <p:ext uri="{D42A27DB-BD31-4B8C-83A1-F6EECF244321}">
                    <p14:modId xmlns:p14="http://schemas.microsoft.com/office/powerpoint/2010/main" val="528007539"/>
                  </p:ext>
                </p:extLst>
              </p:nvPr>
            </p:nvGraphicFramePr>
            <p:xfrm>
              <a:off x="3688080" y="1603003"/>
              <a:ext cx="1611122" cy="157731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02513E6F-3292-4DD0-BDD0-708F38ED4501}"/>
                  </a:ext>
                </a:extLst>
              </p:cNvPr>
              <p:cNvSpPr txBox="1"/>
              <p:nvPr/>
            </p:nvSpPr>
            <p:spPr>
              <a:xfrm>
                <a:off x="5219254" y="1620671"/>
                <a:ext cx="2229890" cy="317481"/>
              </a:xfrm>
              <a:prstGeom prst="rect">
                <a:avLst/>
              </a:prstGeom>
              <a:noFill/>
            </p:spPr>
            <p:txBody>
              <a:bodyPr wrap="square" lIns="0" tIns="0" rIns="0" bIns="0" rtlCol="0" anchor="b">
                <a:normAutofit/>
              </a:bodyPr>
              <a:lstStyle/>
              <a:p>
                <a:r>
                  <a:rPr lang="en-US" sz="1600" b="1" dirty="0">
                    <a:solidFill>
                      <a:schemeClr val="accent1"/>
                    </a:solidFill>
                    <a:latin typeface="Arial" panose="020B0604020202020204" pitchFamily="34" charset="0"/>
                  </a:rPr>
                  <a:t>Completion</a:t>
                </a:r>
                <a:endParaRPr lang="en-PH" sz="1600" b="1" dirty="0">
                  <a:solidFill>
                    <a:schemeClr val="accent1"/>
                  </a:solidFill>
                  <a:latin typeface="Arial" panose="020B0604020202020204" pitchFamily="34" charset="0"/>
                </a:endParaRPr>
              </a:p>
            </p:txBody>
          </p:sp>
          <p:sp>
            <p:nvSpPr>
              <p:cNvPr id="10" name="TextBox 9">
                <a:extLst>
                  <a:ext uri="{FF2B5EF4-FFF2-40B4-BE49-F238E27FC236}">
                    <a16:creationId xmlns:a16="http://schemas.microsoft.com/office/drawing/2014/main" id="{0B2DAD8E-1D6A-41A8-9FB7-AF5CD4DD8EE5}"/>
                  </a:ext>
                </a:extLst>
              </p:cNvPr>
              <p:cNvSpPr txBox="1"/>
              <p:nvPr/>
            </p:nvSpPr>
            <p:spPr>
              <a:xfrm>
                <a:off x="5219254" y="1995473"/>
                <a:ext cx="2229890" cy="1073478"/>
              </a:xfrm>
              <a:prstGeom prst="rect">
                <a:avLst/>
              </a:prstGeom>
              <a:noFill/>
            </p:spPr>
            <p:txBody>
              <a:bodyPr wrap="square" lIns="0" tIns="0" rIns="0" bIns="0" rtlCol="0">
                <a:normAutofit fontScale="92500" lnSpcReduction="10000"/>
              </a:bodyPr>
              <a:lstStyle/>
              <a:p>
                <a:r>
                  <a:rPr lang="en-US" sz="1200" dirty="0">
                    <a:latin typeface="Arial" panose="020B0604020202020204" pitchFamily="34" charset="0"/>
                  </a:rPr>
                  <a:t>92% of enrolled students completed their full program year in FY2025, our highest rate to date and well above the 75% sector benchmark for youth programs.</a:t>
                </a:r>
              </a:p>
            </p:txBody>
          </p:sp>
          <p:sp>
            <p:nvSpPr>
              <p:cNvPr id="15" name="Rectangle: Rounded Corners 14">
                <a:extLst>
                  <a:ext uri="{FF2B5EF4-FFF2-40B4-BE49-F238E27FC236}">
                    <a16:creationId xmlns:a16="http://schemas.microsoft.com/office/drawing/2014/main" id="{C9D9C297-32EA-4FC7-B444-EDADC6931D06}"/>
                  </a:ext>
                </a:extLst>
              </p:cNvPr>
              <p:cNvSpPr/>
              <p:nvPr/>
            </p:nvSpPr>
            <p:spPr>
              <a:xfrm>
                <a:off x="7812855" y="1577625"/>
                <a:ext cx="3887531" cy="1620357"/>
              </a:xfrm>
              <a:prstGeom prst="roundRect">
                <a:avLst>
                  <a:gd name="adj" fmla="val 9380"/>
                </a:avLst>
              </a:prstGeom>
              <a:solidFill>
                <a:srgbClr val="FFFFFF"/>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graphicFrame>
            <p:nvGraphicFramePr>
              <p:cNvPr id="16" name="Chart 15">
                <a:extLst>
                  <a:ext uri="{FF2B5EF4-FFF2-40B4-BE49-F238E27FC236}">
                    <a16:creationId xmlns:a16="http://schemas.microsoft.com/office/drawing/2014/main" id="{0BCB1982-3DB5-486E-9D45-EA61533FD95B}"/>
                  </a:ext>
                </a:extLst>
              </p:cNvPr>
              <p:cNvGraphicFramePr/>
              <p:nvPr>
                <p:extLst>
                  <p:ext uri="{D42A27DB-BD31-4B8C-83A1-F6EECF244321}">
                    <p14:modId xmlns:p14="http://schemas.microsoft.com/office/powerpoint/2010/main" val="2424813155"/>
                  </p:ext>
                </p:extLst>
              </p:nvPr>
            </p:nvGraphicFramePr>
            <p:xfrm>
              <a:off x="7793398" y="1603003"/>
              <a:ext cx="1611122" cy="1577311"/>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6">
                <a:extLst>
                  <a:ext uri="{FF2B5EF4-FFF2-40B4-BE49-F238E27FC236}">
                    <a16:creationId xmlns:a16="http://schemas.microsoft.com/office/drawing/2014/main" id="{24C2E9B3-B0FC-4E85-800B-5DC77D604CFF}"/>
                  </a:ext>
                </a:extLst>
              </p:cNvPr>
              <p:cNvSpPr txBox="1"/>
              <p:nvPr/>
            </p:nvSpPr>
            <p:spPr>
              <a:xfrm>
                <a:off x="9324572" y="1620671"/>
                <a:ext cx="2229890" cy="317481"/>
              </a:xfrm>
              <a:prstGeom prst="rect">
                <a:avLst/>
              </a:prstGeom>
              <a:noFill/>
            </p:spPr>
            <p:txBody>
              <a:bodyPr wrap="square" lIns="0" tIns="0" rIns="0" bIns="0" rtlCol="0" anchor="b">
                <a:normAutofit/>
              </a:bodyPr>
              <a:lstStyle/>
              <a:p>
                <a:r>
                  <a:rPr lang="en-US" sz="1600" b="1" dirty="0">
                    <a:solidFill>
                      <a:schemeClr val="accent1"/>
                    </a:solidFill>
                    <a:latin typeface="Arial" panose="020B0604020202020204" pitchFamily="34" charset="0"/>
                  </a:rPr>
                  <a:t>Graduation</a:t>
                </a:r>
                <a:endParaRPr lang="en-PH" sz="1600" b="1" dirty="0">
                  <a:solidFill>
                    <a:schemeClr val="accent1"/>
                  </a:solidFill>
                  <a:latin typeface="Arial" panose="020B0604020202020204" pitchFamily="34" charset="0"/>
                </a:endParaRPr>
              </a:p>
            </p:txBody>
          </p:sp>
          <p:sp>
            <p:nvSpPr>
              <p:cNvPr id="18" name="TextBox 17">
                <a:extLst>
                  <a:ext uri="{FF2B5EF4-FFF2-40B4-BE49-F238E27FC236}">
                    <a16:creationId xmlns:a16="http://schemas.microsoft.com/office/drawing/2014/main" id="{7D5D5E30-83D9-4D00-90F6-636583C801C9}"/>
                  </a:ext>
                </a:extLst>
              </p:cNvPr>
              <p:cNvSpPr txBox="1"/>
              <p:nvPr/>
            </p:nvSpPr>
            <p:spPr>
              <a:xfrm>
                <a:off x="9324572" y="1995473"/>
                <a:ext cx="2229890" cy="1073478"/>
              </a:xfrm>
              <a:prstGeom prst="rect">
                <a:avLst/>
              </a:prstGeom>
              <a:noFill/>
            </p:spPr>
            <p:txBody>
              <a:bodyPr wrap="square" lIns="0" tIns="0" rIns="0" bIns="0" rtlCol="0">
                <a:normAutofit/>
              </a:bodyPr>
              <a:lstStyle/>
              <a:p>
                <a:r>
                  <a:rPr lang="en-US" sz="1200" dirty="0">
                    <a:latin typeface="Arial" panose="020B0604020202020204" pitchFamily="34" charset="0"/>
                  </a:rPr>
                  <a:t>94% of Pathways seniors graduated on time, against a district baseline of 71% — a gap that has widened in our favor for four straight years.</a:t>
                </a:r>
              </a:p>
            </p:txBody>
          </p:sp>
          <p:sp>
            <p:nvSpPr>
              <p:cNvPr id="19" name="Rectangle: Rounded Corners 18">
                <a:extLst>
                  <a:ext uri="{FF2B5EF4-FFF2-40B4-BE49-F238E27FC236}">
                    <a16:creationId xmlns:a16="http://schemas.microsoft.com/office/drawing/2014/main" id="{DB0B25EE-CF8C-45C3-AB87-D9A3FC3DCC5A}"/>
                  </a:ext>
                </a:extLst>
              </p:cNvPr>
              <p:cNvSpPr/>
              <p:nvPr/>
            </p:nvSpPr>
            <p:spPr>
              <a:xfrm>
                <a:off x="3707536" y="3389971"/>
                <a:ext cx="3887531" cy="1620357"/>
              </a:xfrm>
              <a:prstGeom prst="roundRect">
                <a:avLst>
                  <a:gd name="adj" fmla="val 9380"/>
                </a:avLst>
              </a:prstGeom>
              <a:solidFill>
                <a:srgbClr val="FFFFFF"/>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graphicFrame>
            <p:nvGraphicFramePr>
              <p:cNvPr id="20" name="Chart 19">
                <a:extLst>
                  <a:ext uri="{FF2B5EF4-FFF2-40B4-BE49-F238E27FC236}">
                    <a16:creationId xmlns:a16="http://schemas.microsoft.com/office/drawing/2014/main" id="{75D0A2C7-BEF7-4A04-B6FE-9FF809CC4F50}"/>
                  </a:ext>
                </a:extLst>
              </p:cNvPr>
              <p:cNvGraphicFramePr/>
              <p:nvPr>
                <p:extLst>
                  <p:ext uri="{D42A27DB-BD31-4B8C-83A1-F6EECF244321}">
                    <p14:modId xmlns:p14="http://schemas.microsoft.com/office/powerpoint/2010/main" val="1971507067"/>
                  </p:ext>
                </p:extLst>
              </p:nvPr>
            </p:nvGraphicFramePr>
            <p:xfrm>
              <a:off x="3688080" y="3415348"/>
              <a:ext cx="1611122" cy="1577311"/>
            </p:xfrm>
            <a:graphic>
              <a:graphicData uri="http://schemas.openxmlformats.org/drawingml/2006/chart">
                <c:chart xmlns:c="http://schemas.openxmlformats.org/drawingml/2006/chart" xmlns:r="http://schemas.openxmlformats.org/officeDocument/2006/relationships" r:id="rId5"/>
              </a:graphicData>
            </a:graphic>
          </p:graphicFrame>
          <p:sp>
            <p:nvSpPr>
              <p:cNvPr id="21" name="TextBox 20">
                <a:extLst>
                  <a:ext uri="{FF2B5EF4-FFF2-40B4-BE49-F238E27FC236}">
                    <a16:creationId xmlns:a16="http://schemas.microsoft.com/office/drawing/2014/main" id="{5B013867-1347-4CB7-9AAB-789A8D383F47}"/>
                  </a:ext>
                </a:extLst>
              </p:cNvPr>
              <p:cNvSpPr txBox="1"/>
              <p:nvPr/>
            </p:nvSpPr>
            <p:spPr>
              <a:xfrm>
                <a:off x="5219254" y="3433017"/>
                <a:ext cx="2229890" cy="317481"/>
              </a:xfrm>
              <a:prstGeom prst="rect">
                <a:avLst/>
              </a:prstGeom>
              <a:noFill/>
            </p:spPr>
            <p:txBody>
              <a:bodyPr wrap="square" lIns="0" tIns="0" rIns="0" bIns="0" rtlCol="0" anchor="b">
                <a:normAutofit/>
              </a:bodyPr>
              <a:lstStyle/>
              <a:p>
                <a:r>
                  <a:rPr lang="en-US" sz="1600" b="1" dirty="0">
                    <a:solidFill>
                      <a:schemeClr val="accent1"/>
                    </a:solidFill>
                    <a:latin typeface="Arial" panose="020B0604020202020204" pitchFamily="34" charset="0"/>
                  </a:rPr>
                  <a:t>College</a:t>
                </a:r>
                <a:endParaRPr lang="en-PH" sz="1600" b="1" dirty="0">
                  <a:solidFill>
                    <a:schemeClr val="accent1"/>
                  </a:solidFill>
                  <a:latin typeface="Arial" panose="020B0604020202020204" pitchFamily="34" charset="0"/>
                </a:endParaRPr>
              </a:p>
            </p:txBody>
          </p:sp>
          <p:sp>
            <p:nvSpPr>
              <p:cNvPr id="22" name="TextBox 21">
                <a:extLst>
                  <a:ext uri="{FF2B5EF4-FFF2-40B4-BE49-F238E27FC236}">
                    <a16:creationId xmlns:a16="http://schemas.microsoft.com/office/drawing/2014/main" id="{D8C3465F-3973-41C8-BBA0-B6F7D9E69236}"/>
                  </a:ext>
                </a:extLst>
              </p:cNvPr>
              <p:cNvSpPr txBox="1"/>
              <p:nvPr/>
            </p:nvSpPr>
            <p:spPr>
              <a:xfrm>
                <a:off x="5219254" y="3807818"/>
                <a:ext cx="2229890" cy="1073478"/>
              </a:xfrm>
              <a:prstGeom prst="rect">
                <a:avLst/>
              </a:prstGeom>
              <a:noFill/>
            </p:spPr>
            <p:txBody>
              <a:bodyPr wrap="square" lIns="0" tIns="0" rIns="0" bIns="0" rtlCol="0">
                <a:normAutofit/>
              </a:bodyPr>
              <a:lstStyle/>
              <a:p>
                <a:r>
                  <a:rPr lang="en-US" sz="1200" dirty="0">
                    <a:latin typeface="Arial" panose="020B0604020202020204" pitchFamily="34" charset="0"/>
                  </a:rPr>
                  <a:t>87% of Launch seniors enrolled in college within six months of graduation; persistence into year two stands at 71%.</a:t>
                </a:r>
              </a:p>
            </p:txBody>
          </p:sp>
          <p:sp>
            <p:nvSpPr>
              <p:cNvPr id="23" name="Rectangle: Rounded Corners 22">
                <a:extLst>
                  <a:ext uri="{FF2B5EF4-FFF2-40B4-BE49-F238E27FC236}">
                    <a16:creationId xmlns:a16="http://schemas.microsoft.com/office/drawing/2014/main" id="{CB4192B9-A1D1-49AC-938B-AF1D9B138708}"/>
                  </a:ext>
                </a:extLst>
              </p:cNvPr>
              <p:cNvSpPr/>
              <p:nvPr/>
            </p:nvSpPr>
            <p:spPr>
              <a:xfrm>
                <a:off x="7812855" y="3389971"/>
                <a:ext cx="3887531" cy="1620357"/>
              </a:xfrm>
              <a:prstGeom prst="roundRect">
                <a:avLst>
                  <a:gd name="adj" fmla="val 9380"/>
                </a:avLst>
              </a:prstGeom>
              <a:solidFill>
                <a:srgbClr val="FFFFFF"/>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graphicFrame>
            <p:nvGraphicFramePr>
              <p:cNvPr id="24" name="Chart 23">
                <a:extLst>
                  <a:ext uri="{FF2B5EF4-FFF2-40B4-BE49-F238E27FC236}">
                    <a16:creationId xmlns:a16="http://schemas.microsoft.com/office/drawing/2014/main" id="{AF34F4EE-A8CE-41C4-BE4E-95D542A03369}"/>
                  </a:ext>
                </a:extLst>
              </p:cNvPr>
              <p:cNvGraphicFramePr/>
              <p:nvPr>
                <p:extLst>
                  <p:ext uri="{D42A27DB-BD31-4B8C-83A1-F6EECF244321}">
                    <p14:modId xmlns:p14="http://schemas.microsoft.com/office/powerpoint/2010/main" val="3863120386"/>
                  </p:ext>
                </p:extLst>
              </p:nvPr>
            </p:nvGraphicFramePr>
            <p:xfrm>
              <a:off x="7793398" y="3415348"/>
              <a:ext cx="1611122" cy="1577311"/>
            </p:xfrm>
            <a:graphic>
              <a:graphicData uri="http://schemas.openxmlformats.org/drawingml/2006/chart">
                <c:chart xmlns:c="http://schemas.openxmlformats.org/drawingml/2006/chart" xmlns:r="http://schemas.openxmlformats.org/officeDocument/2006/relationships" r:id="rId6"/>
              </a:graphicData>
            </a:graphic>
          </p:graphicFrame>
          <p:sp>
            <p:nvSpPr>
              <p:cNvPr id="25" name="TextBox 24">
                <a:extLst>
                  <a:ext uri="{FF2B5EF4-FFF2-40B4-BE49-F238E27FC236}">
                    <a16:creationId xmlns:a16="http://schemas.microsoft.com/office/drawing/2014/main" id="{59F21338-152B-4D3F-B044-B55E724FEFDA}"/>
                  </a:ext>
                </a:extLst>
              </p:cNvPr>
              <p:cNvSpPr txBox="1"/>
              <p:nvPr/>
            </p:nvSpPr>
            <p:spPr>
              <a:xfrm>
                <a:off x="9324572" y="3433017"/>
                <a:ext cx="2229890" cy="317481"/>
              </a:xfrm>
              <a:prstGeom prst="rect">
                <a:avLst/>
              </a:prstGeom>
              <a:noFill/>
            </p:spPr>
            <p:txBody>
              <a:bodyPr wrap="square" lIns="0" tIns="0" rIns="0" bIns="0" rtlCol="0" anchor="b">
                <a:normAutofit/>
              </a:bodyPr>
              <a:lstStyle/>
              <a:p>
                <a:r>
                  <a:rPr lang="en-US" sz="1600" b="1" dirty="0">
                    <a:solidFill>
                      <a:schemeClr val="accent1"/>
                    </a:solidFill>
                    <a:latin typeface="Arial" panose="020B0604020202020204" pitchFamily="34" charset="0"/>
                  </a:rPr>
                  <a:t>Volunteers</a:t>
                </a:r>
                <a:endParaRPr lang="en-PH" sz="1600" b="1" dirty="0">
                  <a:solidFill>
                    <a:schemeClr val="accent1"/>
                  </a:solidFill>
                  <a:latin typeface="Arial" panose="020B0604020202020204" pitchFamily="34" charset="0"/>
                </a:endParaRPr>
              </a:p>
            </p:txBody>
          </p:sp>
          <p:sp>
            <p:nvSpPr>
              <p:cNvPr id="26" name="TextBox 25">
                <a:extLst>
                  <a:ext uri="{FF2B5EF4-FFF2-40B4-BE49-F238E27FC236}">
                    <a16:creationId xmlns:a16="http://schemas.microsoft.com/office/drawing/2014/main" id="{340AEA59-39AB-4C1A-AB8C-251B17222025}"/>
                  </a:ext>
                </a:extLst>
              </p:cNvPr>
              <p:cNvSpPr txBox="1"/>
              <p:nvPr/>
            </p:nvSpPr>
            <p:spPr>
              <a:xfrm>
                <a:off x="9324572" y="3807818"/>
                <a:ext cx="2229890" cy="1073478"/>
              </a:xfrm>
              <a:prstGeom prst="rect">
                <a:avLst/>
              </a:prstGeom>
              <a:noFill/>
            </p:spPr>
            <p:txBody>
              <a:bodyPr wrap="square" lIns="0" tIns="0" rIns="0" bIns="0" rtlCol="0">
                <a:normAutofit/>
              </a:bodyPr>
              <a:lstStyle/>
              <a:p>
                <a:r>
                  <a:rPr lang="en-US" sz="1200" dirty="0">
                    <a:latin typeface="Arial" panose="020B0604020202020204" pitchFamily="34" charset="0"/>
                  </a:rPr>
                  <a:t>91% of volunteers returned for another year, and our corps grew to 720 — the engine that keeps cost per student low.</a:t>
                </a:r>
              </a:p>
            </p:txBody>
          </p:sp>
        </p:grpSp>
        <p:sp>
          <p:nvSpPr>
            <p:cNvPr id="43" name="Rectangle 42">
              <a:extLst>
                <a:ext uri="{FF2B5EF4-FFF2-40B4-BE49-F238E27FC236}">
                  <a16:creationId xmlns:a16="http://schemas.microsoft.com/office/drawing/2014/main" id="{B8DFB5F9-A464-4552-A6F3-D977FEF24659}"/>
                </a:ext>
              </a:extLst>
            </p:cNvPr>
            <p:cNvSpPr/>
            <p:nvPr/>
          </p:nvSpPr>
          <p:spPr>
            <a:xfrm>
              <a:off x="761740" y="5101826"/>
              <a:ext cx="1092512" cy="408019"/>
            </a:xfrm>
            <a:prstGeom prst="rect">
              <a:avLst/>
            </a:prstGeom>
            <a:noFill/>
            <a:ln w="60325">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en-US" sz="1400" b="1" dirty="0">
                  <a:solidFill>
                    <a:schemeClr val="accent1"/>
                  </a:solidFill>
                  <a:latin typeface="Arial" panose="020B0604020202020204" pitchFamily="34" charset="0"/>
                </a:rPr>
                <a:t>Key Highlight</a:t>
              </a:r>
              <a:endParaRPr lang="en-US" sz="2400" b="1" dirty="0">
                <a:solidFill>
                  <a:schemeClr val="accent1"/>
                </a:solidFill>
                <a:latin typeface="Arial" panose="020B0604020202020204" pitchFamily="34" charset="0"/>
              </a:endParaRPr>
            </a:p>
          </p:txBody>
        </p:sp>
        <p:sp>
          <p:nvSpPr>
            <p:cNvPr id="44" name="Rectangle 43">
              <a:extLst>
                <a:ext uri="{FF2B5EF4-FFF2-40B4-BE49-F238E27FC236}">
                  <a16:creationId xmlns:a16="http://schemas.microsoft.com/office/drawing/2014/main" id="{27220E1B-B1A8-44E5-8375-CDD54F06B0B1}"/>
                </a:ext>
              </a:extLst>
            </p:cNvPr>
            <p:cNvSpPr/>
            <p:nvPr/>
          </p:nvSpPr>
          <p:spPr>
            <a:xfrm>
              <a:off x="1854253" y="4957455"/>
              <a:ext cx="44202" cy="696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600" dirty="0">
                <a:latin typeface="Arial" panose="020B0604020202020204" pitchFamily="34" charset="0"/>
              </a:endParaRPr>
            </a:p>
          </p:txBody>
        </p:sp>
        <p:sp>
          <p:nvSpPr>
            <p:cNvPr id="45" name="TextBox 44">
              <a:extLst>
                <a:ext uri="{FF2B5EF4-FFF2-40B4-BE49-F238E27FC236}">
                  <a16:creationId xmlns:a16="http://schemas.microsoft.com/office/drawing/2014/main" id="{AD5F1F44-4412-445C-B38E-9FBD32E7DD9A}"/>
                </a:ext>
              </a:extLst>
            </p:cNvPr>
            <p:cNvSpPr txBox="1"/>
            <p:nvPr/>
          </p:nvSpPr>
          <p:spPr>
            <a:xfrm>
              <a:off x="2007433" y="5013510"/>
              <a:ext cx="6288377" cy="584650"/>
            </a:xfrm>
            <a:prstGeom prst="rect">
              <a:avLst/>
            </a:prstGeom>
            <a:noFill/>
          </p:spPr>
          <p:txBody>
            <a:bodyPr wrap="square" lIns="0" tIns="0" rIns="0" bIns="0" rtlCol="0" anchor="ctr">
              <a:normAutofit/>
            </a:bodyPr>
            <a:lstStyle/>
            <a:p>
              <a:r>
                <a:rPr lang="en-US" sz="1200" dirty="0">
                  <a:latin typeface="Arial" panose="020B0604020202020204" pitchFamily="34" charset="0"/>
                </a:rPr>
                <a:t>Every metric is third-party verified: academic results by Riverton University, enrollment by the National Student Clearinghouse, and finances by our independent auditor.</a:t>
              </a:r>
            </a:p>
          </p:txBody>
        </p:sp>
      </p:grpSp>
      <p:grpSp>
        <p:nvGrpSpPr>
          <p:cNvPr id="33" name="Group 32">
            <a:extLst>
              <a:ext uri="{FF2B5EF4-FFF2-40B4-BE49-F238E27FC236}">
                <a16:creationId xmlns:a16="http://schemas.microsoft.com/office/drawing/2014/main" id="{41B02549-488E-4D01-9129-D5E3993C7BD5}"/>
              </a:ext>
            </a:extLst>
          </p:cNvPr>
          <p:cNvGrpSpPr/>
          <p:nvPr/>
        </p:nvGrpSpPr>
        <p:grpSpPr>
          <a:xfrm>
            <a:off x="8389999" y="1605078"/>
            <a:ext cx="370800" cy="4162244"/>
            <a:chOff x="3441228" y="1605078"/>
            <a:chExt cx="370800" cy="4162244"/>
          </a:xfrm>
        </p:grpSpPr>
        <p:cxnSp>
          <p:nvCxnSpPr>
            <p:cNvPr id="37" name="Straight Connector 36">
              <a:extLst>
                <a:ext uri="{FF2B5EF4-FFF2-40B4-BE49-F238E27FC236}">
                  <a16:creationId xmlns:a16="http://schemas.microsoft.com/office/drawing/2014/main" id="{2D4B2AD4-FE64-4CD7-856D-88AD4CF22665}"/>
                </a:ext>
              </a:extLst>
            </p:cNvPr>
            <p:cNvCxnSpPr>
              <a:cxnSpLocks/>
            </p:cNvCxnSpPr>
            <p:nvPr/>
          </p:nvCxnSpPr>
          <p:spPr>
            <a:xfrm>
              <a:off x="3626628" y="1605078"/>
              <a:ext cx="0" cy="41622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1F53C9D4-D069-486E-851C-C36CC36538AF}"/>
                </a:ext>
              </a:extLst>
            </p:cNvPr>
            <p:cNvSpPr/>
            <p:nvPr/>
          </p:nvSpPr>
          <p:spPr>
            <a:xfrm>
              <a:off x="3441228" y="3500800"/>
              <a:ext cx="370800" cy="370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a:latin typeface="Arial" panose="020B0604020202020204" pitchFamily="34" charset="0"/>
                </a:rPr>
                <a:t>&gt;</a:t>
              </a:r>
              <a:endParaRPr lang="en-PH" sz="1400" b="1" dirty="0">
                <a:latin typeface="Arial" panose="020B0604020202020204" pitchFamily="34" charset="0"/>
              </a:endParaRPr>
            </a:p>
          </p:txBody>
        </p:sp>
      </p:grpSp>
    </p:spTree>
    <p:extLst>
      <p:ext uri="{BB962C8B-B14F-4D97-AF65-F5344CB8AC3E}">
        <p14:creationId xmlns:p14="http://schemas.microsoft.com/office/powerpoint/2010/main" val="39559587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F06EB2-5BA0-4831-96B2-244AF4CFE4A4}"/>
              </a:ext>
            </a:extLst>
          </p:cNvPr>
          <p:cNvSpPr>
            <a:spLocks noGrp="1"/>
          </p:cNvSpPr>
          <p:nvPr>
            <p:ph type="title"/>
          </p:nvPr>
        </p:nvSpPr>
        <p:spPr/>
        <p:txBody>
          <a:bodyPr>
            <a:normAutofit/>
          </a:bodyPr>
          <a:lstStyle/>
          <a:p>
            <a:r>
              <a:rPr lang="en-PH" dirty="0"/>
              <a:t>Who We Serve</a:t>
            </a:r>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38</a:t>
            </a:fld>
            <a:endParaRPr lang="en-PH" dirty="0"/>
          </a:p>
        </p:txBody>
      </p:sp>
      <p:graphicFrame>
        <p:nvGraphicFramePr>
          <p:cNvPr id="6" name="Chart 0">
            <a:extLst>
              <a:ext uri="{FF2B5EF4-FFF2-40B4-BE49-F238E27FC236}">
                <a16:creationId xmlns:a16="http://schemas.microsoft.com/office/drawing/2014/main" id="{D8278D8D-6A78-4397-AE13-102A86625979}"/>
              </a:ext>
            </a:extLst>
          </p:cNvPr>
          <p:cNvGraphicFramePr/>
          <p:nvPr/>
        </p:nvGraphicFramePr>
        <p:xfrm>
          <a:off x="571018" y="2024456"/>
          <a:ext cx="4910238" cy="3909168"/>
        </p:xfrm>
        <a:graphic>
          <a:graphicData uri="http://schemas.openxmlformats.org/drawingml/2006/chart">
            <c:chart xmlns:c="http://schemas.openxmlformats.org/drawingml/2006/chart" xmlns:r="http://schemas.openxmlformats.org/officeDocument/2006/relationships" r:id="rId2"/>
          </a:graphicData>
        </a:graphic>
      </p:graphicFrame>
      <p:sp>
        <p:nvSpPr>
          <p:cNvPr id="25" name="Rectangle: Top Corners Rounded 24">
            <a:extLst>
              <a:ext uri="{FF2B5EF4-FFF2-40B4-BE49-F238E27FC236}">
                <a16:creationId xmlns:a16="http://schemas.microsoft.com/office/drawing/2014/main" id="{0E4D12F4-BD37-4183-8693-1018095012B3}"/>
              </a:ext>
            </a:extLst>
          </p:cNvPr>
          <p:cNvSpPr/>
          <p:nvPr/>
        </p:nvSpPr>
        <p:spPr>
          <a:xfrm>
            <a:off x="604923" y="1355140"/>
            <a:ext cx="4910238" cy="516875"/>
          </a:xfrm>
          <a:prstGeom prst="round2SameRect">
            <a:avLst>
              <a:gd name="adj1" fmla="val 38803"/>
              <a:gd name="adj2" fmla="val 0"/>
            </a:avLst>
          </a:prstGeom>
          <a:gradFill flip="none" rotWithShape="1">
            <a:gsLst>
              <a:gs pos="0">
                <a:schemeClr val="accent1"/>
              </a:gs>
              <a:gs pos="100000">
                <a:schemeClr val="accent2"/>
              </a:gs>
            </a:gsLst>
            <a:lin ang="810000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Students by grade band, FY2025</a:t>
            </a:r>
          </a:p>
        </p:txBody>
      </p:sp>
      <p:sp>
        <p:nvSpPr>
          <p:cNvPr id="7" name="Text 2">
            <a:extLst>
              <a:ext uri="{FF2B5EF4-FFF2-40B4-BE49-F238E27FC236}">
                <a16:creationId xmlns:a16="http://schemas.microsoft.com/office/drawing/2014/main" id="{25A0C2FF-B71E-42D9-9038-01C8CA4175BF}"/>
              </a:ext>
            </a:extLst>
          </p:cNvPr>
          <p:cNvSpPr/>
          <p:nvPr/>
        </p:nvSpPr>
        <p:spPr>
          <a:xfrm>
            <a:off x="6258159" y="1355140"/>
            <a:ext cx="5362823" cy="471321"/>
          </a:xfrm>
          <a:prstGeom prst="rect">
            <a:avLst/>
          </a:prstGeom>
          <a:noFill/>
          <a:ln/>
        </p:spPr>
        <p:txBody>
          <a:bodyPr wrap="square" lIns="0" tIns="0" rIns="0" bIns="0" rtlCol="0" anchor="ctr"/>
          <a:lstStyle/>
          <a:p>
            <a:pPr marL="0" indent="0">
              <a:buNone/>
            </a:pPr>
            <a:r>
              <a:rPr lang="en-US" b="1" dirty="0">
                <a:solidFill>
                  <a:schemeClr val="accent1"/>
                </a:solidFill>
                <a:ea typeface="Georgia" pitchFamily="34" charset="-122"/>
                <a:cs typeface="Georgia" pitchFamily="34" charset="-120"/>
              </a:rPr>
              <a:t>A snapshot of the 4,200 youth we serve</a:t>
            </a:r>
          </a:p>
        </p:txBody>
      </p:sp>
      <p:sp>
        <p:nvSpPr>
          <p:cNvPr id="24" name="TextBox 23">
            <a:extLst>
              <a:ext uri="{FF2B5EF4-FFF2-40B4-BE49-F238E27FC236}">
                <a16:creationId xmlns:a16="http://schemas.microsoft.com/office/drawing/2014/main" id="{6ED7E3E9-E99F-47BE-A14D-B77E9E5C6695}"/>
              </a:ext>
            </a:extLst>
          </p:cNvPr>
          <p:cNvSpPr txBox="1"/>
          <p:nvPr/>
        </p:nvSpPr>
        <p:spPr>
          <a:xfrm>
            <a:off x="6313617" y="5559409"/>
            <a:ext cx="5307365" cy="646331"/>
          </a:xfrm>
          <a:prstGeom prst="rect">
            <a:avLst/>
          </a:prstGeom>
          <a:noFill/>
        </p:spPr>
        <p:txBody>
          <a:bodyPr wrap="square" lIns="0" tIns="0" rIns="0" bIns="0">
            <a:spAutoFit/>
          </a:bodyPr>
          <a:lstStyle/>
          <a:p>
            <a:pPr algn="ctr"/>
            <a:r>
              <a:rPr lang="en-US" sz="1400" dirty="0">
                <a:solidFill>
                  <a:schemeClr val="accent6"/>
                </a:solidFill>
              </a:rPr>
              <a:t>Our students reflect the neighborhoods we were founded to serve.</a:t>
            </a:r>
            <a:br>
              <a:rPr lang="en-US" sz="1400" dirty="0">
                <a:solidFill>
                  <a:schemeClr val="accent6"/>
                </a:solidFill>
              </a:rPr>
            </a:br>
            <a:r>
              <a:rPr lang="en-US" sz="1400" dirty="0">
                <a:solidFill>
                  <a:schemeClr val="accent6"/>
                </a:solidFill>
              </a:rPr>
              <a:t>78% qualify for free or reduced-price lunch; 64% would be first-generation college students.</a:t>
            </a:r>
          </a:p>
        </p:txBody>
      </p:sp>
      <p:sp>
        <p:nvSpPr>
          <p:cNvPr id="8" name="Shape 3">
            <a:extLst>
              <a:ext uri="{FF2B5EF4-FFF2-40B4-BE49-F238E27FC236}">
                <a16:creationId xmlns:a16="http://schemas.microsoft.com/office/drawing/2014/main" id="{BF7ADF37-CAF0-451E-B157-3F67F1E6F262}"/>
              </a:ext>
            </a:extLst>
          </p:cNvPr>
          <p:cNvSpPr/>
          <p:nvPr/>
        </p:nvSpPr>
        <p:spPr>
          <a:xfrm>
            <a:off x="6258159" y="1969789"/>
            <a:ext cx="5362823" cy="746780"/>
          </a:xfrm>
          <a:prstGeom prst="roundRect">
            <a:avLst/>
          </a:prstGeom>
          <a:solidFill>
            <a:schemeClr val="bg1"/>
          </a:solidFill>
          <a:ln w="12700">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sp>
      <p:sp>
        <p:nvSpPr>
          <p:cNvPr id="9" name="Text 4">
            <a:extLst>
              <a:ext uri="{FF2B5EF4-FFF2-40B4-BE49-F238E27FC236}">
                <a16:creationId xmlns:a16="http://schemas.microsoft.com/office/drawing/2014/main" id="{23536ECE-3DA3-434C-8591-27BFE94765F5}"/>
              </a:ext>
            </a:extLst>
          </p:cNvPr>
          <p:cNvSpPr/>
          <p:nvPr/>
        </p:nvSpPr>
        <p:spPr>
          <a:xfrm>
            <a:off x="6513532" y="2187600"/>
            <a:ext cx="2553725" cy="311159"/>
          </a:xfrm>
          <a:prstGeom prst="rect">
            <a:avLst/>
          </a:prstGeom>
          <a:noFill/>
          <a:ln/>
        </p:spPr>
        <p:txBody>
          <a:bodyPr wrap="square" lIns="0" tIns="0" rIns="0" bIns="0" rtlCol="0" anchor="ctr"/>
          <a:lstStyle/>
          <a:p>
            <a:pPr marL="0" indent="0">
              <a:buNone/>
            </a:pPr>
            <a:r>
              <a:rPr lang="en-US" sz="1600" b="1" dirty="0">
                <a:solidFill>
                  <a:schemeClr val="accent1"/>
                </a:solidFill>
                <a:ea typeface="Calibri" pitchFamily="34" charset="-122"/>
                <a:cs typeface="Calibri" pitchFamily="34" charset="-120"/>
              </a:rPr>
              <a:t>Free/reduced lunch</a:t>
            </a:r>
          </a:p>
        </p:txBody>
      </p:sp>
      <p:sp>
        <p:nvSpPr>
          <p:cNvPr id="11" name="Text 6">
            <a:extLst>
              <a:ext uri="{FF2B5EF4-FFF2-40B4-BE49-F238E27FC236}">
                <a16:creationId xmlns:a16="http://schemas.microsoft.com/office/drawing/2014/main" id="{766A59BA-0C17-4022-8CBF-BE9BB9DCEEBB}"/>
              </a:ext>
            </a:extLst>
          </p:cNvPr>
          <p:cNvSpPr/>
          <p:nvPr/>
        </p:nvSpPr>
        <p:spPr>
          <a:xfrm>
            <a:off x="9705687" y="2057950"/>
            <a:ext cx="1659922" cy="570458"/>
          </a:xfrm>
          <a:prstGeom prst="rect">
            <a:avLst/>
          </a:prstGeom>
          <a:noFill/>
          <a:ln/>
        </p:spPr>
        <p:txBody>
          <a:bodyPr wrap="square" lIns="0" tIns="0" rIns="0" bIns="0" rtlCol="0" anchor="ctr"/>
          <a:lstStyle/>
          <a:p>
            <a:pPr marL="0" indent="0" algn="ctr">
              <a:buNone/>
            </a:pPr>
            <a:r>
              <a:rPr lang="en-US" sz="2000" b="1" dirty="0">
                <a:solidFill>
                  <a:schemeClr val="accent2"/>
                </a:solidFill>
                <a:ea typeface="Calibri" pitchFamily="34" charset="-122"/>
                <a:cs typeface="Calibri" pitchFamily="34" charset="-120"/>
              </a:rPr>
              <a:t>78%</a:t>
            </a:r>
          </a:p>
        </p:txBody>
      </p:sp>
      <p:sp>
        <p:nvSpPr>
          <p:cNvPr id="12" name="Shape 7">
            <a:extLst>
              <a:ext uri="{FF2B5EF4-FFF2-40B4-BE49-F238E27FC236}">
                <a16:creationId xmlns:a16="http://schemas.microsoft.com/office/drawing/2014/main" id="{55E3146E-A118-4C82-9C97-D8EE4EAE4134}"/>
              </a:ext>
            </a:extLst>
          </p:cNvPr>
          <p:cNvSpPr/>
          <p:nvPr/>
        </p:nvSpPr>
        <p:spPr>
          <a:xfrm>
            <a:off x="6258159" y="2851404"/>
            <a:ext cx="5362823" cy="746780"/>
          </a:xfrm>
          <a:prstGeom prst="roundRect">
            <a:avLst/>
          </a:prstGeom>
          <a:solidFill>
            <a:schemeClr val="bg1"/>
          </a:solidFill>
          <a:ln w="12700">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sp>
      <p:sp>
        <p:nvSpPr>
          <p:cNvPr id="13" name="Text 8">
            <a:extLst>
              <a:ext uri="{FF2B5EF4-FFF2-40B4-BE49-F238E27FC236}">
                <a16:creationId xmlns:a16="http://schemas.microsoft.com/office/drawing/2014/main" id="{E888AED0-EAB3-4AC5-B5E9-AAFD44520F47}"/>
              </a:ext>
            </a:extLst>
          </p:cNvPr>
          <p:cNvSpPr/>
          <p:nvPr/>
        </p:nvSpPr>
        <p:spPr>
          <a:xfrm>
            <a:off x="6513532" y="3069215"/>
            <a:ext cx="2553725" cy="311159"/>
          </a:xfrm>
          <a:prstGeom prst="rect">
            <a:avLst/>
          </a:prstGeom>
          <a:noFill/>
          <a:ln/>
        </p:spPr>
        <p:txBody>
          <a:bodyPr wrap="square" lIns="0" tIns="0" rIns="0" bIns="0" rtlCol="0" anchor="ctr"/>
          <a:lstStyle/>
          <a:p>
            <a:pPr marL="0" indent="0">
              <a:buNone/>
            </a:pPr>
            <a:r>
              <a:rPr lang="en-US" sz="1600" b="1" dirty="0">
                <a:solidFill>
                  <a:schemeClr val="accent1"/>
                </a:solidFill>
                <a:ea typeface="Calibri" pitchFamily="34" charset="-122"/>
                <a:cs typeface="Calibri" pitchFamily="34" charset="-120"/>
              </a:rPr>
              <a:t>First-gen college</a:t>
            </a:r>
          </a:p>
        </p:txBody>
      </p:sp>
      <p:sp>
        <p:nvSpPr>
          <p:cNvPr id="15" name="Text 10">
            <a:extLst>
              <a:ext uri="{FF2B5EF4-FFF2-40B4-BE49-F238E27FC236}">
                <a16:creationId xmlns:a16="http://schemas.microsoft.com/office/drawing/2014/main" id="{48C463C0-E0E0-4A1B-9E9E-374FDC3CB6D3}"/>
              </a:ext>
            </a:extLst>
          </p:cNvPr>
          <p:cNvSpPr/>
          <p:nvPr/>
        </p:nvSpPr>
        <p:spPr>
          <a:xfrm>
            <a:off x="9705687" y="2939565"/>
            <a:ext cx="1659922" cy="570458"/>
          </a:xfrm>
          <a:prstGeom prst="rect">
            <a:avLst/>
          </a:prstGeom>
          <a:noFill/>
          <a:ln/>
        </p:spPr>
        <p:txBody>
          <a:bodyPr wrap="square" lIns="0" tIns="0" rIns="0" bIns="0" rtlCol="0" anchor="ctr"/>
          <a:lstStyle/>
          <a:p>
            <a:pPr marL="0" indent="0" algn="ctr">
              <a:buNone/>
            </a:pPr>
            <a:r>
              <a:rPr lang="en-US" sz="2000" b="1" dirty="0">
                <a:solidFill>
                  <a:schemeClr val="accent2"/>
                </a:solidFill>
                <a:ea typeface="Calibri" pitchFamily="34" charset="-122"/>
                <a:cs typeface="Calibri" pitchFamily="34" charset="-120"/>
              </a:rPr>
              <a:t>64%</a:t>
            </a:r>
          </a:p>
        </p:txBody>
      </p:sp>
      <p:sp>
        <p:nvSpPr>
          <p:cNvPr id="16" name="Shape 11">
            <a:extLst>
              <a:ext uri="{FF2B5EF4-FFF2-40B4-BE49-F238E27FC236}">
                <a16:creationId xmlns:a16="http://schemas.microsoft.com/office/drawing/2014/main" id="{1949B344-DBCB-4F7D-980B-FACA62140580}"/>
              </a:ext>
            </a:extLst>
          </p:cNvPr>
          <p:cNvSpPr/>
          <p:nvPr/>
        </p:nvSpPr>
        <p:spPr>
          <a:xfrm>
            <a:off x="6258159" y="3733020"/>
            <a:ext cx="5362823" cy="746780"/>
          </a:xfrm>
          <a:prstGeom prst="roundRect">
            <a:avLst/>
          </a:prstGeom>
          <a:solidFill>
            <a:schemeClr val="bg1"/>
          </a:solidFill>
          <a:ln w="12700">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sp>
      <p:sp>
        <p:nvSpPr>
          <p:cNvPr id="17" name="Text 12">
            <a:extLst>
              <a:ext uri="{FF2B5EF4-FFF2-40B4-BE49-F238E27FC236}">
                <a16:creationId xmlns:a16="http://schemas.microsoft.com/office/drawing/2014/main" id="{A8BBB450-F757-46CF-9C17-3AD7142CAF94}"/>
              </a:ext>
            </a:extLst>
          </p:cNvPr>
          <p:cNvSpPr/>
          <p:nvPr/>
        </p:nvSpPr>
        <p:spPr>
          <a:xfrm>
            <a:off x="6513532" y="3950831"/>
            <a:ext cx="2553725" cy="311159"/>
          </a:xfrm>
          <a:prstGeom prst="rect">
            <a:avLst/>
          </a:prstGeom>
          <a:noFill/>
          <a:ln/>
        </p:spPr>
        <p:txBody>
          <a:bodyPr wrap="square" lIns="0" tIns="0" rIns="0" bIns="0" rtlCol="0" anchor="ctr"/>
          <a:lstStyle/>
          <a:p>
            <a:pPr marL="0" indent="0">
              <a:buNone/>
            </a:pPr>
            <a:r>
              <a:rPr lang="en-US" sz="1600" b="1" dirty="0">
                <a:solidFill>
                  <a:schemeClr val="accent1"/>
                </a:solidFill>
                <a:ea typeface="Calibri" pitchFamily="34" charset="-122"/>
                <a:cs typeface="Calibri" pitchFamily="34" charset="-120"/>
              </a:rPr>
              <a:t>Speak 2nd language</a:t>
            </a:r>
          </a:p>
        </p:txBody>
      </p:sp>
      <p:sp>
        <p:nvSpPr>
          <p:cNvPr id="19" name="Text 14">
            <a:extLst>
              <a:ext uri="{FF2B5EF4-FFF2-40B4-BE49-F238E27FC236}">
                <a16:creationId xmlns:a16="http://schemas.microsoft.com/office/drawing/2014/main" id="{C1BD9A35-AB6F-444E-9A0F-A490C8311DA4}"/>
              </a:ext>
            </a:extLst>
          </p:cNvPr>
          <p:cNvSpPr/>
          <p:nvPr/>
        </p:nvSpPr>
        <p:spPr>
          <a:xfrm>
            <a:off x="9705687" y="3821181"/>
            <a:ext cx="1659922" cy="570458"/>
          </a:xfrm>
          <a:prstGeom prst="rect">
            <a:avLst/>
          </a:prstGeom>
          <a:noFill/>
          <a:ln/>
        </p:spPr>
        <p:txBody>
          <a:bodyPr wrap="square" lIns="0" tIns="0" rIns="0" bIns="0" rtlCol="0" anchor="ctr"/>
          <a:lstStyle/>
          <a:p>
            <a:pPr marL="0" indent="0" algn="ctr">
              <a:buNone/>
            </a:pPr>
            <a:r>
              <a:rPr lang="en-US" sz="2000" b="1" dirty="0">
                <a:solidFill>
                  <a:schemeClr val="accent2"/>
                </a:solidFill>
                <a:ea typeface="Calibri" pitchFamily="34" charset="-122"/>
                <a:cs typeface="Calibri" pitchFamily="34" charset="-120"/>
              </a:rPr>
              <a:t>31%</a:t>
            </a:r>
          </a:p>
        </p:txBody>
      </p:sp>
      <p:sp>
        <p:nvSpPr>
          <p:cNvPr id="20" name="Shape 15">
            <a:extLst>
              <a:ext uri="{FF2B5EF4-FFF2-40B4-BE49-F238E27FC236}">
                <a16:creationId xmlns:a16="http://schemas.microsoft.com/office/drawing/2014/main" id="{A2ED9351-433F-4A21-9526-BDCB13A15C2E}"/>
              </a:ext>
            </a:extLst>
          </p:cNvPr>
          <p:cNvSpPr/>
          <p:nvPr/>
        </p:nvSpPr>
        <p:spPr>
          <a:xfrm>
            <a:off x="6258159" y="4614635"/>
            <a:ext cx="5362823" cy="746780"/>
          </a:xfrm>
          <a:prstGeom prst="roundRect">
            <a:avLst/>
          </a:prstGeom>
          <a:solidFill>
            <a:schemeClr val="bg1"/>
          </a:solidFill>
          <a:ln w="12700">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sp>
      <p:sp>
        <p:nvSpPr>
          <p:cNvPr id="21" name="Text 16">
            <a:extLst>
              <a:ext uri="{FF2B5EF4-FFF2-40B4-BE49-F238E27FC236}">
                <a16:creationId xmlns:a16="http://schemas.microsoft.com/office/drawing/2014/main" id="{464C6E8C-4268-44D9-96BB-81FD2A2F1161}"/>
              </a:ext>
            </a:extLst>
          </p:cNvPr>
          <p:cNvSpPr/>
          <p:nvPr/>
        </p:nvSpPr>
        <p:spPr>
          <a:xfrm>
            <a:off x="6513532" y="4832446"/>
            <a:ext cx="2553725" cy="311159"/>
          </a:xfrm>
          <a:prstGeom prst="rect">
            <a:avLst/>
          </a:prstGeom>
          <a:noFill/>
          <a:ln/>
        </p:spPr>
        <p:txBody>
          <a:bodyPr wrap="square" lIns="0" tIns="0" rIns="0" bIns="0" rtlCol="0" anchor="ctr"/>
          <a:lstStyle/>
          <a:p>
            <a:pPr marL="0" indent="0">
              <a:buNone/>
            </a:pPr>
            <a:r>
              <a:rPr lang="en-US" sz="1600" b="1" dirty="0">
                <a:solidFill>
                  <a:schemeClr val="accent1"/>
                </a:solidFill>
                <a:ea typeface="Calibri" pitchFamily="34" charset="-122"/>
                <a:cs typeface="Calibri" pitchFamily="34" charset="-120"/>
              </a:rPr>
              <a:t>East Side residents</a:t>
            </a:r>
          </a:p>
        </p:txBody>
      </p:sp>
      <p:sp>
        <p:nvSpPr>
          <p:cNvPr id="23" name="Text 18">
            <a:extLst>
              <a:ext uri="{FF2B5EF4-FFF2-40B4-BE49-F238E27FC236}">
                <a16:creationId xmlns:a16="http://schemas.microsoft.com/office/drawing/2014/main" id="{D63FF62E-E416-48E8-A305-D5322ED82055}"/>
              </a:ext>
            </a:extLst>
          </p:cNvPr>
          <p:cNvSpPr/>
          <p:nvPr/>
        </p:nvSpPr>
        <p:spPr>
          <a:xfrm>
            <a:off x="9705687" y="4702796"/>
            <a:ext cx="1659922" cy="570458"/>
          </a:xfrm>
          <a:prstGeom prst="rect">
            <a:avLst/>
          </a:prstGeom>
          <a:noFill/>
          <a:ln/>
        </p:spPr>
        <p:txBody>
          <a:bodyPr wrap="square" lIns="0" tIns="0" rIns="0" bIns="0" rtlCol="0" anchor="ctr"/>
          <a:lstStyle/>
          <a:p>
            <a:pPr marL="0" indent="0" algn="ctr">
              <a:buNone/>
            </a:pPr>
            <a:r>
              <a:rPr lang="en-US" sz="2000" b="1" dirty="0">
                <a:solidFill>
                  <a:schemeClr val="accent2"/>
                </a:solidFill>
                <a:ea typeface="Calibri" pitchFamily="34" charset="-122"/>
                <a:cs typeface="Calibri" pitchFamily="34" charset="-120"/>
              </a:rPr>
              <a:t>52%</a:t>
            </a:r>
          </a:p>
        </p:txBody>
      </p:sp>
      <p:sp>
        <p:nvSpPr>
          <p:cNvPr id="27" name="Isosceles Triangle 26">
            <a:extLst>
              <a:ext uri="{FF2B5EF4-FFF2-40B4-BE49-F238E27FC236}">
                <a16:creationId xmlns:a16="http://schemas.microsoft.com/office/drawing/2014/main" id="{870EE561-A4EF-455C-86A3-754D5D033F78}"/>
              </a:ext>
            </a:extLst>
          </p:cNvPr>
          <p:cNvSpPr/>
          <p:nvPr/>
        </p:nvSpPr>
        <p:spPr>
          <a:xfrm rot="5400000">
            <a:off x="9433342" y="2253752"/>
            <a:ext cx="356577" cy="178856"/>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8" name="Isosceles Triangle 27">
            <a:extLst>
              <a:ext uri="{FF2B5EF4-FFF2-40B4-BE49-F238E27FC236}">
                <a16:creationId xmlns:a16="http://schemas.microsoft.com/office/drawing/2014/main" id="{5BAE55C5-6813-43FD-AE6A-57A2227AED8A}"/>
              </a:ext>
            </a:extLst>
          </p:cNvPr>
          <p:cNvSpPr/>
          <p:nvPr/>
        </p:nvSpPr>
        <p:spPr>
          <a:xfrm rot="5400000">
            <a:off x="9433342" y="3135367"/>
            <a:ext cx="356577" cy="178856"/>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9" name="Isosceles Triangle 28">
            <a:extLst>
              <a:ext uri="{FF2B5EF4-FFF2-40B4-BE49-F238E27FC236}">
                <a16:creationId xmlns:a16="http://schemas.microsoft.com/office/drawing/2014/main" id="{0CDFD0A5-AFFD-45C9-BE90-3AA273AFCF69}"/>
              </a:ext>
            </a:extLst>
          </p:cNvPr>
          <p:cNvSpPr/>
          <p:nvPr/>
        </p:nvSpPr>
        <p:spPr>
          <a:xfrm rot="5400000">
            <a:off x="9433342" y="4016983"/>
            <a:ext cx="356577" cy="178856"/>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0" name="Isosceles Triangle 29">
            <a:extLst>
              <a:ext uri="{FF2B5EF4-FFF2-40B4-BE49-F238E27FC236}">
                <a16:creationId xmlns:a16="http://schemas.microsoft.com/office/drawing/2014/main" id="{5A22219C-F731-4836-B7DC-3380B1D5829A}"/>
              </a:ext>
            </a:extLst>
          </p:cNvPr>
          <p:cNvSpPr/>
          <p:nvPr/>
        </p:nvSpPr>
        <p:spPr>
          <a:xfrm rot="5400000">
            <a:off x="9433342" y="4898598"/>
            <a:ext cx="356577" cy="178856"/>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1" name="Group 30">
            <a:extLst>
              <a:ext uri="{FF2B5EF4-FFF2-40B4-BE49-F238E27FC236}">
                <a16:creationId xmlns:a16="http://schemas.microsoft.com/office/drawing/2014/main" id="{635892EC-013E-4491-AACC-DAE4D3777C32}"/>
              </a:ext>
            </a:extLst>
          </p:cNvPr>
          <p:cNvGrpSpPr/>
          <p:nvPr/>
        </p:nvGrpSpPr>
        <p:grpSpPr>
          <a:xfrm>
            <a:off x="5680780" y="1669098"/>
            <a:ext cx="370800" cy="4533900"/>
            <a:chOff x="7740366" y="1701800"/>
            <a:chExt cx="370800" cy="4533900"/>
          </a:xfrm>
        </p:grpSpPr>
        <p:cxnSp>
          <p:nvCxnSpPr>
            <p:cNvPr id="32" name="Straight Connector 31">
              <a:extLst>
                <a:ext uri="{FF2B5EF4-FFF2-40B4-BE49-F238E27FC236}">
                  <a16:creationId xmlns:a16="http://schemas.microsoft.com/office/drawing/2014/main" id="{BDCE7272-646C-4B18-832C-B7228467DFDF}"/>
                </a:ext>
              </a:extLst>
            </p:cNvPr>
            <p:cNvCxnSpPr>
              <a:cxnSpLocks/>
            </p:cNvCxnSpPr>
            <p:nvPr/>
          </p:nvCxnSpPr>
          <p:spPr>
            <a:xfrm>
              <a:off x="7925766" y="1701800"/>
              <a:ext cx="0" cy="45339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3D4165A4-BF46-4B08-A7F3-3365646A52C2}"/>
                </a:ext>
              </a:extLst>
            </p:cNvPr>
            <p:cNvSpPr/>
            <p:nvPr/>
          </p:nvSpPr>
          <p:spPr>
            <a:xfrm>
              <a:off x="7740366" y="3783350"/>
              <a:ext cx="370800" cy="370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a:latin typeface="Arial" panose="020B0604020202020204" pitchFamily="34" charset="0"/>
                </a:rPr>
                <a:t>&gt;</a:t>
              </a:r>
              <a:endParaRPr lang="en-PH" sz="1400" b="1" dirty="0">
                <a:latin typeface="Arial" panose="020B0604020202020204" pitchFamily="34" charset="0"/>
              </a:endParaRPr>
            </a:p>
          </p:txBody>
        </p:sp>
      </p:grpSp>
    </p:spTree>
    <p:extLst>
      <p:ext uri="{BB962C8B-B14F-4D97-AF65-F5344CB8AC3E}">
        <p14:creationId xmlns:p14="http://schemas.microsoft.com/office/powerpoint/2010/main" val="145381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DEB244-864D-4A79-A32C-0173489D4C77}"/>
              </a:ext>
            </a:extLst>
          </p:cNvPr>
          <p:cNvSpPr/>
          <p:nvPr/>
        </p:nvSpPr>
        <p:spPr>
          <a:xfrm>
            <a:off x="0" y="0"/>
            <a:ext cx="12192000" cy="6858000"/>
          </a:xfrm>
          <a:prstGeom prst="rect">
            <a:avLst/>
          </a:prstGeom>
          <a:gradFill>
            <a:gsLst>
              <a:gs pos="0">
                <a:schemeClr val="accent1"/>
              </a:gs>
              <a:gs pos="45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39</a:t>
            </a:fld>
            <a:endParaRPr lang="en-PH" dirty="0"/>
          </a:p>
        </p:txBody>
      </p:sp>
      <p:sp>
        <p:nvSpPr>
          <p:cNvPr id="8" name="Text Placeholder 14">
            <a:extLst>
              <a:ext uri="{FF2B5EF4-FFF2-40B4-BE49-F238E27FC236}">
                <a16:creationId xmlns:a16="http://schemas.microsoft.com/office/drawing/2014/main" id="{9E98BE7C-42B5-410A-BD51-1BCEDEA39494}"/>
              </a:ext>
            </a:extLst>
          </p:cNvPr>
          <p:cNvSpPr txBox="1">
            <a:spLocks/>
          </p:cNvSpPr>
          <p:nvPr/>
        </p:nvSpPr>
        <p:spPr>
          <a:xfrm>
            <a:off x="1089390" y="2000928"/>
            <a:ext cx="10441483" cy="2978811"/>
          </a:xfrm>
          <a:prstGeom prst="rect">
            <a:avLst/>
          </a:prstGeom>
        </p:spPr>
        <p:txBody>
          <a:bodyPr anchor="ctr" anchorCtr="1"/>
          <a:lstStyle>
            <a:lvl1pPr marL="228600" indent="-228600" algn="ctr" defTabSz="914400" rtl="0" eaLnBrk="1" latinLnBrk="0" hangingPunct="1">
              <a:lnSpc>
                <a:spcPct val="90000"/>
              </a:lnSpc>
              <a:spcBef>
                <a:spcPts val="1000"/>
              </a:spcBef>
              <a:buClr>
                <a:srgbClr val="28B974"/>
              </a:buClr>
              <a:buFont typeface="Arial" panose="020B0604020202020204" pitchFamily="34" charset="0"/>
              <a:buChar char="•"/>
              <a:defRPr sz="5400" i="1"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b="1" i="0" dirty="0">
                <a:solidFill>
                  <a:schemeClr val="bg1"/>
                </a:solidFill>
              </a:rPr>
              <a:t>Before BFA, college wasn't</a:t>
            </a:r>
            <a:r>
              <a:rPr lang="en-US" sz="4800" i="0" dirty="0">
                <a:solidFill>
                  <a:schemeClr val="bg1"/>
                </a:solidFill>
              </a:rPr>
              <a:t> even a word in our house. Now my</a:t>
            </a:r>
            <a:br>
              <a:rPr lang="en-US" sz="4800" i="0" dirty="0">
                <a:solidFill>
                  <a:schemeClr val="bg1"/>
                </a:solidFill>
              </a:rPr>
            </a:br>
            <a:r>
              <a:rPr lang="en-US" sz="4800" i="0" dirty="0">
                <a:solidFill>
                  <a:schemeClr val="bg1"/>
                </a:solidFill>
              </a:rPr>
              <a:t>daughter is a sophomore at State. — Pathways parent, 2024</a:t>
            </a:r>
          </a:p>
        </p:txBody>
      </p:sp>
      <p:pic>
        <p:nvPicPr>
          <p:cNvPr id="6" name="Graphic 5">
            <a:extLst>
              <a:ext uri="{FF2B5EF4-FFF2-40B4-BE49-F238E27FC236}">
                <a16:creationId xmlns:a16="http://schemas.microsoft.com/office/drawing/2014/main" id="{38763467-1C2D-433D-B03F-2C5447CC20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941617" y="935662"/>
            <a:ext cx="898552" cy="898552"/>
          </a:xfrm>
          <a:prstGeom prst="rect">
            <a:avLst/>
          </a:prstGeom>
        </p:spPr>
      </p:pic>
      <p:cxnSp>
        <p:nvCxnSpPr>
          <p:cNvPr id="10" name="Straight Connector 9">
            <a:extLst>
              <a:ext uri="{FF2B5EF4-FFF2-40B4-BE49-F238E27FC236}">
                <a16:creationId xmlns:a16="http://schemas.microsoft.com/office/drawing/2014/main" id="{E564A330-B5A4-420B-8FFF-1831BF61A416}"/>
              </a:ext>
            </a:extLst>
          </p:cNvPr>
          <p:cNvCxnSpPr>
            <a:cxnSpLocks/>
          </p:cNvCxnSpPr>
          <p:nvPr/>
        </p:nvCxnSpPr>
        <p:spPr>
          <a:xfrm>
            <a:off x="1969477" y="1384938"/>
            <a:ext cx="9561397" cy="0"/>
          </a:xfrm>
          <a:prstGeom prst="line">
            <a:avLst/>
          </a:prstGeom>
          <a:ln w="57150"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pic>
        <p:nvPicPr>
          <p:cNvPr id="7" name="Graphic 6">
            <a:extLst>
              <a:ext uri="{FF2B5EF4-FFF2-40B4-BE49-F238E27FC236}">
                <a16:creationId xmlns:a16="http://schemas.microsoft.com/office/drawing/2014/main" id="{FB4D165F-36B5-448A-956F-76CDB26AF91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43291" y="5146454"/>
            <a:ext cx="898552" cy="898554"/>
          </a:xfrm>
          <a:prstGeom prst="rect">
            <a:avLst/>
          </a:prstGeom>
        </p:spPr>
      </p:pic>
      <p:cxnSp>
        <p:nvCxnSpPr>
          <p:cNvPr id="11" name="Straight Connector 10">
            <a:extLst>
              <a:ext uri="{FF2B5EF4-FFF2-40B4-BE49-F238E27FC236}">
                <a16:creationId xmlns:a16="http://schemas.microsoft.com/office/drawing/2014/main" id="{FA8BA541-601C-4891-97C5-C9B26434A2F8}"/>
              </a:ext>
            </a:extLst>
          </p:cNvPr>
          <p:cNvCxnSpPr>
            <a:cxnSpLocks/>
          </p:cNvCxnSpPr>
          <p:nvPr/>
        </p:nvCxnSpPr>
        <p:spPr>
          <a:xfrm>
            <a:off x="1089391" y="5551247"/>
            <a:ext cx="9437932" cy="0"/>
          </a:xfrm>
          <a:prstGeom prst="line">
            <a:avLst/>
          </a:prstGeom>
          <a:ln w="57150"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0175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97A991-7CB7-4C84-A380-C07AB9F611D6}"/>
              </a:ext>
            </a:extLst>
          </p:cNvPr>
          <p:cNvSpPr>
            <a:spLocks noGrp="1"/>
          </p:cNvSpPr>
          <p:nvPr>
            <p:ph type="sldNum" sz="quarter" idx="12"/>
          </p:nvPr>
        </p:nvSpPr>
        <p:spPr/>
        <p:txBody>
          <a:bodyPr/>
          <a:lstStyle/>
          <a:p>
            <a:fld id="{40FCC99B-2112-4769-A0F7-9B55781EDC8A}" type="slidenum">
              <a:rPr lang="en-PH" smtClean="0"/>
              <a:pPr/>
              <a:t>4</a:t>
            </a:fld>
            <a:endParaRPr lang="en-PH" dirty="0"/>
          </a:p>
        </p:txBody>
      </p:sp>
      <p:sp>
        <p:nvSpPr>
          <p:cNvPr id="4" name="Title 3">
            <a:extLst>
              <a:ext uri="{FF2B5EF4-FFF2-40B4-BE49-F238E27FC236}">
                <a16:creationId xmlns:a16="http://schemas.microsoft.com/office/drawing/2014/main" id="{FF3DA556-0242-489B-93FD-FF4012AEBCCF}"/>
              </a:ext>
            </a:extLst>
          </p:cNvPr>
          <p:cNvSpPr>
            <a:spLocks noGrp="1"/>
          </p:cNvSpPr>
          <p:nvPr>
            <p:ph type="title"/>
          </p:nvPr>
        </p:nvSpPr>
        <p:spPr>
          <a:xfrm>
            <a:off x="571018" y="365125"/>
            <a:ext cx="5174462" cy="960385"/>
          </a:xfrm>
        </p:spPr>
        <p:txBody>
          <a:bodyPr>
            <a:normAutofit/>
          </a:bodyPr>
          <a:lstStyle/>
          <a:p>
            <a:r>
              <a:rPr lang="en-PH" dirty="0"/>
              <a:t>Our Mission &amp; Story</a:t>
            </a:r>
          </a:p>
        </p:txBody>
      </p:sp>
      <p:pic>
        <p:nvPicPr>
          <p:cNvPr id="7" name="Picture Placeholder 6">
            <a:extLst>
              <a:ext uri="{FF2B5EF4-FFF2-40B4-BE49-F238E27FC236}">
                <a16:creationId xmlns:a16="http://schemas.microsoft.com/office/drawing/2014/main" id="{FB7EA00F-C09B-46C7-BE24-45A753DF4DEF}"/>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366" r="20366"/>
          <a:stretch>
            <a:fillRect/>
          </a:stretch>
        </p:blipFill>
        <p:spPr/>
      </p:pic>
      <p:sp>
        <p:nvSpPr>
          <p:cNvPr id="8" name="Text Placeholder 8">
            <a:extLst>
              <a:ext uri="{FF2B5EF4-FFF2-40B4-BE49-F238E27FC236}">
                <a16:creationId xmlns:a16="http://schemas.microsoft.com/office/drawing/2014/main" id="{57072EB9-A867-4133-B340-F843BACEEE1C}"/>
              </a:ext>
            </a:extLst>
          </p:cNvPr>
          <p:cNvSpPr txBox="1">
            <a:spLocks/>
          </p:cNvSpPr>
          <p:nvPr/>
        </p:nvSpPr>
        <p:spPr>
          <a:xfrm>
            <a:off x="571169" y="1500103"/>
            <a:ext cx="5174311" cy="431762"/>
          </a:xfrm>
          <a:prstGeom prst="rect">
            <a:avLst/>
          </a:prstGeom>
        </p:spPr>
        <p:txBody>
          <a:bodyPr lIns="0" tIns="0" rIns="0" bIns="0" anchor="b"/>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accent4"/>
                </a:solidFill>
                <a:latin typeface="Arial" panose="020B0604020202020204" pitchFamily="34" charset="0"/>
              </a:rPr>
              <a:t>Our Miss</a:t>
            </a:r>
            <a:r>
              <a:rPr lang="en-PH" sz="2400" dirty="0">
                <a:solidFill>
                  <a:schemeClr val="accent4"/>
                </a:solidFill>
                <a:latin typeface="Arial" panose="020B0604020202020204" pitchFamily="34" charset="0"/>
              </a:rPr>
              <a:t>ion</a:t>
            </a:r>
          </a:p>
        </p:txBody>
      </p:sp>
      <p:sp>
        <p:nvSpPr>
          <p:cNvPr id="9" name="Text Placeholder 10">
            <a:extLst>
              <a:ext uri="{FF2B5EF4-FFF2-40B4-BE49-F238E27FC236}">
                <a16:creationId xmlns:a16="http://schemas.microsoft.com/office/drawing/2014/main" id="{7366BC2E-D06F-40A2-A61D-9279A465A88F}"/>
              </a:ext>
            </a:extLst>
          </p:cNvPr>
          <p:cNvSpPr txBox="1">
            <a:spLocks/>
          </p:cNvSpPr>
          <p:nvPr/>
        </p:nvSpPr>
        <p:spPr>
          <a:xfrm>
            <a:off x="571020" y="2106457"/>
            <a:ext cx="5174460" cy="3953244"/>
          </a:xfrm>
          <a:prstGeom prst="rect">
            <a:avLst/>
          </a:prstGeom>
        </p:spPr>
        <p:txBody>
          <a:bodyPr lIns="0" tIns="0" rIns="0" bIns="0">
            <a:normAutofit lnSpcReduction="10000"/>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PH" sz="1800" dirty="0">
                <a:solidFill>
                  <a:schemeClr val="bg1"/>
                </a:solidFill>
                <a:latin typeface="Arial" panose="020B0604020202020204" pitchFamily="34" charset="0"/>
              </a:rPr>
              <a:t>Brighter Futures Alliance exists to ensure that a child's zip code never determines their future. Founded in 2012 by educators and parents on Riverton's East Side, we partner with public schools to surround students with the academic support, mentorship, and opportunity they need to thrive from third grade through their first job.</a:t>
            </a:r>
          </a:p>
          <a:p>
            <a:pPr marL="541338" indent="-182563">
              <a:buClr>
                <a:schemeClr val="bg1"/>
              </a:buClr>
            </a:pPr>
            <a:r>
              <a:rPr lang="en-PH" sz="1800" dirty="0">
                <a:solidFill>
                  <a:schemeClr val="bg1"/>
                </a:solidFill>
                <a:latin typeface="Arial" panose="020B0604020202020204" pitchFamily="34" charset="0"/>
              </a:rPr>
              <a:t>What began as a single after-school tutoring room with 40 students has grown into a regional alliance spanning 38 schools, 720 volunteers, and three integrated programs.</a:t>
            </a:r>
          </a:p>
          <a:p>
            <a:pPr marL="541338" indent="-182563">
              <a:buClr>
                <a:schemeClr val="bg1"/>
              </a:buClr>
            </a:pPr>
            <a:r>
              <a:rPr lang="en-PH" sz="1800" dirty="0">
                <a:solidFill>
                  <a:schemeClr val="bg1"/>
                </a:solidFill>
                <a:latin typeface="Arial" panose="020B0604020202020204" pitchFamily="34" charset="0"/>
              </a:rPr>
              <a:t>Through every stage of growth, one belief has anchored us: talent is everywhere, but opportunity is not. Our job is to close that gap.</a:t>
            </a:r>
          </a:p>
          <a:p>
            <a:pPr marL="274638" indent="-182563"/>
            <a:endParaRPr lang="en-PH" sz="1600" dirty="0">
              <a:solidFill>
                <a:schemeClr val="bg1"/>
              </a:solidFill>
              <a:latin typeface="Arial" panose="020B0604020202020204" pitchFamily="34" charset="0"/>
            </a:endParaRPr>
          </a:p>
        </p:txBody>
      </p:sp>
    </p:spTree>
    <p:extLst>
      <p:ext uri="{BB962C8B-B14F-4D97-AF65-F5344CB8AC3E}">
        <p14:creationId xmlns:p14="http://schemas.microsoft.com/office/powerpoint/2010/main" val="11102156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E24ED3E-0FE8-46DF-A000-D5A8DCD46F09}"/>
              </a:ext>
            </a:extLst>
          </p:cNvPr>
          <p:cNvSpPr>
            <a:spLocks noGrp="1"/>
          </p:cNvSpPr>
          <p:nvPr>
            <p:ph type="ctrTitle"/>
          </p:nvPr>
        </p:nvSpPr>
        <p:spPr/>
        <p:txBody>
          <a:bodyPr/>
          <a:lstStyle/>
          <a:p>
            <a:r>
              <a:rPr lang="en-PH" dirty="0"/>
              <a:t>Financial Overview</a:t>
            </a:r>
          </a:p>
        </p:txBody>
      </p:sp>
      <p:sp>
        <p:nvSpPr>
          <p:cNvPr id="3" name="Slide Number Placeholder 2">
            <a:extLst>
              <a:ext uri="{FF2B5EF4-FFF2-40B4-BE49-F238E27FC236}">
                <a16:creationId xmlns:a16="http://schemas.microsoft.com/office/drawing/2014/main" id="{7E8B9711-56CA-42BD-B8EF-1624DEC4E99A}"/>
              </a:ext>
            </a:extLst>
          </p:cNvPr>
          <p:cNvSpPr>
            <a:spLocks noGrp="1"/>
          </p:cNvSpPr>
          <p:nvPr>
            <p:ph type="sldNum" sz="quarter" idx="12"/>
          </p:nvPr>
        </p:nvSpPr>
        <p:spPr/>
        <p:txBody>
          <a:bodyPr/>
          <a:lstStyle/>
          <a:p>
            <a:fld id="{40FCC99B-2112-4769-A0F7-9B55781EDC8A}" type="slidenum">
              <a:rPr lang="en-PH" smtClean="0"/>
              <a:t>40</a:t>
            </a:fld>
            <a:endParaRPr lang="en-PH" dirty="0"/>
          </a:p>
        </p:txBody>
      </p:sp>
      <p:sp>
        <p:nvSpPr>
          <p:cNvPr id="5" name="Subtitle 4">
            <a:extLst>
              <a:ext uri="{FF2B5EF4-FFF2-40B4-BE49-F238E27FC236}">
                <a16:creationId xmlns:a16="http://schemas.microsoft.com/office/drawing/2014/main" id="{34514B76-7B8C-4959-B55E-F9A464D146A1}"/>
              </a:ext>
            </a:extLst>
          </p:cNvPr>
          <p:cNvSpPr>
            <a:spLocks noGrp="1"/>
          </p:cNvSpPr>
          <p:nvPr>
            <p:ph type="subTitle" idx="1"/>
          </p:nvPr>
        </p:nvSpPr>
        <p:spPr/>
        <p:txBody>
          <a:bodyPr/>
          <a:lstStyle/>
          <a:p>
            <a:endParaRPr lang="en-PH" dirty="0"/>
          </a:p>
        </p:txBody>
      </p:sp>
    </p:spTree>
    <p:extLst>
      <p:ext uri="{BB962C8B-B14F-4D97-AF65-F5344CB8AC3E}">
        <p14:creationId xmlns:p14="http://schemas.microsoft.com/office/powerpoint/2010/main" val="11225308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991F3-20E9-4AAE-BA83-8B2A19D6EF88}"/>
              </a:ext>
            </a:extLst>
          </p:cNvPr>
          <p:cNvSpPr>
            <a:spLocks noGrp="1"/>
          </p:cNvSpPr>
          <p:nvPr>
            <p:ph type="title"/>
          </p:nvPr>
        </p:nvSpPr>
        <p:spPr>
          <a:xfrm>
            <a:off x="571018" y="365126"/>
            <a:ext cx="11049964" cy="578772"/>
          </a:xfrm>
        </p:spPr>
        <p:txBody>
          <a:bodyPr/>
          <a:lstStyle/>
          <a:p>
            <a:r>
              <a:rPr lang="en-PH" dirty="0"/>
              <a:t>Five-Year Financial Picture</a:t>
            </a:r>
          </a:p>
        </p:txBody>
      </p:sp>
      <p:sp>
        <p:nvSpPr>
          <p:cNvPr id="3" name="Slide Number Placeholder 2">
            <a:extLst>
              <a:ext uri="{FF2B5EF4-FFF2-40B4-BE49-F238E27FC236}">
                <a16:creationId xmlns:a16="http://schemas.microsoft.com/office/drawing/2014/main" id="{BCB584B4-E2D0-428C-8089-8EF3854A22FC}"/>
              </a:ext>
            </a:extLst>
          </p:cNvPr>
          <p:cNvSpPr>
            <a:spLocks noGrp="1"/>
          </p:cNvSpPr>
          <p:nvPr>
            <p:ph type="sldNum" sz="quarter" idx="12"/>
          </p:nvPr>
        </p:nvSpPr>
        <p:spPr/>
        <p:txBody>
          <a:bodyPr/>
          <a:lstStyle/>
          <a:p>
            <a:fld id="{40FCC99B-2112-4769-A0F7-9B55781EDC8A}" type="slidenum">
              <a:rPr lang="en-PH" smtClean="0"/>
              <a:t>41</a:t>
            </a:fld>
            <a:endParaRPr lang="en-PH" dirty="0"/>
          </a:p>
        </p:txBody>
      </p:sp>
      <p:graphicFrame>
        <p:nvGraphicFramePr>
          <p:cNvPr id="25" name="Chart 24">
            <a:extLst>
              <a:ext uri="{FF2B5EF4-FFF2-40B4-BE49-F238E27FC236}">
                <a16:creationId xmlns:a16="http://schemas.microsoft.com/office/drawing/2014/main" id="{A9AA4B58-9A73-4DDC-8F84-79FD5BEB6A2C}"/>
              </a:ext>
            </a:extLst>
          </p:cNvPr>
          <p:cNvGraphicFramePr/>
          <p:nvPr/>
        </p:nvGraphicFramePr>
        <p:xfrm>
          <a:off x="571018" y="2518513"/>
          <a:ext cx="5254100" cy="2377578"/>
        </p:xfrm>
        <a:graphic>
          <a:graphicData uri="http://schemas.openxmlformats.org/drawingml/2006/chart">
            <c:chart xmlns:c="http://schemas.openxmlformats.org/drawingml/2006/chart" xmlns:r="http://schemas.openxmlformats.org/officeDocument/2006/relationships" r:id="rId2"/>
          </a:graphicData>
        </a:graphic>
      </p:graphicFrame>
      <p:sp>
        <p:nvSpPr>
          <p:cNvPr id="19" name="ee4pHeader1">
            <a:extLst>
              <a:ext uri="{FF2B5EF4-FFF2-40B4-BE49-F238E27FC236}">
                <a16:creationId xmlns:a16="http://schemas.microsoft.com/office/drawing/2014/main" id="{ACA94B8E-386F-4C9B-A8EB-C702DE766585}"/>
              </a:ext>
            </a:extLst>
          </p:cNvPr>
          <p:cNvSpPr txBox="1"/>
          <p:nvPr/>
        </p:nvSpPr>
        <p:spPr>
          <a:xfrm>
            <a:off x="571017" y="1650367"/>
            <a:ext cx="5254100" cy="619737"/>
          </a:xfrm>
          <a:prstGeom prst="rect">
            <a:avLst/>
          </a:prstGeom>
          <a:noFill/>
          <a:ln cap="rnd">
            <a:noFill/>
          </a:ln>
        </p:spPr>
        <p:txBody>
          <a:bodyPr vert="horz" wrap="square" lIns="0" tIns="0" rIns="0" bIns="0" rtlCol="0" anchor="b" anchorCtr="0">
            <a:noAutofit/>
          </a:bodyPr>
          <a:lstStyle/>
          <a:p>
            <a:pPr marL="0" lvl="3"/>
            <a:r>
              <a:rPr lang="en-US" dirty="0">
                <a:solidFill>
                  <a:schemeClr val="accent1"/>
                </a:solidFill>
                <a:latin typeface="Arial" panose="020B0604020202020204" pitchFamily="34" charset="0"/>
              </a:rPr>
              <a:t>Revenue by year, FY2023–FY2026 ($M) — diversified and growing</a:t>
            </a:r>
          </a:p>
        </p:txBody>
      </p:sp>
      <p:sp>
        <p:nvSpPr>
          <p:cNvPr id="23" name="ee4pHeader1">
            <a:extLst>
              <a:ext uri="{FF2B5EF4-FFF2-40B4-BE49-F238E27FC236}">
                <a16:creationId xmlns:a16="http://schemas.microsoft.com/office/drawing/2014/main" id="{36170B11-B7CD-4D3F-BF86-51D8021D2B3A}"/>
              </a:ext>
            </a:extLst>
          </p:cNvPr>
          <p:cNvSpPr txBox="1"/>
          <p:nvPr/>
        </p:nvSpPr>
        <p:spPr>
          <a:xfrm>
            <a:off x="6366880" y="1650367"/>
            <a:ext cx="5254100" cy="619737"/>
          </a:xfrm>
          <a:prstGeom prst="rect">
            <a:avLst/>
          </a:prstGeom>
          <a:noFill/>
          <a:ln cap="rnd">
            <a:noFill/>
          </a:ln>
        </p:spPr>
        <p:txBody>
          <a:bodyPr vert="horz" wrap="square" lIns="0" tIns="0" rIns="0" bIns="0" rtlCol="0" anchor="b" anchorCtr="0">
            <a:noAutofit/>
          </a:bodyPr>
          <a:lstStyle/>
          <a:p>
            <a:pPr marL="0" lvl="3"/>
            <a:r>
              <a:rPr lang="en-US" dirty="0">
                <a:solidFill>
                  <a:schemeClr val="accent1"/>
                </a:solidFill>
                <a:latin typeface="Arial" panose="020B0604020202020204" pitchFamily="34" charset="0"/>
              </a:rPr>
              <a:t>Expenses by year, FY2023–FY2026 ($M) — programs above 80%</a:t>
            </a:r>
          </a:p>
        </p:txBody>
      </p:sp>
      <p:graphicFrame>
        <p:nvGraphicFramePr>
          <p:cNvPr id="27" name="Chart 26">
            <a:extLst>
              <a:ext uri="{FF2B5EF4-FFF2-40B4-BE49-F238E27FC236}">
                <a16:creationId xmlns:a16="http://schemas.microsoft.com/office/drawing/2014/main" id="{813781FD-7A05-4952-99B2-652300037820}"/>
              </a:ext>
            </a:extLst>
          </p:cNvPr>
          <p:cNvGraphicFramePr/>
          <p:nvPr/>
        </p:nvGraphicFramePr>
        <p:xfrm>
          <a:off x="6366880" y="2518513"/>
          <a:ext cx="5254100" cy="2377578"/>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28">
            <a:extLst>
              <a:ext uri="{FF2B5EF4-FFF2-40B4-BE49-F238E27FC236}">
                <a16:creationId xmlns:a16="http://schemas.microsoft.com/office/drawing/2014/main" id="{7243F534-713C-472E-93E7-34753F6850F8}"/>
              </a:ext>
            </a:extLst>
          </p:cNvPr>
          <p:cNvSpPr txBox="1"/>
          <p:nvPr/>
        </p:nvSpPr>
        <p:spPr>
          <a:xfrm>
            <a:off x="571017" y="5093812"/>
            <a:ext cx="5254100" cy="815608"/>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85750" indent="-285750">
              <a:spcAft>
                <a:spcPts val="600"/>
              </a:spcAft>
              <a:buClr>
                <a:schemeClr val="accent1"/>
              </a:buClr>
              <a:buFont typeface="Arial" panose="020B0604020202020204" pitchFamily="34" charset="0"/>
              <a:buChar char="•"/>
            </a:pPr>
            <a:r>
              <a:rPr lang="en-US" dirty="0">
                <a:solidFill>
                  <a:schemeClr val="tx1"/>
                </a:solidFill>
                <a:latin typeface="Arial" panose="020B0604020202020204" pitchFamily="34" charset="0"/>
              </a:rPr>
              <a:t>Revenue has grown 18% annually with surpluses in each of the last four years, building reserves to 3.2 months of expenses.</a:t>
            </a:r>
          </a:p>
          <a:p>
            <a:pPr marL="285750" indent="-285750">
              <a:spcAft>
                <a:spcPts val="600"/>
              </a:spcAft>
              <a:buClr>
                <a:schemeClr val="accent1"/>
              </a:buClr>
              <a:buFont typeface="Arial" panose="020B0604020202020204" pitchFamily="34" charset="0"/>
              <a:buChar char="•"/>
            </a:pPr>
            <a:r>
              <a:rPr lang="en-US" dirty="0">
                <a:solidFill>
                  <a:schemeClr val="tx1"/>
                </a:solidFill>
                <a:latin typeface="Arial" panose="020B0604020202020204" pitchFamily="34" charset="0"/>
              </a:rPr>
              <a:t>No single funder exceeds 14% of revenue; the top ten combined are under half.</a:t>
            </a:r>
          </a:p>
        </p:txBody>
      </p:sp>
      <p:sp>
        <p:nvSpPr>
          <p:cNvPr id="31" name="TextBox 30">
            <a:extLst>
              <a:ext uri="{FF2B5EF4-FFF2-40B4-BE49-F238E27FC236}">
                <a16:creationId xmlns:a16="http://schemas.microsoft.com/office/drawing/2014/main" id="{2984B4EF-A245-4B87-963B-5B6A9B0A1514}"/>
              </a:ext>
            </a:extLst>
          </p:cNvPr>
          <p:cNvSpPr txBox="1"/>
          <p:nvPr/>
        </p:nvSpPr>
        <p:spPr>
          <a:xfrm>
            <a:off x="6366880" y="5093812"/>
            <a:ext cx="5254100" cy="815608"/>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85750" indent="-285750">
              <a:spcAft>
                <a:spcPts val="600"/>
              </a:spcAft>
              <a:buClr>
                <a:schemeClr val="accent1"/>
              </a:buClr>
              <a:buFont typeface="Arial" panose="020B0604020202020204" pitchFamily="34" charset="0"/>
              <a:buChar char="•"/>
            </a:pPr>
            <a:r>
              <a:rPr lang="en-US" dirty="0">
                <a:solidFill>
                  <a:schemeClr val="tx1"/>
                </a:solidFill>
                <a:latin typeface="Arial" panose="020B0604020202020204" pitchFamily="34" charset="0"/>
              </a:rPr>
              <a:t>Program spending has held at 83% even while we invested in systems and staff ahead of growth.</a:t>
            </a:r>
          </a:p>
          <a:p>
            <a:pPr marL="285750" indent="-285750">
              <a:spcAft>
                <a:spcPts val="600"/>
              </a:spcAft>
              <a:buClr>
                <a:schemeClr val="accent1"/>
              </a:buClr>
              <a:buFont typeface="Arial" panose="020B0604020202020204" pitchFamily="34" charset="0"/>
              <a:buChar char="•"/>
            </a:pPr>
            <a:r>
              <a:rPr lang="en-US" dirty="0">
                <a:solidFill>
                  <a:schemeClr val="tx1"/>
                </a:solidFill>
                <a:latin typeface="Arial" panose="020B0604020202020204" pitchFamily="34" charset="0"/>
              </a:rPr>
              <a:t>Admin and fundraising together stay under 17 cents per dollar — top quartile for our sector.</a:t>
            </a:r>
          </a:p>
        </p:txBody>
      </p:sp>
      <p:cxnSp>
        <p:nvCxnSpPr>
          <p:cNvPr id="5" name="Straight Connector 4">
            <a:extLst>
              <a:ext uri="{FF2B5EF4-FFF2-40B4-BE49-F238E27FC236}">
                <a16:creationId xmlns:a16="http://schemas.microsoft.com/office/drawing/2014/main" id="{123367FF-1065-4D26-A557-1D9115A54F6C}"/>
              </a:ext>
            </a:extLst>
          </p:cNvPr>
          <p:cNvCxnSpPr>
            <a:cxnSpLocks/>
          </p:cNvCxnSpPr>
          <p:nvPr/>
        </p:nvCxnSpPr>
        <p:spPr>
          <a:xfrm>
            <a:off x="6096000" y="1650367"/>
            <a:ext cx="0" cy="4259053"/>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54622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Rounded Corners 20">
            <a:extLst>
              <a:ext uri="{FF2B5EF4-FFF2-40B4-BE49-F238E27FC236}">
                <a16:creationId xmlns:a16="http://schemas.microsoft.com/office/drawing/2014/main" id="{6DA86146-5588-4B4A-BE76-0F28DD028B37}"/>
              </a:ext>
            </a:extLst>
          </p:cNvPr>
          <p:cNvSpPr/>
          <p:nvPr/>
        </p:nvSpPr>
        <p:spPr>
          <a:xfrm>
            <a:off x="571018" y="3981480"/>
            <a:ext cx="7290720" cy="1863524"/>
          </a:xfrm>
          <a:prstGeom prst="roundRect">
            <a:avLst>
              <a:gd name="adj" fmla="val 9380"/>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sp>
        <p:nvSpPr>
          <p:cNvPr id="24" name="Rectangle: Rounded Corners 23">
            <a:extLst>
              <a:ext uri="{FF2B5EF4-FFF2-40B4-BE49-F238E27FC236}">
                <a16:creationId xmlns:a16="http://schemas.microsoft.com/office/drawing/2014/main" id="{59F8E1F7-C923-406A-81C4-BE7DCD57AD1B}"/>
              </a:ext>
            </a:extLst>
          </p:cNvPr>
          <p:cNvSpPr/>
          <p:nvPr/>
        </p:nvSpPr>
        <p:spPr>
          <a:xfrm>
            <a:off x="571018" y="1930183"/>
            <a:ext cx="7290720" cy="1863524"/>
          </a:xfrm>
          <a:prstGeom prst="roundRect">
            <a:avLst>
              <a:gd name="adj" fmla="val 9380"/>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sp>
        <p:nvSpPr>
          <p:cNvPr id="5" name="Title 4">
            <a:extLst>
              <a:ext uri="{FF2B5EF4-FFF2-40B4-BE49-F238E27FC236}">
                <a16:creationId xmlns:a16="http://schemas.microsoft.com/office/drawing/2014/main" id="{A1DCE79D-1FBA-4037-BC7D-A180F468B19F}"/>
              </a:ext>
            </a:extLst>
          </p:cNvPr>
          <p:cNvSpPr>
            <a:spLocks noGrp="1"/>
          </p:cNvSpPr>
          <p:nvPr>
            <p:ph type="title"/>
          </p:nvPr>
        </p:nvSpPr>
        <p:spPr/>
        <p:txBody>
          <a:bodyPr/>
          <a:lstStyle/>
          <a:p>
            <a:r>
              <a:rPr lang="en-US" dirty="0"/>
              <a:t>Funding Mix &amp; Trend</a:t>
            </a:r>
            <a:endParaRPr lang="en-PH" dirty="0"/>
          </a:p>
        </p:txBody>
      </p:sp>
      <p:sp>
        <p:nvSpPr>
          <p:cNvPr id="4" name="Slide Number Placeholder 3">
            <a:extLst>
              <a:ext uri="{FF2B5EF4-FFF2-40B4-BE49-F238E27FC236}">
                <a16:creationId xmlns:a16="http://schemas.microsoft.com/office/drawing/2014/main" id="{C766C8E3-C3CB-464A-8F4C-98A220584F68}"/>
              </a:ext>
            </a:extLst>
          </p:cNvPr>
          <p:cNvSpPr>
            <a:spLocks noGrp="1"/>
          </p:cNvSpPr>
          <p:nvPr>
            <p:ph type="sldNum" sz="quarter" idx="12"/>
          </p:nvPr>
        </p:nvSpPr>
        <p:spPr/>
        <p:txBody>
          <a:bodyPr/>
          <a:lstStyle/>
          <a:p>
            <a:fld id="{50F76E71-DC84-4890-822E-724286D636E2}" type="slidenum">
              <a:rPr lang="en-PH" smtClean="0"/>
              <a:pPr/>
              <a:t>42</a:t>
            </a:fld>
            <a:endParaRPr lang="en-PH" dirty="0"/>
          </a:p>
        </p:txBody>
      </p:sp>
      <p:graphicFrame>
        <p:nvGraphicFramePr>
          <p:cNvPr id="9" name="Chart 8">
            <a:extLst>
              <a:ext uri="{FF2B5EF4-FFF2-40B4-BE49-F238E27FC236}">
                <a16:creationId xmlns:a16="http://schemas.microsoft.com/office/drawing/2014/main" id="{4E57D17E-299E-4B95-A68A-961AB966EE91}"/>
              </a:ext>
            </a:extLst>
          </p:cNvPr>
          <p:cNvGraphicFramePr/>
          <p:nvPr>
            <p:extLst>
              <p:ext uri="{D42A27DB-BD31-4B8C-83A1-F6EECF244321}">
                <p14:modId xmlns:p14="http://schemas.microsoft.com/office/powerpoint/2010/main" val="3226312536"/>
              </p:ext>
            </p:extLst>
          </p:nvPr>
        </p:nvGraphicFramePr>
        <p:xfrm>
          <a:off x="628774" y="1991988"/>
          <a:ext cx="1977266" cy="17399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Chart 18">
            <a:extLst>
              <a:ext uri="{FF2B5EF4-FFF2-40B4-BE49-F238E27FC236}">
                <a16:creationId xmlns:a16="http://schemas.microsoft.com/office/drawing/2014/main" id="{05F59E53-9A7F-49DE-AD00-7475933719EA}"/>
              </a:ext>
            </a:extLst>
          </p:cNvPr>
          <p:cNvGraphicFramePr/>
          <p:nvPr>
            <p:extLst>
              <p:ext uri="{D42A27DB-BD31-4B8C-83A1-F6EECF244321}">
                <p14:modId xmlns:p14="http://schemas.microsoft.com/office/powerpoint/2010/main" val="66523350"/>
              </p:ext>
            </p:extLst>
          </p:nvPr>
        </p:nvGraphicFramePr>
        <p:xfrm>
          <a:off x="628774" y="4043285"/>
          <a:ext cx="1977266" cy="1739914"/>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22">
            <a:extLst>
              <a:ext uri="{FF2B5EF4-FFF2-40B4-BE49-F238E27FC236}">
                <a16:creationId xmlns:a16="http://schemas.microsoft.com/office/drawing/2014/main" id="{6CFADC7A-6825-42DB-9C87-0E98047CC217}"/>
              </a:ext>
            </a:extLst>
          </p:cNvPr>
          <p:cNvSpPr txBox="1"/>
          <p:nvPr/>
        </p:nvSpPr>
        <p:spPr>
          <a:xfrm>
            <a:off x="2639383" y="1979689"/>
            <a:ext cx="1664965" cy="365125"/>
          </a:xfrm>
          <a:prstGeom prst="rect">
            <a:avLst/>
          </a:prstGeom>
          <a:noFill/>
        </p:spPr>
        <p:txBody>
          <a:bodyPr wrap="square" lIns="0" tIns="0" rIns="0" bIns="0" rtlCol="0" anchor="b">
            <a:normAutofit/>
          </a:bodyPr>
          <a:lstStyle/>
          <a:p>
            <a:r>
              <a:rPr lang="en-US" b="1" dirty="0">
                <a:solidFill>
                  <a:schemeClr val="accent1"/>
                </a:solidFill>
                <a:latin typeface="Arial" panose="020B0604020202020204" pitchFamily="34" charset="0"/>
              </a:rPr>
              <a:t>Foundations</a:t>
            </a:r>
            <a:endParaRPr lang="en-PH" b="1" dirty="0">
              <a:solidFill>
                <a:schemeClr val="accent1"/>
              </a:solidFill>
              <a:latin typeface="Arial" panose="020B0604020202020204" pitchFamily="34" charset="0"/>
            </a:endParaRPr>
          </a:p>
        </p:txBody>
      </p:sp>
      <p:sp>
        <p:nvSpPr>
          <p:cNvPr id="17" name="TextBox 16">
            <a:extLst>
              <a:ext uri="{FF2B5EF4-FFF2-40B4-BE49-F238E27FC236}">
                <a16:creationId xmlns:a16="http://schemas.microsoft.com/office/drawing/2014/main" id="{39591206-EE52-4767-9E17-376C7D3D47AC}"/>
              </a:ext>
            </a:extLst>
          </p:cNvPr>
          <p:cNvSpPr txBox="1"/>
          <p:nvPr/>
        </p:nvSpPr>
        <p:spPr>
          <a:xfrm>
            <a:off x="2639383" y="2410737"/>
            <a:ext cx="4959597" cy="1234575"/>
          </a:xfrm>
          <a:prstGeom prst="rect">
            <a:avLst/>
          </a:prstGeom>
          <a:noFill/>
        </p:spPr>
        <p:txBody>
          <a:bodyPr wrap="square" lIns="0" tIns="0" rIns="0" bIns="0" rtlCol="0">
            <a:normAutofit fontScale="92500" lnSpcReduction="10000"/>
          </a:bodyPr>
          <a:lstStyle/>
          <a:p>
            <a:r>
              <a:rPr lang="en-US" sz="1600" dirty="0">
                <a:latin typeface="Arial" panose="020B0604020202020204" pitchFamily="34" charset="0"/>
              </a:rPr>
              <a:t>Institutional foundations provide 43% of revenue across 24 active grants. Multi-year commitments now cover 60% of that base, giving us planning certainty we lacked five years ago. Our goal is to keep any single institution below 12% of total revenue.</a:t>
            </a:r>
            <a:br>
              <a:rPr lang="en-US" sz="1600" dirty="0">
                <a:latin typeface="Arial" panose="020B0604020202020204" pitchFamily="34" charset="0"/>
              </a:rPr>
            </a:br>
            <a:r>
              <a:rPr lang="en-US" sz="1600" dirty="0">
                <a:latin typeface="Arial" panose="020B0604020202020204" pitchFamily="34" charset="0"/>
              </a:rPr>
              <a:t>43% of revenue</a:t>
            </a:r>
          </a:p>
        </p:txBody>
      </p:sp>
      <p:sp>
        <p:nvSpPr>
          <p:cNvPr id="20" name="TextBox 19">
            <a:extLst>
              <a:ext uri="{FF2B5EF4-FFF2-40B4-BE49-F238E27FC236}">
                <a16:creationId xmlns:a16="http://schemas.microsoft.com/office/drawing/2014/main" id="{CD9D6C49-EDB0-423A-8305-0C19511AF7D7}"/>
              </a:ext>
            </a:extLst>
          </p:cNvPr>
          <p:cNvSpPr txBox="1"/>
          <p:nvPr/>
        </p:nvSpPr>
        <p:spPr>
          <a:xfrm>
            <a:off x="2639383" y="4030986"/>
            <a:ext cx="1664965" cy="365125"/>
          </a:xfrm>
          <a:prstGeom prst="rect">
            <a:avLst/>
          </a:prstGeom>
          <a:noFill/>
        </p:spPr>
        <p:txBody>
          <a:bodyPr wrap="square" lIns="0" tIns="0" rIns="0" bIns="0" rtlCol="0" anchor="b">
            <a:normAutofit/>
          </a:bodyPr>
          <a:lstStyle/>
          <a:p>
            <a:r>
              <a:rPr lang="en-US" b="1" dirty="0">
                <a:solidFill>
                  <a:schemeClr val="accent1"/>
                </a:solidFill>
                <a:latin typeface="Arial" panose="020B0604020202020204" pitchFamily="34" charset="0"/>
              </a:rPr>
              <a:t>Individuals</a:t>
            </a:r>
            <a:endParaRPr lang="en-PH" b="1" dirty="0">
              <a:solidFill>
                <a:schemeClr val="accent1"/>
              </a:solidFill>
              <a:latin typeface="Arial" panose="020B0604020202020204" pitchFamily="34" charset="0"/>
            </a:endParaRPr>
          </a:p>
        </p:txBody>
      </p:sp>
      <p:sp>
        <p:nvSpPr>
          <p:cNvPr id="22" name="TextBox 21">
            <a:extLst>
              <a:ext uri="{FF2B5EF4-FFF2-40B4-BE49-F238E27FC236}">
                <a16:creationId xmlns:a16="http://schemas.microsoft.com/office/drawing/2014/main" id="{7C0C986E-01C8-429B-80FA-3EA2D0A3EAC9}"/>
              </a:ext>
            </a:extLst>
          </p:cNvPr>
          <p:cNvSpPr txBox="1"/>
          <p:nvPr/>
        </p:nvSpPr>
        <p:spPr>
          <a:xfrm>
            <a:off x="2639383" y="4462034"/>
            <a:ext cx="4959597" cy="1234575"/>
          </a:xfrm>
          <a:prstGeom prst="rect">
            <a:avLst/>
          </a:prstGeom>
          <a:noFill/>
        </p:spPr>
        <p:txBody>
          <a:bodyPr wrap="square" lIns="0" tIns="0" rIns="0" bIns="0" rtlCol="0">
            <a:normAutofit fontScale="92500" lnSpcReduction="10000"/>
          </a:bodyPr>
          <a:lstStyle/>
          <a:p>
            <a:r>
              <a:rPr lang="en-US" sz="1600" dirty="0">
                <a:latin typeface="Arial" panose="020B0604020202020204" pitchFamily="34" charset="0"/>
              </a:rPr>
              <a:t>Individual giving — 900 donors from $10 monthly gifts to seven-figure commitments — contributes 34% and is our fastest-growing stream, up 3x in five years. The Futures Fund campaign will deepen this base with a major-gifts program.</a:t>
            </a:r>
            <a:br>
              <a:rPr lang="en-US" sz="1600" dirty="0">
                <a:latin typeface="Arial" panose="020B0604020202020204" pitchFamily="34" charset="0"/>
              </a:rPr>
            </a:br>
            <a:r>
              <a:rPr lang="en-US" sz="1600" dirty="0">
                <a:latin typeface="Arial" panose="020B0604020202020204" pitchFamily="34" charset="0"/>
              </a:rPr>
              <a:t>34% of revenue</a:t>
            </a:r>
          </a:p>
        </p:txBody>
      </p:sp>
      <p:graphicFrame>
        <p:nvGraphicFramePr>
          <p:cNvPr id="34" name="Chart 33">
            <a:extLst>
              <a:ext uri="{FF2B5EF4-FFF2-40B4-BE49-F238E27FC236}">
                <a16:creationId xmlns:a16="http://schemas.microsoft.com/office/drawing/2014/main" id="{A853024E-07E9-4C15-987D-436F4B5238EC}"/>
              </a:ext>
            </a:extLst>
          </p:cNvPr>
          <p:cNvGraphicFramePr/>
          <p:nvPr>
            <p:extLst>
              <p:ext uri="{D42A27DB-BD31-4B8C-83A1-F6EECF244321}">
                <p14:modId xmlns:p14="http://schemas.microsoft.com/office/powerpoint/2010/main" val="4091385979"/>
              </p:ext>
            </p:extLst>
          </p:nvPr>
        </p:nvGraphicFramePr>
        <p:xfrm>
          <a:off x="8077291" y="2245489"/>
          <a:ext cx="3543691" cy="2845109"/>
        </p:xfrm>
        <a:graphic>
          <a:graphicData uri="http://schemas.openxmlformats.org/drawingml/2006/chart">
            <c:chart xmlns:c="http://schemas.openxmlformats.org/drawingml/2006/chart" xmlns:r="http://schemas.openxmlformats.org/officeDocument/2006/relationships" r:id="rId4"/>
          </a:graphicData>
        </a:graphic>
      </p:graphicFrame>
      <p:sp>
        <p:nvSpPr>
          <p:cNvPr id="35" name="TextBox 34">
            <a:extLst>
              <a:ext uri="{FF2B5EF4-FFF2-40B4-BE49-F238E27FC236}">
                <a16:creationId xmlns:a16="http://schemas.microsoft.com/office/drawing/2014/main" id="{E58A7E52-3B28-4EF6-81C5-97562FD0A083}"/>
              </a:ext>
            </a:extLst>
          </p:cNvPr>
          <p:cNvSpPr txBox="1"/>
          <p:nvPr/>
        </p:nvSpPr>
        <p:spPr>
          <a:xfrm>
            <a:off x="8077290" y="2082132"/>
            <a:ext cx="3543691" cy="365125"/>
          </a:xfrm>
          <a:prstGeom prst="rect">
            <a:avLst/>
          </a:prstGeom>
          <a:noFill/>
        </p:spPr>
        <p:txBody>
          <a:bodyPr wrap="square" lIns="0" tIns="0" rIns="0" bIns="0" rtlCol="0" anchor="b">
            <a:normAutofit/>
          </a:bodyPr>
          <a:lstStyle/>
          <a:p>
            <a:pPr algn="ctr"/>
            <a:r>
              <a:rPr lang="en-US" sz="2000" b="1" dirty="0">
                <a:solidFill>
                  <a:schemeClr val="accent1"/>
                </a:solidFill>
                <a:latin typeface="Arial" panose="020B0604020202020204" pitchFamily="34" charset="0"/>
              </a:rPr>
              <a:t>Programs</a:t>
            </a:r>
            <a:endParaRPr lang="en-PH" sz="2000" b="1" dirty="0">
              <a:solidFill>
                <a:schemeClr val="accent1"/>
              </a:solidFill>
              <a:latin typeface="Arial" panose="020B0604020202020204" pitchFamily="34" charset="0"/>
            </a:endParaRPr>
          </a:p>
        </p:txBody>
      </p:sp>
      <p:sp>
        <p:nvSpPr>
          <p:cNvPr id="36" name="Rectangle: Rounded Corners 35">
            <a:extLst>
              <a:ext uri="{FF2B5EF4-FFF2-40B4-BE49-F238E27FC236}">
                <a16:creationId xmlns:a16="http://schemas.microsoft.com/office/drawing/2014/main" id="{A7A5057C-2D72-4B86-AA5D-53002ED4670F}"/>
              </a:ext>
            </a:extLst>
          </p:cNvPr>
          <p:cNvSpPr/>
          <p:nvPr/>
        </p:nvSpPr>
        <p:spPr>
          <a:xfrm>
            <a:off x="8077291" y="1930183"/>
            <a:ext cx="3543692" cy="3938182"/>
          </a:xfrm>
          <a:prstGeom prst="roundRect">
            <a:avLst>
              <a:gd name="adj" fmla="val 9380"/>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100" dirty="0">
              <a:latin typeface="Arial" panose="020B0604020202020204" pitchFamily="34" charset="0"/>
            </a:endParaRPr>
          </a:p>
        </p:txBody>
      </p:sp>
      <p:sp>
        <p:nvSpPr>
          <p:cNvPr id="37" name="TextBox 36">
            <a:extLst>
              <a:ext uri="{FF2B5EF4-FFF2-40B4-BE49-F238E27FC236}">
                <a16:creationId xmlns:a16="http://schemas.microsoft.com/office/drawing/2014/main" id="{C056DF97-E39A-41FB-BBD9-BCC97CBD5263}"/>
              </a:ext>
            </a:extLst>
          </p:cNvPr>
          <p:cNvSpPr txBox="1"/>
          <p:nvPr/>
        </p:nvSpPr>
        <p:spPr>
          <a:xfrm>
            <a:off x="8193957" y="4949423"/>
            <a:ext cx="3310360" cy="696759"/>
          </a:xfrm>
          <a:prstGeom prst="rect">
            <a:avLst/>
          </a:prstGeom>
          <a:noFill/>
        </p:spPr>
        <p:txBody>
          <a:bodyPr wrap="square" lIns="0" tIns="0" rIns="0" bIns="0" rtlCol="0" anchor="ctr">
            <a:normAutofit fontScale="85000" lnSpcReduction="10000"/>
          </a:bodyPr>
          <a:lstStyle/>
          <a:p>
            <a:pPr algn="ctr"/>
            <a:r>
              <a:rPr lang="en-US" dirty="0">
                <a:latin typeface="Arial" panose="020B0604020202020204" pitchFamily="34" charset="0"/>
              </a:rPr>
              <a:t>83 cents of every dollar funds programs directly; admin and fundraising share the remaining 17.</a:t>
            </a:r>
          </a:p>
        </p:txBody>
      </p:sp>
      <p:sp>
        <p:nvSpPr>
          <p:cNvPr id="18" name="TextBox 17">
            <a:extLst>
              <a:ext uri="{FF2B5EF4-FFF2-40B4-BE49-F238E27FC236}">
                <a16:creationId xmlns:a16="http://schemas.microsoft.com/office/drawing/2014/main" id="{91F9856F-E156-46E8-AD5B-6CA23DD37D8B}"/>
              </a:ext>
            </a:extLst>
          </p:cNvPr>
          <p:cNvSpPr txBox="1"/>
          <p:nvPr/>
        </p:nvSpPr>
        <p:spPr>
          <a:xfrm>
            <a:off x="571017" y="1231100"/>
            <a:ext cx="11049963" cy="508312"/>
          </a:xfrm>
          <a:prstGeom prst="rect">
            <a:avLst/>
          </a:prstGeom>
          <a:noFill/>
        </p:spPr>
        <p:txBody>
          <a:bodyPr wrap="square" lIns="0" tIns="0" rIns="0" bIns="0" rtlCol="0" anchor="b">
            <a:normAutofit/>
          </a:bodyPr>
          <a:lstStyle/>
          <a:p>
            <a:r>
              <a:rPr lang="en-US" sz="2000" b="1" dirty="0">
                <a:solidFill>
                  <a:schemeClr val="accent1"/>
                </a:solidFill>
                <a:latin typeface="Arial" panose="020B0604020202020204" pitchFamily="34" charset="0"/>
              </a:rPr>
              <a:t>FY2026 view</a:t>
            </a:r>
            <a:endParaRPr lang="en-PH" sz="2000" b="1" dirty="0">
              <a:solidFill>
                <a:schemeClr val="accent1"/>
              </a:solidFill>
              <a:latin typeface="Arial" panose="020B0604020202020204" pitchFamily="34" charset="0"/>
            </a:endParaRPr>
          </a:p>
        </p:txBody>
      </p:sp>
    </p:spTree>
    <p:extLst>
      <p:ext uri="{BB962C8B-B14F-4D97-AF65-F5344CB8AC3E}">
        <p14:creationId xmlns:p14="http://schemas.microsoft.com/office/powerpoint/2010/main" val="39513589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F06EB2-5BA0-4831-96B2-244AF4CFE4A4}"/>
              </a:ext>
            </a:extLst>
          </p:cNvPr>
          <p:cNvSpPr>
            <a:spLocks noGrp="1"/>
          </p:cNvSpPr>
          <p:nvPr>
            <p:ph type="title"/>
          </p:nvPr>
        </p:nvSpPr>
        <p:spPr>
          <a:xfrm>
            <a:off x="571018" y="365126"/>
            <a:ext cx="11049964" cy="578772"/>
          </a:xfrm>
        </p:spPr>
        <p:txBody>
          <a:bodyPr>
            <a:normAutofit/>
          </a:bodyPr>
          <a:lstStyle/>
          <a:p>
            <a:r>
              <a:rPr lang="en-PH" dirty="0"/>
              <a:t>Cost Efficiency Trends</a:t>
            </a:r>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43</a:t>
            </a:fld>
            <a:endParaRPr lang="en-PH" dirty="0"/>
          </a:p>
        </p:txBody>
      </p:sp>
      <p:graphicFrame>
        <p:nvGraphicFramePr>
          <p:cNvPr id="6" name="Chart 5">
            <a:extLst>
              <a:ext uri="{FF2B5EF4-FFF2-40B4-BE49-F238E27FC236}">
                <a16:creationId xmlns:a16="http://schemas.microsoft.com/office/drawing/2014/main" id="{4CED25E3-68E1-4601-82E1-B733C52293E7}"/>
              </a:ext>
            </a:extLst>
          </p:cNvPr>
          <p:cNvGraphicFramePr/>
          <p:nvPr/>
        </p:nvGraphicFramePr>
        <p:xfrm>
          <a:off x="2338086" y="2342199"/>
          <a:ext cx="2966823" cy="1894711"/>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5E130378-1053-40D0-A95A-950DA42895D1}"/>
              </a:ext>
            </a:extLst>
          </p:cNvPr>
          <p:cNvSpPr txBox="1"/>
          <p:nvPr/>
        </p:nvSpPr>
        <p:spPr>
          <a:xfrm>
            <a:off x="2338086" y="4500870"/>
            <a:ext cx="2966825" cy="6499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spcAft>
                <a:spcPts val="600"/>
              </a:spcAft>
              <a:buClr>
                <a:schemeClr val="accent1"/>
              </a:buClr>
              <a:buNone/>
              <a:tabLst>
                <a:tab pos="173038" algn="l"/>
              </a:tabLst>
            </a:pPr>
            <a:r>
              <a:rPr lang="en-US" sz="1300" dirty="0">
                <a:solidFill>
                  <a:schemeClr val="tx1"/>
                </a:solidFill>
                <a:latin typeface="Arial" panose="020B0604020202020204" pitchFamily="34" charset="0"/>
              </a:rPr>
              <a:t>Cost per outcome has fallen across all three programs even as wages and rents rose.</a:t>
            </a:r>
          </a:p>
        </p:txBody>
      </p:sp>
      <p:sp>
        <p:nvSpPr>
          <p:cNvPr id="9" name="ee4pHeader1">
            <a:extLst>
              <a:ext uri="{FF2B5EF4-FFF2-40B4-BE49-F238E27FC236}">
                <a16:creationId xmlns:a16="http://schemas.microsoft.com/office/drawing/2014/main" id="{60AFED9C-B774-40C7-8401-594F4AEC83F9}"/>
              </a:ext>
            </a:extLst>
          </p:cNvPr>
          <p:cNvSpPr txBox="1"/>
          <p:nvPr/>
        </p:nvSpPr>
        <p:spPr>
          <a:xfrm>
            <a:off x="2569580" y="1650367"/>
            <a:ext cx="2735342" cy="493874"/>
          </a:xfrm>
          <a:prstGeom prst="roundRect">
            <a:avLst/>
          </a:prstGeom>
          <a:solidFill>
            <a:schemeClr val="accent1"/>
          </a:solidFill>
          <a:ln cap="rnd">
            <a:noFill/>
          </a:ln>
        </p:spPr>
        <p:txBody>
          <a:bodyPr vert="horz" wrap="square" lIns="432000" tIns="0" rIns="0" bIns="0" rtlCol="0" anchor="b" anchorCtr="0">
            <a:noAutofit/>
          </a:bodyPr>
          <a:lstStyle/>
          <a:p>
            <a:pPr marL="0" lvl="3"/>
            <a:r>
              <a:rPr lang="en-US" sz="1400" b="1" dirty="0">
                <a:solidFill>
                  <a:schemeClr val="bg2"/>
                </a:solidFill>
                <a:latin typeface="Arial" panose="020B0604020202020204" pitchFamily="34" charset="0"/>
              </a:rPr>
              <a:t>Learning Labs: cost per student ($)</a:t>
            </a:r>
          </a:p>
        </p:txBody>
      </p:sp>
      <p:sp>
        <p:nvSpPr>
          <p:cNvPr id="10" name="ee4pHeader1">
            <a:extLst>
              <a:ext uri="{FF2B5EF4-FFF2-40B4-BE49-F238E27FC236}">
                <a16:creationId xmlns:a16="http://schemas.microsoft.com/office/drawing/2014/main" id="{FD2850AD-C496-4ED1-9B0B-3925BD2A210D}"/>
              </a:ext>
            </a:extLst>
          </p:cNvPr>
          <p:cNvSpPr txBox="1"/>
          <p:nvPr/>
        </p:nvSpPr>
        <p:spPr>
          <a:xfrm>
            <a:off x="5727610" y="1650367"/>
            <a:ext cx="2735342" cy="493874"/>
          </a:xfrm>
          <a:prstGeom prst="roundRect">
            <a:avLst/>
          </a:prstGeom>
          <a:solidFill>
            <a:schemeClr val="accent1"/>
          </a:solidFill>
          <a:ln cap="rnd">
            <a:noFill/>
          </a:ln>
        </p:spPr>
        <p:txBody>
          <a:bodyPr vert="horz" wrap="square" lIns="432000" tIns="0" rIns="0" bIns="0" rtlCol="0" anchor="b" anchorCtr="0">
            <a:noAutofit/>
          </a:bodyPr>
          <a:lstStyle/>
          <a:p>
            <a:pPr marL="0" lvl="3"/>
            <a:r>
              <a:rPr lang="en-US" sz="1400" b="1" dirty="0">
                <a:solidFill>
                  <a:schemeClr val="bg2"/>
                </a:solidFill>
                <a:latin typeface="Arial" panose="020B0604020202020204" pitchFamily="34" charset="0"/>
              </a:rPr>
              <a:t>Pathways: cost per match ($)</a:t>
            </a:r>
          </a:p>
        </p:txBody>
      </p:sp>
      <p:sp>
        <p:nvSpPr>
          <p:cNvPr id="11" name="ee4pHeader1">
            <a:extLst>
              <a:ext uri="{FF2B5EF4-FFF2-40B4-BE49-F238E27FC236}">
                <a16:creationId xmlns:a16="http://schemas.microsoft.com/office/drawing/2014/main" id="{697AE807-52AF-4B41-A842-49C42A1CC157}"/>
              </a:ext>
            </a:extLst>
          </p:cNvPr>
          <p:cNvSpPr txBox="1"/>
          <p:nvPr/>
        </p:nvSpPr>
        <p:spPr>
          <a:xfrm>
            <a:off x="8885640" y="1650367"/>
            <a:ext cx="2735342" cy="493874"/>
          </a:xfrm>
          <a:prstGeom prst="roundRect">
            <a:avLst/>
          </a:prstGeom>
          <a:solidFill>
            <a:schemeClr val="accent1"/>
          </a:solidFill>
          <a:ln cap="rnd">
            <a:noFill/>
          </a:ln>
        </p:spPr>
        <p:txBody>
          <a:bodyPr vert="horz" wrap="square" lIns="432000" tIns="0" rIns="0" bIns="0" rtlCol="0" anchor="b" anchorCtr="0">
            <a:noAutofit/>
          </a:bodyPr>
          <a:lstStyle/>
          <a:p>
            <a:pPr marL="0" lvl="3"/>
            <a:r>
              <a:rPr lang="en-US" sz="1400" b="1" dirty="0">
                <a:solidFill>
                  <a:schemeClr val="bg2"/>
                </a:solidFill>
                <a:latin typeface="Arial" panose="020B0604020202020204" pitchFamily="34" charset="0"/>
              </a:rPr>
              <a:t>Launch: cost per enrollee ($)</a:t>
            </a:r>
          </a:p>
        </p:txBody>
      </p:sp>
      <p:graphicFrame>
        <p:nvGraphicFramePr>
          <p:cNvPr id="12" name="Chart 11">
            <a:extLst>
              <a:ext uri="{FF2B5EF4-FFF2-40B4-BE49-F238E27FC236}">
                <a16:creationId xmlns:a16="http://schemas.microsoft.com/office/drawing/2014/main" id="{3A9B03B5-CFFE-4978-A0AB-AFAD1CAE62D1}"/>
              </a:ext>
            </a:extLst>
          </p:cNvPr>
          <p:cNvGraphicFramePr/>
          <p:nvPr/>
        </p:nvGraphicFramePr>
        <p:xfrm>
          <a:off x="5496115" y="2342199"/>
          <a:ext cx="2966823" cy="1894711"/>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ED6D1EE0-F6BC-4DF5-A06D-6B3546F06BEC}"/>
              </a:ext>
            </a:extLst>
          </p:cNvPr>
          <p:cNvSpPr txBox="1"/>
          <p:nvPr/>
        </p:nvSpPr>
        <p:spPr>
          <a:xfrm>
            <a:off x="5496115" y="4500870"/>
            <a:ext cx="2966825" cy="6499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spcAft>
                <a:spcPts val="600"/>
              </a:spcAft>
              <a:buClr>
                <a:schemeClr val="accent1"/>
              </a:buClr>
              <a:buNone/>
            </a:pPr>
            <a:r>
              <a:rPr lang="en-US" sz="1300" dirty="0">
                <a:solidFill>
                  <a:schemeClr val="tx1"/>
                </a:solidFill>
                <a:latin typeface="Arial" panose="020B0604020202020204" pitchFamily="34" charset="0"/>
              </a:rPr>
              <a:t>Scale is the driver: fixed site costs now spread across 35% more students.</a:t>
            </a:r>
          </a:p>
        </p:txBody>
      </p:sp>
      <p:graphicFrame>
        <p:nvGraphicFramePr>
          <p:cNvPr id="14" name="Chart 13">
            <a:extLst>
              <a:ext uri="{FF2B5EF4-FFF2-40B4-BE49-F238E27FC236}">
                <a16:creationId xmlns:a16="http://schemas.microsoft.com/office/drawing/2014/main" id="{2E95B4F3-9069-4ABB-ACC5-644475C03416}"/>
              </a:ext>
            </a:extLst>
          </p:cNvPr>
          <p:cNvGraphicFramePr/>
          <p:nvPr/>
        </p:nvGraphicFramePr>
        <p:xfrm>
          <a:off x="8654144" y="2342199"/>
          <a:ext cx="2966823" cy="1894711"/>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a:extLst>
              <a:ext uri="{FF2B5EF4-FFF2-40B4-BE49-F238E27FC236}">
                <a16:creationId xmlns:a16="http://schemas.microsoft.com/office/drawing/2014/main" id="{7BE1A593-ED49-415F-AC4E-F7DE4A2008AF}"/>
              </a:ext>
            </a:extLst>
          </p:cNvPr>
          <p:cNvSpPr txBox="1"/>
          <p:nvPr/>
        </p:nvSpPr>
        <p:spPr>
          <a:xfrm>
            <a:off x="8654144" y="4500870"/>
            <a:ext cx="2966825" cy="6499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spcAft>
                <a:spcPts val="600"/>
              </a:spcAft>
              <a:buClr>
                <a:schemeClr val="accent1"/>
              </a:buClr>
              <a:buNone/>
            </a:pPr>
            <a:r>
              <a:rPr lang="en-US" sz="1300" dirty="0">
                <a:solidFill>
                  <a:schemeClr val="tx1"/>
                </a:solidFill>
                <a:latin typeface="Arial" panose="020B0604020202020204" pitchFamily="34" charset="0"/>
              </a:rPr>
              <a:t>Volunteer leverage: each staff hour now supports 7.5 volunteer hours, up from 5.</a:t>
            </a:r>
          </a:p>
        </p:txBody>
      </p:sp>
      <p:sp>
        <p:nvSpPr>
          <p:cNvPr id="24" name="TextBox 23">
            <a:extLst>
              <a:ext uri="{FF2B5EF4-FFF2-40B4-BE49-F238E27FC236}">
                <a16:creationId xmlns:a16="http://schemas.microsoft.com/office/drawing/2014/main" id="{206F3AF2-8518-445D-983E-D735D5D5D80B}"/>
              </a:ext>
            </a:extLst>
          </p:cNvPr>
          <p:cNvSpPr txBox="1"/>
          <p:nvPr/>
        </p:nvSpPr>
        <p:spPr>
          <a:xfrm>
            <a:off x="2338086" y="5414792"/>
            <a:ext cx="2966825" cy="6499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spcAft>
                <a:spcPts val="600"/>
              </a:spcAft>
              <a:buClr>
                <a:schemeClr val="accent1"/>
              </a:buClr>
              <a:buNone/>
              <a:tabLst>
                <a:tab pos="173038" algn="l"/>
              </a:tabLst>
            </a:pPr>
            <a:r>
              <a:rPr lang="en-US" sz="1300" dirty="0">
                <a:solidFill>
                  <a:schemeClr val="tx1"/>
                </a:solidFill>
                <a:latin typeface="Arial" panose="020B0604020202020204" pitchFamily="34" charset="0"/>
              </a:rPr>
              <a:t>Shared back office keeps admin flat as programs grow.</a:t>
            </a:r>
          </a:p>
        </p:txBody>
      </p:sp>
      <p:sp>
        <p:nvSpPr>
          <p:cNvPr id="25" name="TextBox 24">
            <a:extLst>
              <a:ext uri="{FF2B5EF4-FFF2-40B4-BE49-F238E27FC236}">
                <a16:creationId xmlns:a16="http://schemas.microsoft.com/office/drawing/2014/main" id="{FB955CDC-02FF-46DC-88B7-2007610D02B3}"/>
              </a:ext>
            </a:extLst>
          </p:cNvPr>
          <p:cNvSpPr txBox="1"/>
          <p:nvPr/>
        </p:nvSpPr>
        <p:spPr>
          <a:xfrm>
            <a:off x="5496115" y="5414792"/>
            <a:ext cx="2966825" cy="6499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spcAft>
                <a:spcPts val="600"/>
              </a:spcAft>
              <a:buClr>
                <a:schemeClr val="accent1"/>
              </a:buClr>
              <a:buNone/>
            </a:pPr>
            <a:r>
              <a:rPr lang="en-US" sz="1300" dirty="0">
                <a:solidFill>
                  <a:schemeClr val="tx1"/>
                </a:solidFill>
                <a:latin typeface="Arial" panose="020B0604020202020204" pitchFamily="34" charset="0"/>
              </a:rPr>
              <a:t>Digital tools cut coordination time by a third at every site.</a:t>
            </a:r>
          </a:p>
        </p:txBody>
      </p:sp>
      <p:sp>
        <p:nvSpPr>
          <p:cNvPr id="26" name="TextBox 25">
            <a:extLst>
              <a:ext uri="{FF2B5EF4-FFF2-40B4-BE49-F238E27FC236}">
                <a16:creationId xmlns:a16="http://schemas.microsoft.com/office/drawing/2014/main" id="{40FAC91D-0967-410A-B2D4-FF0C4AB3352E}"/>
              </a:ext>
            </a:extLst>
          </p:cNvPr>
          <p:cNvSpPr txBox="1"/>
          <p:nvPr/>
        </p:nvSpPr>
        <p:spPr>
          <a:xfrm>
            <a:off x="8654144" y="5414792"/>
            <a:ext cx="2966825" cy="6499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spcAft>
                <a:spcPts val="600"/>
              </a:spcAft>
              <a:buClr>
                <a:schemeClr val="accent1"/>
              </a:buClr>
              <a:buNone/>
            </a:pPr>
            <a:r>
              <a:rPr lang="en-US" sz="1300" dirty="0">
                <a:solidFill>
                  <a:schemeClr val="tx1"/>
                </a:solidFill>
                <a:latin typeface="Arial" panose="020B0604020202020204" pitchFamily="34" charset="0"/>
              </a:rPr>
              <a:t>Savings are reinvested in tutor training and student transportation.</a:t>
            </a:r>
          </a:p>
        </p:txBody>
      </p:sp>
      <p:sp>
        <p:nvSpPr>
          <p:cNvPr id="33" name="TextBox 32">
            <a:extLst>
              <a:ext uri="{FF2B5EF4-FFF2-40B4-BE49-F238E27FC236}">
                <a16:creationId xmlns:a16="http://schemas.microsoft.com/office/drawing/2014/main" id="{D03EC62F-BC79-4484-BA8F-368EFD4D60B0}"/>
              </a:ext>
            </a:extLst>
          </p:cNvPr>
          <p:cNvSpPr txBox="1"/>
          <p:nvPr/>
        </p:nvSpPr>
        <p:spPr>
          <a:xfrm>
            <a:off x="571018" y="4500870"/>
            <a:ext cx="1466126" cy="649962"/>
          </a:xfrm>
          <a:prstGeom prst="rect">
            <a:avLst/>
          </a:prstGeom>
          <a:noFill/>
          <a:ln w="9525" cap="flat" cmpd="sng" algn="ctr">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spcAft>
                <a:spcPts val="600"/>
              </a:spcAft>
              <a:buClr>
                <a:schemeClr val="accent1"/>
              </a:buClr>
              <a:buNone/>
              <a:tabLst>
                <a:tab pos="173038" algn="l"/>
              </a:tabLst>
            </a:pPr>
            <a:r>
              <a:rPr lang="en-US" sz="1400" b="1" dirty="0">
                <a:solidFill>
                  <a:schemeClr val="tx1"/>
                </a:solidFill>
                <a:latin typeface="Arial" panose="020B0604020202020204" pitchFamily="34" charset="0"/>
              </a:rPr>
              <a:t>Why costs fall</a:t>
            </a:r>
          </a:p>
        </p:txBody>
      </p:sp>
      <p:sp>
        <p:nvSpPr>
          <p:cNvPr id="35" name="TextBox 34">
            <a:extLst>
              <a:ext uri="{FF2B5EF4-FFF2-40B4-BE49-F238E27FC236}">
                <a16:creationId xmlns:a16="http://schemas.microsoft.com/office/drawing/2014/main" id="{D9518575-55E2-4C41-BE25-762D6FC36048}"/>
              </a:ext>
            </a:extLst>
          </p:cNvPr>
          <p:cNvSpPr txBox="1"/>
          <p:nvPr/>
        </p:nvSpPr>
        <p:spPr>
          <a:xfrm>
            <a:off x="571018" y="5414792"/>
            <a:ext cx="1466126" cy="649962"/>
          </a:xfrm>
          <a:prstGeom prst="rect">
            <a:avLst/>
          </a:prstGeom>
          <a:noFill/>
          <a:ln w="9525" cap="flat" cmpd="sng" algn="ctr">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spcAft>
                <a:spcPts val="600"/>
              </a:spcAft>
              <a:buClr>
                <a:schemeClr val="accent1"/>
              </a:buClr>
              <a:buNone/>
              <a:tabLst>
                <a:tab pos="173038" algn="l"/>
              </a:tabLst>
            </a:pPr>
            <a:r>
              <a:rPr lang="en-US" sz="1400" b="1" dirty="0">
                <a:solidFill>
                  <a:schemeClr val="tx1"/>
                </a:solidFill>
                <a:latin typeface="Arial" panose="020B0604020202020204" pitchFamily="34" charset="0"/>
              </a:rPr>
              <a:t>Where savings go</a:t>
            </a:r>
          </a:p>
        </p:txBody>
      </p:sp>
      <p:grpSp>
        <p:nvGrpSpPr>
          <p:cNvPr id="2" name="Group 1">
            <a:extLst>
              <a:ext uri="{FF2B5EF4-FFF2-40B4-BE49-F238E27FC236}">
                <a16:creationId xmlns:a16="http://schemas.microsoft.com/office/drawing/2014/main" id="{0DAD4A95-BC03-4A17-A162-43CC0E1DE0B0}"/>
              </a:ext>
            </a:extLst>
          </p:cNvPr>
          <p:cNvGrpSpPr/>
          <p:nvPr/>
        </p:nvGrpSpPr>
        <p:grpSpPr>
          <a:xfrm>
            <a:off x="571018" y="4368890"/>
            <a:ext cx="11049949" cy="913924"/>
            <a:chOff x="571018" y="4368890"/>
            <a:chExt cx="11177286" cy="913924"/>
          </a:xfrm>
        </p:grpSpPr>
        <p:cxnSp>
          <p:nvCxnSpPr>
            <p:cNvPr id="37" name="Straight Connector 36">
              <a:extLst>
                <a:ext uri="{FF2B5EF4-FFF2-40B4-BE49-F238E27FC236}">
                  <a16:creationId xmlns:a16="http://schemas.microsoft.com/office/drawing/2014/main" id="{3810E280-23E2-4D04-BCF7-A95906E1930E}"/>
                </a:ext>
              </a:extLst>
            </p:cNvPr>
            <p:cNvCxnSpPr/>
            <p:nvPr/>
          </p:nvCxnSpPr>
          <p:spPr>
            <a:xfrm>
              <a:off x="571018" y="5282814"/>
              <a:ext cx="1117728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F0E7EC3-53FE-48D1-96B7-2605829A23A1}"/>
                </a:ext>
              </a:extLst>
            </p:cNvPr>
            <p:cNvCxnSpPr/>
            <p:nvPr/>
          </p:nvCxnSpPr>
          <p:spPr>
            <a:xfrm>
              <a:off x="571018" y="4368890"/>
              <a:ext cx="1117728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BEAECBC3-D98B-4F00-8E0D-5B82089BA469}"/>
              </a:ext>
            </a:extLst>
          </p:cNvPr>
          <p:cNvGrpSpPr/>
          <p:nvPr/>
        </p:nvGrpSpPr>
        <p:grpSpPr>
          <a:xfrm>
            <a:off x="2338086" y="1647072"/>
            <a:ext cx="517394" cy="517394"/>
            <a:chOff x="721966" y="1986158"/>
            <a:chExt cx="674902" cy="674902"/>
          </a:xfrm>
        </p:grpSpPr>
        <p:sp>
          <p:nvSpPr>
            <p:cNvPr id="40" name="Oval 39">
              <a:extLst>
                <a:ext uri="{FF2B5EF4-FFF2-40B4-BE49-F238E27FC236}">
                  <a16:creationId xmlns:a16="http://schemas.microsoft.com/office/drawing/2014/main" id="{B0281018-6E8F-4CF3-BD8F-8EB89A444D31}"/>
                </a:ext>
              </a:extLst>
            </p:cNvPr>
            <p:cNvSpPr/>
            <p:nvPr/>
          </p:nvSpPr>
          <p:spPr>
            <a:xfrm>
              <a:off x="721966" y="1986158"/>
              <a:ext cx="674902" cy="67490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59" name="Group 40"/>
            <p:cNvGrpSpPr/>
            <p:nvPr/>
          </p:nvGrpSpPr>
          <p:grpSpPr>
            <a:xfrm>
              <a:off x="808583" y="2072775"/>
              <a:ext cx="501668" cy="501668"/>
              <a:chOff x="10888678" y="1760585"/>
              <a:chExt cx="633600" cy="633600"/>
            </a:xfrm>
          </p:grpSpPr>
          <p:sp>
            <p:nvSpPr>
              <p:cNvPr id="60" name="Accent"/>
              <p:cNvSpPr/>
              <p:nvPr/>
            </p:nvSpPr>
            <p:spPr>
              <a:xfrm>
                <a:off x="10888678" y="1760585"/>
                <a:ext cx="633600" cy="633600"/>
              </a:xfrm>
              <a:custGeom>
                <a:avLst/>
                <a:gdLst/>
                <a:ahLst/>
                <a:cxnLst/>
                <a:rect l="0" t="0" r="10000" b="10000"/>
                <a:pathLst>
                  <a:path w="10000" h="10000">
                    <a:moveTo>
                      <a:pt x="7752" y="4035"/>
                    </a:moveTo>
                    <a:lnTo>
                      <a:pt x="7734" y="4044"/>
                    </a:lnTo>
                    <a:lnTo>
                      <a:pt x="7716" y="4050"/>
                    </a:lnTo>
                    <a:lnTo>
                      <a:pt x="7697" y="4054"/>
                    </a:lnTo>
                    <a:lnTo>
                      <a:pt x="7677" y="4055"/>
                    </a:lnTo>
                    <a:lnTo>
                      <a:pt x="5852" y="4055"/>
                    </a:lnTo>
                    <a:lnTo>
                      <a:pt x="5832" y="4054"/>
                    </a:lnTo>
                    <a:lnTo>
                      <a:pt x="5813" y="4050"/>
                    </a:lnTo>
                    <a:lnTo>
                      <a:pt x="5795" y="4044"/>
                    </a:lnTo>
                    <a:lnTo>
                      <a:pt x="5777" y="4035"/>
                    </a:lnTo>
                    <a:lnTo>
                      <a:pt x="5761" y="4024"/>
                    </a:lnTo>
                    <a:lnTo>
                      <a:pt x="5746" y="4011"/>
                    </a:lnTo>
                    <a:lnTo>
                      <a:pt x="5733" y="3996"/>
                    </a:lnTo>
                    <a:lnTo>
                      <a:pt x="5722" y="3980"/>
                    </a:lnTo>
                    <a:lnTo>
                      <a:pt x="5713" y="3962"/>
                    </a:lnTo>
                    <a:lnTo>
                      <a:pt x="5707" y="3944"/>
                    </a:lnTo>
                    <a:lnTo>
                      <a:pt x="5703" y="3925"/>
                    </a:lnTo>
                    <a:lnTo>
                      <a:pt x="5702" y="3905"/>
                    </a:lnTo>
                    <a:lnTo>
                      <a:pt x="5703" y="3885"/>
                    </a:lnTo>
                    <a:lnTo>
                      <a:pt x="5707" y="3866"/>
                    </a:lnTo>
                    <a:lnTo>
                      <a:pt x="5713" y="3848"/>
                    </a:lnTo>
                    <a:lnTo>
                      <a:pt x="5722" y="3830"/>
                    </a:lnTo>
                    <a:lnTo>
                      <a:pt x="5733" y="3814"/>
                    </a:lnTo>
                    <a:lnTo>
                      <a:pt x="5746" y="3799"/>
                    </a:lnTo>
                    <a:lnTo>
                      <a:pt x="5761" y="3786"/>
                    </a:lnTo>
                    <a:lnTo>
                      <a:pt x="5777" y="3775"/>
                    </a:lnTo>
                    <a:lnTo>
                      <a:pt x="5795" y="3766"/>
                    </a:lnTo>
                    <a:lnTo>
                      <a:pt x="5813" y="3760"/>
                    </a:lnTo>
                    <a:lnTo>
                      <a:pt x="5832" y="3756"/>
                    </a:lnTo>
                    <a:lnTo>
                      <a:pt x="5852" y="3755"/>
                    </a:lnTo>
                    <a:lnTo>
                      <a:pt x="7677" y="3755"/>
                    </a:lnTo>
                    <a:lnTo>
                      <a:pt x="7697" y="3756"/>
                    </a:lnTo>
                    <a:lnTo>
                      <a:pt x="7716" y="3760"/>
                    </a:lnTo>
                    <a:lnTo>
                      <a:pt x="7734" y="3766"/>
                    </a:lnTo>
                    <a:lnTo>
                      <a:pt x="7752" y="3775"/>
                    </a:lnTo>
                    <a:lnTo>
                      <a:pt x="7768" y="3786"/>
                    </a:lnTo>
                    <a:lnTo>
                      <a:pt x="7783" y="3799"/>
                    </a:lnTo>
                    <a:lnTo>
                      <a:pt x="7796" y="3814"/>
                    </a:lnTo>
                    <a:lnTo>
                      <a:pt x="7807" y="3830"/>
                    </a:lnTo>
                    <a:lnTo>
                      <a:pt x="7816" y="3848"/>
                    </a:lnTo>
                    <a:lnTo>
                      <a:pt x="7822" y="3866"/>
                    </a:lnTo>
                    <a:lnTo>
                      <a:pt x="7826" y="3885"/>
                    </a:lnTo>
                    <a:lnTo>
                      <a:pt x="7827" y="3905"/>
                    </a:lnTo>
                    <a:lnTo>
                      <a:pt x="7826" y="3925"/>
                    </a:lnTo>
                    <a:lnTo>
                      <a:pt x="7822" y="3944"/>
                    </a:lnTo>
                    <a:lnTo>
                      <a:pt x="7816" y="3962"/>
                    </a:lnTo>
                    <a:lnTo>
                      <a:pt x="7807" y="3980"/>
                    </a:lnTo>
                    <a:lnTo>
                      <a:pt x="7796" y="3996"/>
                    </a:lnTo>
                    <a:lnTo>
                      <a:pt x="7783" y="4011"/>
                    </a:lnTo>
                    <a:lnTo>
                      <a:pt x="7768" y="4024"/>
                    </a:lnTo>
                    <a:lnTo>
                      <a:pt x="7752" y="4035"/>
                    </a:lnTo>
                    <a:close/>
                    <a:moveTo>
                      <a:pt x="7752" y="5008"/>
                    </a:moveTo>
                    <a:lnTo>
                      <a:pt x="7734" y="5017"/>
                    </a:lnTo>
                    <a:lnTo>
                      <a:pt x="7716" y="5023"/>
                    </a:lnTo>
                    <a:lnTo>
                      <a:pt x="7697" y="5027"/>
                    </a:lnTo>
                    <a:lnTo>
                      <a:pt x="7677" y="5028"/>
                    </a:lnTo>
                    <a:lnTo>
                      <a:pt x="5852" y="5028"/>
                    </a:lnTo>
                    <a:lnTo>
                      <a:pt x="5832" y="5027"/>
                    </a:lnTo>
                    <a:lnTo>
                      <a:pt x="5813" y="5023"/>
                    </a:lnTo>
                    <a:lnTo>
                      <a:pt x="5795" y="5017"/>
                    </a:lnTo>
                    <a:lnTo>
                      <a:pt x="5777" y="5008"/>
                    </a:lnTo>
                    <a:lnTo>
                      <a:pt x="5761" y="4997"/>
                    </a:lnTo>
                    <a:lnTo>
                      <a:pt x="5746" y="4984"/>
                    </a:lnTo>
                    <a:lnTo>
                      <a:pt x="5733" y="4969"/>
                    </a:lnTo>
                    <a:lnTo>
                      <a:pt x="5722" y="4953"/>
                    </a:lnTo>
                    <a:lnTo>
                      <a:pt x="5713" y="4935"/>
                    </a:lnTo>
                    <a:lnTo>
                      <a:pt x="5707" y="4917"/>
                    </a:lnTo>
                    <a:lnTo>
                      <a:pt x="5703" y="4898"/>
                    </a:lnTo>
                    <a:lnTo>
                      <a:pt x="5702" y="4878"/>
                    </a:lnTo>
                    <a:lnTo>
                      <a:pt x="5703" y="4858"/>
                    </a:lnTo>
                    <a:lnTo>
                      <a:pt x="5707" y="4839"/>
                    </a:lnTo>
                    <a:lnTo>
                      <a:pt x="5713" y="4821"/>
                    </a:lnTo>
                    <a:lnTo>
                      <a:pt x="5722" y="4803"/>
                    </a:lnTo>
                    <a:lnTo>
                      <a:pt x="5733" y="4787"/>
                    </a:lnTo>
                    <a:lnTo>
                      <a:pt x="5746" y="4772"/>
                    </a:lnTo>
                    <a:lnTo>
                      <a:pt x="5761" y="4759"/>
                    </a:lnTo>
                    <a:lnTo>
                      <a:pt x="5777" y="4748"/>
                    </a:lnTo>
                    <a:lnTo>
                      <a:pt x="5795" y="4739"/>
                    </a:lnTo>
                    <a:lnTo>
                      <a:pt x="5813" y="4733"/>
                    </a:lnTo>
                    <a:lnTo>
                      <a:pt x="5832" y="4729"/>
                    </a:lnTo>
                    <a:lnTo>
                      <a:pt x="5852" y="4728"/>
                    </a:lnTo>
                    <a:lnTo>
                      <a:pt x="7677" y="4728"/>
                    </a:lnTo>
                    <a:lnTo>
                      <a:pt x="7697" y="4729"/>
                    </a:lnTo>
                    <a:lnTo>
                      <a:pt x="7716" y="4733"/>
                    </a:lnTo>
                    <a:lnTo>
                      <a:pt x="7734" y="4739"/>
                    </a:lnTo>
                    <a:lnTo>
                      <a:pt x="7752" y="4748"/>
                    </a:lnTo>
                    <a:lnTo>
                      <a:pt x="7768" y="4759"/>
                    </a:lnTo>
                    <a:lnTo>
                      <a:pt x="7783" y="4772"/>
                    </a:lnTo>
                    <a:lnTo>
                      <a:pt x="7796" y="4787"/>
                    </a:lnTo>
                    <a:lnTo>
                      <a:pt x="7807" y="4803"/>
                    </a:lnTo>
                    <a:lnTo>
                      <a:pt x="7816" y="4821"/>
                    </a:lnTo>
                    <a:lnTo>
                      <a:pt x="7822" y="4839"/>
                    </a:lnTo>
                    <a:lnTo>
                      <a:pt x="7826" y="4858"/>
                    </a:lnTo>
                    <a:lnTo>
                      <a:pt x="7827" y="4878"/>
                    </a:lnTo>
                    <a:lnTo>
                      <a:pt x="7826" y="4898"/>
                    </a:lnTo>
                    <a:lnTo>
                      <a:pt x="7822" y="4917"/>
                    </a:lnTo>
                    <a:lnTo>
                      <a:pt x="7816" y="4935"/>
                    </a:lnTo>
                    <a:lnTo>
                      <a:pt x="7807" y="4953"/>
                    </a:lnTo>
                    <a:lnTo>
                      <a:pt x="7796" y="4969"/>
                    </a:lnTo>
                    <a:lnTo>
                      <a:pt x="7783" y="4984"/>
                    </a:lnTo>
                    <a:lnTo>
                      <a:pt x="7768" y="4997"/>
                    </a:lnTo>
                    <a:lnTo>
                      <a:pt x="7752" y="5008"/>
                    </a:lnTo>
                    <a:close/>
                    <a:moveTo>
                      <a:pt x="4223" y="4035"/>
                    </a:moveTo>
                    <a:lnTo>
                      <a:pt x="4205" y="4044"/>
                    </a:lnTo>
                    <a:lnTo>
                      <a:pt x="4187" y="4050"/>
                    </a:lnTo>
                    <a:lnTo>
                      <a:pt x="4168" y="4054"/>
                    </a:lnTo>
                    <a:lnTo>
                      <a:pt x="4148" y="4055"/>
                    </a:lnTo>
                    <a:lnTo>
                      <a:pt x="2323" y="4055"/>
                    </a:lnTo>
                    <a:lnTo>
                      <a:pt x="2303" y="4054"/>
                    </a:lnTo>
                    <a:lnTo>
                      <a:pt x="2284" y="4050"/>
                    </a:lnTo>
                    <a:lnTo>
                      <a:pt x="2266" y="4044"/>
                    </a:lnTo>
                    <a:lnTo>
                      <a:pt x="2248" y="4035"/>
                    </a:lnTo>
                    <a:lnTo>
                      <a:pt x="2232" y="4024"/>
                    </a:lnTo>
                    <a:lnTo>
                      <a:pt x="2217" y="4011"/>
                    </a:lnTo>
                    <a:lnTo>
                      <a:pt x="2204" y="3996"/>
                    </a:lnTo>
                    <a:lnTo>
                      <a:pt x="2193" y="3980"/>
                    </a:lnTo>
                    <a:lnTo>
                      <a:pt x="2184" y="3962"/>
                    </a:lnTo>
                    <a:lnTo>
                      <a:pt x="2178" y="3944"/>
                    </a:lnTo>
                    <a:lnTo>
                      <a:pt x="2174" y="3925"/>
                    </a:lnTo>
                    <a:lnTo>
                      <a:pt x="2173" y="3905"/>
                    </a:lnTo>
                    <a:lnTo>
                      <a:pt x="2174" y="3885"/>
                    </a:lnTo>
                    <a:lnTo>
                      <a:pt x="2178" y="3866"/>
                    </a:lnTo>
                    <a:lnTo>
                      <a:pt x="2184" y="3848"/>
                    </a:lnTo>
                    <a:lnTo>
                      <a:pt x="2193" y="3830"/>
                    </a:lnTo>
                    <a:lnTo>
                      <a:pt x="2204" y="3814"/>
                    </a:lnTo>
                    <a:lnTo>
                      <a:pt x="2217" y="3799"/>
                    </a:lnTo>
                    <a:lnTo>
                      <a:pt x="2232" y="3786"/>
                    </a:lnTo>
                    <a:lnTo>
                      <a:pt x="2248" y="3775"/>
                    </a:lnTo>
                    <a:lnTo>
                      <a:pt x="2266" y="3766"/>
                    </a:lnTo>
                    <a:lnTo>
                      <a:pt x="2284" y="3760"/>
                    </a:lnTo>
                    <a:lnTo>
                      <a:pt x="2303" y="3756"/>
                    </a:lnTo>
                    <a:lnTo>
                      <a:pt x="2323" y="3755"/>
                    </a:lnTo>
                    <a:lnTo>
                      <a:pt x="4148" y="3755"/>
                    </a:lnTo>
                    <a:lnTo>
                      <a:pt x="4168" y="3756"/>
                    </a:lnTo>
                    <a:lnTo>
                      <a:pt x="4187" y="3760"/>
                    </a:lnTo>
                    <a:lnTo>
                      <a:pt x="4205" y="3766"/>
                    </a:lnTo>
                    <a:lnTo>
                      <a:pt x="4223" y="3775"/>
                    </a:lnTo>
                    <a:lnTo>
                      <a:pt x="4239" y="3786"/>
                    </a:lnTo>
                    <a:lnTo>
                      <a:pt x="4254" y="3799"/>
                    </a:lnTo>
                    <a:lnTo>
                      <a:pt x="4267" y="3814"/>
                    </a:lnTo>
                    <a:lnTo>
                      <a:pt x="4278" y="3830"/>
                    </a:lnTo>
                    <a:lnTo>
                      <a:pt x="4287" y="3848"/>
                    </a:lnTo>
                    <a:lnTo>
                      <a:pt x="4293" y="3866"/>
                    </a:lnTo>
                    <a:lnTo>
                      <a:pt x="4297" y="3885"/>
                    </a:lnTo>
                    <a:lnTo>
                      <a:pt x="4298" y="3905"/>
                    </a:lnTo>
                    <a:lnTo>
                      <a:pt x="4297" y="3925"/>
                    </a:lnTo>
                    <a:lnTo>
                      <a:pt x="4293" y="3944"/>
                    </a:lnTo>
                    <a:lnTo>
                      <a:pt x="4287" y="3962"/>
                    </a:lnTo>
                    <a:lnTo>
                      <a:pt x="4278" y="3980"/>
                    </a:lnTo>
                    <a:lnTo>
                      <a:pt x="4267" y="3996"/>
                    </a:lnTo>
                    <a:lnTo>
                      <a:pt x="4254" y="4011"/>
                    </a:lnTo>
                    <a:lnTo>
                      <a:pt x="4239" y="4024"/>
                    </a:lnTo>
                    <a:lnTo>
                      <a:pt x="4223" y="4035"/>
                    </a:lnTo>
                    <a:close/>
                    <a:moveTo>
                      <a:pt x="4223" y="5008"/>
                    </a:moveTo>
                    <a:lnTo>
                      <a:pt x="4205" y="5017"/>
                    </a:lnTo>
                    <a:lnTo>
                      <a:pt x="4187" y="5023"/>
                    </a:lnTo>
                    <a:lnTo>
                      <a:pt x="4168" y="5027"/>
                    </a:lnTo>
                    <a:lnTo>
                      <a:pt x="4148" y="5028"/>
                    </a:lnTo>
                    <a:lnTo>
                      <a:pt x="2323" y="5028"/>
                    </a:lnTo>
                    <a:lnTo>
                      <a:pt x="2303" y="5027"/>
                    </a:lnTo>
                    <a:lnTo>
                      <a:pt x="2284" y="5023"/>
                    </a:lnTo>
                    <a:lnTo>
                      <a:pt x="2266" y="5017"/>
                    </a:lnTo>
                    <a:lnTo>
                      <a:pt x="2248" y="5008"/>
                    </a:lnTo>
                    <a:lnTo>
                      <a:pt x="2232" y="4997"/>
                    </a:lnTo>
                    <a:lnTo>
                      <a:pt x="2217" y="4984"/>
                    </a:lnTo>
                    <a:lnTo>
                      <a:pt x="2204" y="4969"/>
                    </a:lnTo>
                    <a:lnTo>
                      <a:pt x="2193" y="4953"/>
                    </a:lnTo>
                    <a:lnTo>
                      <a:pt x="2184" y="4935"/>
                    </a:lnTo>
                    <a:lnTo>
                      <a:pt x="2178" y="4917"/>
                    </a:lnTo>
                    <a:lnTo>
                      <a:pt x="2174" y="4898"/>
                    </a:lnTo>
                    <a:lnTo>
                      <a:pt x="2173" y="4878"/>
                    </a:lnTo>
                    <a:lnTo>
                      <a:pt x="2174" y="4858"/>
                    </a:lnTo>
                    <a:lnTo>
                      <a:pt x="2178" y="4839"/>
                    </a:lnTo>
                    <a:lnTo>
                      <a:pt x="2184" y="4821"/>
                    </a:lnTo>
                    <a:lnTo>
                      <a:pt x="2193" y="4803"/>
                    </a:lnTo>
                    <a:lnTo>
                      <a:pt x="2204" y="4787"/>
                    </a:lnTo>
                    <a:lnTo>
                      <a:pt x="2217" y="4772"/>
                    </a:lnTo>
                    <a:lnTo>
                      <a:pt x="2232" y="4759"/>
                    </a:lnTo>
                    <a:lnTo>
                      <a:pt x="2248" y="4748"/>
                    </a:lnTo>
                    <a:lnTo>
                      <a:pt x="2266" y="4739"/>
                    </a:lnTo>
                    <a:lnTo>
                      <a:pt x="2284" y="4733"/>
                    </a:lnTo>
                    <a:lnTo>
                      <a:pt x="2303" y="4729"/>
                    </a:lnTo>
                    <a:lnTo>
                      <a:pt x="2323" y="4728"/>
                    </a:lnTo>
                    <a:lnTo>
                      <a:pt x="4148" y="4728"/>
                    </a:lnTo>
                    <a:lnTo>
                      <a:pt x="4168" y="4729"/>
                    </a:lnTo>
                    <a:lnTo>
                      <a:pt x="4187" y="4733"/>
                    </a:lnTo>
                    <a:lnTo>
                      <a:pt x="4205" y="4739"/>
                    </a:lnTo>
                    <a:lnTo>
                      <a:pt x="4223" y="4748"/>
                    </a:lnTo>
                    <a:lnTo>
                      <a:pt x="4239" y="4759"/>
                    </a:lnTo>
                    <a:lnTo>
                      <a:pt x="4254" y="4772"/>
                    </a:lnTo>
                    <a:lnTo>
                      <a:pt x="4267" y="4787"/>
                    </a:lnTo>
                    <a:lnTo>
                      <a:pt x="4278" y="4803"/>
                    </a:lnTo>
                    <a:lnTo>
                      <a:pt x="4287" y="4821"/>
                    </a:lnTo>
                    <a:lnTo>
                      <a:pt x="4293" y="4839"/>
                    </a:lnTo>
                    <a:lnTo>
                      <a:pt x="4297" y="4858"/>
                    </a:lnTo>
                    <a:lnTo>
                      <a:pt x="4298" y="4878"/>
                    </a:lnTo>
                    <a:lnTo>
                      <a:pt x="4297" y="4898"/>
                    </a:lnTo>
                    <a:lnTo>
                      <a:pt x="4293" y="4917"/>
                    </a:lnTo>
                    <a:lnTo>
                      <a:pt x="4287" y="4935"/>
                    </a:lnTo>
                    <a:lnTo>
                      <a:pt x="4278" y="4953"/>
                    </a:lnTo>
                    <a:lnTo>
                      <a:pt x="4267" y="4969"/>
                    </a:lnTo>
                    <a:lnTo>
                      <a:pt x="4254" y="4984"/>
                    </a:lnTo>
                    <a:lnTo>
                      <a:pt x="4239" y="4997"/>
                    </a:lnTo>
                    <a:lnTo>
                      <a:pt x="4223" y="5008"/>
                    </a:lnTo>
                    <a:close/>
                  </a:path>
                </a:pathLst>
              </a:custGeom>
              <a:solidFill>
                <a:schemeClr val="accent1"/>
              </a:solidFill>
              <a:ln>
                <a:noFill/>
              </a:ln>
            </p:spPr>
            <p:txBody>
              <a:bodyPr/>
              <a:lstStyle/>
              <a:p>
                <a:endParaRPr/>
              </a:p>
            </p:txBody>
          </p:sp>
          <p:sp>
            <p:nvSpPr>
              <p:cNvPr id="61" name="Outline"/>
              <p:cNvSpPr/>
              <p:nvPr/>
            </p:nvSpPr>
            <p:spPr>
              <a:xfrm>
                <a:off x="10888678" y="1760585"/>
                <a:ext cx="633600" cy="633600"/>
              </a:xfrm>
              <a:custGeom>
                <a:avLst/>
                <a:gdLst/>
                <a:ahLst/>
                <a:cxnLst/>
                <a:rect l="0" t="0" r="10000" b="10000"/>
                <a:pathLst>
                  <a:path w="10000" h="10000">
                    <a:moveTo>
                      <a:pt x="4852" y="2323"/>
                    </a:moveTo>
                    <a:lnTo>
                      <a:pt x="5000" y="2404"/>
                    </a:lnTo>
                    <a:lnTo>
                      <a:pt x="5148" y="2323"/>
                    </a:lnTo>
                    <a:lnTo>
                      <a:pt x="5167" y="2314"/>
                    </a:lnTo>
                    <a:lnTo>
                      <a:pt x="5446" y="2190"/>
                    </a:lnTo>
                    <a:lnTo>
                      <a:pt x="5463" y="2184"/>
                    </a:lnTo>
                    <a:lnTo>
                      <a:pt x="5751" y="2081"/>
                    </a:lnTo>
                    <a:lnTo>
                      <a:pt x="5768" y="2076"/>
                    </a:lnTo>
                    <a:lnTo>
                      <a:pt x="6061" y="1995"/>
                    </a:lnTo>
                    <a:lnTo>
                      <a:pt x="6077" y="1991"/>
                    </a:lnTo>
                    <a:lnTo>
                      <a:pt x="6373" y="1929"/>
                    </a:lnTo>
                    <a:lnTo>
                      <a:pt x="6388" y="1927"/>
                    </a:lnTo>
                    <a:lnTo>
                      <a:pt x="6683" y="1885"/>
                    </a:lnTo>
                    <a:lnTo>
                      <a:pt x="6698" y="1883"/>
                    </a:lnTo>
                    <a:lnTo>
                      <a:pt x="6988" y="1861"/>
                    </a:lnTo>
                    <a:lnTo>
                      <a:pt x="7004" y="1860"/>
                    </a:lnTo>
                    <a:lnTo>
                      <a:pt x="7287" y="1856"/>
                    </a:lnTo>
                    <a:lnTo>
                      <a:pt x="7303" y="1857"/>
                    </a:lnTo>
                    <a:lnTo>
                      <a:pt x="7575" y="1871"/>
                    </a:lnTo>
                    <a:lnTo>
                      <a:pt x="7593" y="1873"/>
                    </a:lnTo>
                    <a:lnTo>
                      <a:pt x="7851" y="1904"/>
                    </a:lnTo>
                    <a:lnTo>
                      <a:pt x="7870" y="1907"/>
                    </a:lnTo>
                    <a:lnTo>
                      <a:pt x="8111" y="1956"/>
                    </a:lnTo>
                    <a:lnTo>
                      <a:pt x="8132" y="1962"/>
                    </a:lnTo>
                    <a:lnTo>
                      <a:pt x="8353" y="2027"/>
                    </a:lnTo>
                    <a:lnTo>
                      <a:pt x="8377" y="2036"/>
                    </a:lnTo>
                    <a:lnTo>
                      <a:pt x="8574" y="2117"/>
                    </a:lnTo>
                    <a:lnTo>
                      <a:pt x="8602" y="2131"/>
                    </a:lnTo>
                    <a:lnTo>
                      <a:pt x="8773" y="2228"/>
                    </a:lnTo>
                    <a:lnTo>
                      <a:pt x="8801" y="2246"/>
                    </a:lnTo>
                    <a:lnTo>
                      <a:pt x="8826" y="2267"/>
                    </a:lnTo>
                    <a:lnTo>
                      <a:pt x="8848" y="2292"/>
                    </a:lnTo>
                    <a:lnTo>
                      <a:pt x="8866" y="2319"/>
                    </a:lnTo>
                    <a:lnTo>
                      <a:pt x="8881" y="2349"/>
                    </a:lnTo>
                    <a:lnTo>
                      <a:pt x="8891" y="2380"/>
                    </a:lnTo>
                    <a:lnTo>
                      <a:pt x="8898" y="2412"/>
                    </a:lnTo>
                    <a:lnTo>
                      <a:pt x="8900" y="2445"/>
                    </a:lnTo>
                    <a:lnTo>
                      <a:pt x="8900" y="7798"/>
                    </a:lnTo>
                    <a:lnTo>
                      <a:pt x="8898" y="7830"/>
                    </a:lnTo>
                    <a:lnTo>
                      <a:pt x="8892" y="7862"/>
                    </a:lnTo>
                    <a:lnTo>
                      <a:pt x="8881" y="7893"/>
                    </a:lnTo>
                    <a:lnTo>
                      <a:pt x="8867" y="7923"/>
                    </a:lnTo>
                    <a:lnTo>
                      <a:pt x="8849" y="7950"/>
                    </a:lnTo>
                    <a:lnTo>
                      <a:pt x="8827" y="7974"/>
                    </a:lnTo>
                    <a:lnTo>
                      <a:pt x="8803" y="7996"/>
                    </a:lnTo>
                    <a:lnTo>
                      <a:pt x="8776" y="8014"/>
                    </a:lnTo>
                    <a:lnTo>
                      <a:pt x="8747" y="8028"/>
                    </a:lnTo>
                    <a:lnTo>
                      <a:pt x="8716" y="8039"/>
                    </a:lnTo>
                    <a:lnTo>
                      <a:pt x="8684" y="8046"/>
                    </a:lnTo>
                    <a:lnTo>
                      <a:pt x="8652" y="8048"/>
                    </a:lnTo>
                    <a:lnTo>
                      <a:pt x="8619" y="8046"/>
                    </a:lnTo>
                    <a:lnTo>
                      <a:pt x="8587" y="8040"/>
                    </a:lnTo>
                    <a:lnTo>
                      <a:pt x="8556" y="8030"/>
                    </a:lnTo>
                    <a:lnTo>
                      <a:pt x="8527" y="8016"/>
                    </a:lnTo>
                    <a:lnTo>
                      <a:pt x="8370" y="7927"/>
                    </a:lnTo>
                    <a:lnTo>
                      <a:pt x="8199" y="7856"/>
                    </a:lnTo>
                    <a:lnTo>
                      <a:pt x="8001" y="7798"/>
                    </a:lnTo>
                    <a:lnTo>
                      <a:pt x="7780" y="7753"/>
                    </a:lnTo>
                    <a:lnTo>
                      <a:pt x="7540" y="7724"/>
                    </a:lnTo>
                    <a:lnTo>
                      <a:pt x="7285" y="7710"/>
                    </a:lnTo>
                    <a:lnTo>
                      <a:pt x="7019" y="7714"/>
                    </a:lnTo>
                    <a:lnTo>
                      <a:pt x="6745" y="7735"/>
                    </a:lnTo>
                    <a:lnTo>
                      <a:pt x="6466" y="7774"/>
                    </a:lnTo>
                    <a:lnTo>
                      <a:pt x="6187" y="7832"/>
                    </a:lnTo>
                    <a:lnTo>
                      <a:pt x="5910" y="7909"/>
                    </a:lnTo>
                    <a:lnTo>
                      <a:pt x="5640" y="8006"/>
                    </a:lnTo>
                    <a:lnTo>
                      <a:pt x="5378" y="8121"/>
                    </a:lnTo>
                    <a:lnTo>
                      <a:pt x="5119" y="8262"/>
                    </a:lnTo>
                    <a:lnTo>
                      <a:pt x="5106" y="8268"/>
                    </a:lnTo>
                    <a:lnTo>
                      <a:pt x="5096" y="8273"/>
                    </a:lnTo>
                    <a:lnTo>
                      <a:pt x="5093" y="8274"/>
                    </a:lnTo>
                    <a:lnTo>
                      <a:pt x="5091" y="8275"/>
                    </a:lnTo>
                    <a:lnTo>
                      <a:pt x="5075" y="8280"/>
                    </a:lnTo>
                    <a:lnTo>
                      <a:pt x="5065" y="8283"/>
                    </a:lnTo>
                    <a:lnTo>
                      <a:pt x="5063" y="8284"/>
                    </a:lnTo>
                    <a:lnTo>
                      <a:pt x="5062" y="8284"/>
                    </a:lnTo>
                    <a:lnTo>
                      <a:pt x="5042" y="8288"/>
                    </a:lnTo>
                    <a:lnTo>
                      <a:pt x="5033" y="8290"/>
                    </a:lnTo>
                    <a:lnTo>
                      <a:pt x="5032" y="8290"/>
                    </a:lnTo>
                    <a:lnTo>
                      <a:pt x="5031" y="8290"/>
                    </a:lnTo>
                    <a:lnTo>
                      <a:pt x="5000" y="8292"/>
                    </a:lnTo>
                    <a:lnTo>
                      <a:pt x="5000" y="8292"/>
                    </a:lnTo>
                    <a:lnTo>
                      <a:pt x="5000" y="8292"/>
                    </a:lnTo>
                    <a:lnTo>
                      <a:pt x="4969" y="8290"/>
                    </a:lnTo>
                    <a:lnTo>
                      <a:pt x="4968" y="8290"/>
                    </a:lnTo>
                    <a:lnTo>
                      <a:pt x="4967" y="8290"/>
                    </a:lnTo>
                    <a:lnTo>
                      <a:pt x="4958" y="8288"/>
                    </a:lnTo>
                    <a:lnTo>
                      <a:pt x="4938" y="8284"/>
                    </a:lnTo>
                    <a:lnTo>
                      <a:pt x="4937" y="8284"/>
                    </a:lnTo>
                    <a:lnTo>
                      <a:pt x="4935" y="8283"/>
                    </a:lnTo>
                    <a:lnTo>
                      <a:pt x="4925" y="8280"/>
                    </a:lnTo>
                    <a:lnTo>
                      <a:pt x="4909" y="8275"/>
                    </a:lnTo>
                    <a:lnTo>
                      <a:pt x="4907" y="8274"/>
                    </a:lnTo>
                    <a:lnTo>
                      <a:pt x="4904" y="8273"/>
                    </a:lnTo>
                    <a:lnTo>
                      <a:pt x="4894" y="8268"/>
                    </a:lnTo>
                    <a:lnTo>
                      <a:pt x="4881" y="8262"/>
                    </a:lnTo>
                    <a:lnTo>
                      <a:pt x="4622" y="8121"/>
                    </a:lnTo>
                    <a:lnTo>
                      <a:pt x="4360" y="8006"/>
                    </a:lnTo>
                    <a:lnTo>
                      <a:pt x="4090" y="7909"/>
                    </a:lnTo>
                    <a:lnTo>
                      <a:pt x="3813" y="7832"/>
                    </a:lnTo>
                    <a:lnTo>
                      <a:pt x="3534" y="7774"/>
                    </a:lnTo>
                    <a:lnTo>
                      <a:pt x="3255" y="7735"/>
                    </a:lnTo>
                    <a:lnTo>
                      <a:pt x="2981" y="7714"/>
                    </a:lnTo>
                    <a:lnTo>
                      <a:pt x="2715" y="7710"/>
                    </a:lnTo>
                    <a:lnTo>
                      <a:pt x="2460" y="7724"/>
                    </a:lnTo>
                    <a:lnTo>
                      <a:pt x="2220" y="7753"/>
                    </a:lnTo>
                    <a:lnTo>
                      <a:pt x="1999" y="7798"/>
                    </a:lnTo>
                    <a:lnTo>
                      <a:pt x="1801" y="7856"/>
                    </a:lnTo>
                    <a:lnTo>
                      <a:pt x="1630" y="7927"/>
                    </a:lnTo>
                    <a:lnTo>
                      <a:pt x="1473" y="8016"/>
                    </a:lnTo>
                    <a:lnTo>
                      <a:pt x="1444" y="8030"/>
                    </a:lnTo>
                    <a:lnTo>
                      <a:pt x="1413" y="8040"/>
                    </a:lnTo>
                    <a:lnTo>
                      <a:pt x="1381" y="8046"/>
                    </a:lnTo>
                    <a:lnTo>
                      <a:pt x="1348" y="8048"/>
                    </a:lnTo>
                    <a:lnTo>
                      <a:pt x="1316" y="8046"/>
                    </a:lnTo>
                    <a:lnTo>
                      <a:pt x="1284" y="8039"/>
                    </a:lnTo>
                    <a:lnTo>
                      <a:pt x="1253" y="8028"/>
                    </a:lnTo>
                    <a:lnTo>
                      <a:pt x="1224" y="8014"/>
                    </a:lnTo>
                    <a:lnTo>
                      <a:pt x="1197" y="7996"/>
                    </a:lnTo>
                    <a:lnTo>
                      <a:pt x="1173" y="7974"/>
                    </a:lnTo>
                    <a:lnTo>
                      <a:pt x="1151" y="7950"/>
                    </a:lnTo>
                    <a:lnTo>
                      <a:pt x="1133" y="7923"/>
                    </a:lnTo>
                    <a:lnTo>
                      <a:pt x="1119" y="7893"/>
                    </a:lnTo>
                    <a:lnTo>
                      <a:pt x="1108" y="7862"/>
                    </a:lnTo>
                    <a:lnTo>
                      <a:pt x="1102" y="7830"/>
                    </a:lnTo>
                    <a:lnTo>
                      <a:pt x="1100" y="7798"/>
                    </a:lnTo>
                    <a:lnTo>
                      <a:pt x="1100" y="2445"/>
                    </a:lnTo>
                    <a:lnTo>
                      <a:pt x="1102" y="2412"/>
                    </a:lnTo>
                    <a:lnTo>
                      <a:pt x="1109" y="2380"/>
                    </a:lnTo>
                    <a:lnTo>
                      <a:pt x="1119" y="2349"/>
                    </a:lnTo>
                    <a:lnTo>
                      <a:pt x="1134" y="2319"/>
                    </a:lnTo>
                    <a:lnTo>
                      <a:pt x="1152" y="2292"/>
                    </a:lnTo>
                    <a:lnTo>
                      <a:pt x="1174" y="2267"/>
                    </a:lnTo>
                    <a:lnTo>
                      <a:pt x="1199" y="2246"/>
                    </a:lnTo>
                    <a:lnTo>
                      <a:pt x="1227" y="2228"/>
                    </a:lnTo>
                    <a:lnTo>
                      <a:pt x="1398" y="2131"/>
                    </a:lnTo>
                    <a:lnTo>
                      <a:pt x="1426" y="2117"/>
                    </a:lnTo>
                    <a:lnTo>
                      <a:pt x="1623" y="2036"/>
                    </a:lnTo>
                    <a:lnTo>
                      <a:pt x="1647" y="2027"/>
                    </a:lnTo>
                    <a:lnTo>
                      <a:pt x="1868" y="1962"/>
                    </a:lnTo>
                    <a:lnTo>
                      <a:pt x="1889" y="1956"/>
                    </a:lnTo>
                    <a:lnTo>
                      <a:pt x="2130" y="1907"/>
                    </a:lnTo>
                    <a:lnTo>
                      <a:pt x="2149" y="1904"/>
                    </a:lnTo>
                    <a:lnTo>
                      <a:pt x="2407" y="1873"/>
                    </a:lnTo>
                    <a:lnTo>
                      <a:pt x="2425" y="1871"/>
                    </a:lnTo>
                    <a:lnTo>
                      <a:pt x="2697" y="1857"/>
                    </a:lnTo>
                    <a:lnTo>
                      <a:pt x="2713" y="1856"/>
                    </a:lnTo>
                    <a:lnTo>
                      <a:pt x="2996" y="1860"/>
                    </a:lnTo>
                    <a:lnTo>
                      <a:pt x="3012" y="1861"/>
                    </a:lnTo>
                    <a:lnTo>
                      <a:pt x="3302" y="1883"/>
                    </a:lnTo>
                    <a:lnTo>
                      <a:pt x="3317" y="1885"/>
                    </a:lnTo>
                    <a:lnTo>
                      <a:pt x="3612" y="1927"/>
                    </a:lnTo>
                    <a:lnTo>
                      <a:pt x="3627" y="1929"/>
                    </a:lnTo>
                    <a:lnTo>
                      <a:pt x="3923" y="1991"/>
                    </a:lnTo>
                    <a:lnTo>
                      <a:pt x="3939" y="1995"/>
                    </a:lnTo>
                    <a:lnTo>
                      <a:pt x="4232" y="2076"/>
                    </a:lnTo>
                    <a:lnTo>
                      <a:pt x="4249" y="2081"/>
                    </a:lnTo>
                    <a:lnTo>
                      <a:pt x="4537" y="2184"/>
                    </a:lnTo>
                    <a:lnTo>
                      <a:pt x="4554" y="2190"/>
                    </a:lnTo>
                    <a:lnTo>
                      <a:pt x="4833" y="2314"/>
                    </a:lnTo>
                    <a:lnTo>
                      <a:pt x="4852" y="2323"/>
                    </a:lnTo>
                    <a:close/>
                    <a:moveTo>
                      <a:pt x="5378" y="2767"/>
                    </a:moveTo>
                    <a:lnTo>
                      <a:pt x="5250" y="2837"/>
                    </a:lnTo>
                    <a:lnTo>
                      <a:pt x="5250" y="7631"/>
                    </a:lnTo>
                    <a:lnTo>
                      <a:pt x="5446" y="7544"/>
                    </a:lnTo>
                    <a:lnTo>
                      <a:pt x="5463" y="7538"/>
                    </a:lnTo>
                    <a:lnTo>
                      <a:pt x="5751" y="7435"/>
                    </a:lnTo>
                    <a:lnTo>
                      <a:pt x="5768" y="7430"/>
                    </a:lnTo>
                    <a:lnTo>
                      <a:pt x="6061" y="7349"/>
                    </a:lnTo>
                    <a:lnTo>
                      <a:pt x="6077" y="7345"/>
                    </a:lnTo>
                    <a:lnTo>
                      <a:pt x="6373" y="7283"/>
                    </a:lnTo>
                    <a:lnTo>
                      <a:pt x="6388" y="7281"/>
                    </a:lnTo>
                    <a:lnTo>
                      <a:pt x="6683" y="7239"/>
                    </a:lnTo>
                    <a:lnTo>
                      <a:pt x="6698" y="7237"/>
                    </a:lnTo>
                    <a:lnTo>
                      <a:pt x="6988" y="7215"/>
                    </a:lnTo>
                    <a:lnTo>
                      <a:pt x="7004" y="7214"/>
                    </a:lnTo>
                    <a:lnTo>
                      <a:pt x="7287" y="7210"/>
                    </a:lnTo>
                    <a:lnTo>
                      <a:pt x="7303" y="7210"/>
                    </a:lnTo>
                    <a:lnTo>
                      <a:pt x="7575" y="7225"/>
                    </a:lnTo>
                    <a:lnTo>
                      <a:pt x="7593" y="7226"/>
                    </a:lnTo>
                    <a:lnTo>
                      <a:pt x="7851" y="7258"/>
                    </a:lnTo>
                    <a:lnTo>
                      <a:pt x="7870" y="7261"/>
                    </a:lnTo>
                    <a:lnTo>
                      <a:pt x="8111" y="7310"/>
                    </a:lnTo>
                    <a:lnTo>
                      <a:pt x="8132" y="7315"/>
                    </a:lnTo>
                    <a:lnTo>
                      <a:pt x="8353" y="7380"/>
                    </a:lnTo>
                    <a:lnTo>
                      <a:pt x="8377" y="7389"/>
                    </a:lnTo>
                    <a:lnTo>
                      <a:pt x="8400" y="7398"/>
                    </a:lnTo>
                    <a:lnTo>
                      <a:pt x="8400" y="2591"/>
                    </a:lnTo>
                    <a:lnTo>
                      <a:pt x="8369" y="2573"/>
                    </a:lnTo>
                    <a:lnTo>
                      <a:pt x="8198" y="2503"/>
                    </a:lnTo>
                    <a:lnTo>
                      <a:pt x="8001" y="2444"/>
                    </a:lnTo>
                    <a:lnTo>
                      <a:pt x="7780" y="2399"/>
                    </a:lnTo>
                    <a:lnTo>
                      <a:pt x="7540" y="2370"/>
                    </a:lnTo>
                    <a:lnTo>
                      <a:pt x="7285" y="2356"/>
                    </a:lnTo>
                    <a:lnTo>
                      <a:pt x="7019" y="2360"/>
                    </a:lnTo>
                    <a:lnTo>
                      <a:pt x="6745" y="2381"/>
                    </a:lnTo>
                    <a:lnTo>
                      <a:pt x="6466" y="2421"/>
                    </a:lnTo>
                    <a:lnTo>
                      <a:pt x="6187" y="2478"/>
                    </a:lnTo>
                    <a:lnTo>
                      <a:pt x="5910" y="2555"/>
                    </a:lnTo>
                    <a:lnTo>
                      <a:pt x="5640" y="2652"/>
                    </a:lnTo>
                    <a:lnTo>
                      <a:pt x="5378" y="2767"/>
                    </a:lnTo>
                    <a:close/>
                    <a:moveTo>
                      <a:pt x="1600" y="2591"/>
                    </a:moveTo>
                    <a:lnTo>
                      <a:pt x="1600" y="7398"/>
                    </a:lnTo>
                    <a:lnTo>
                      <a:pt x="1623" y="7389"/>
                    </a:lnTo>
                    <a:lnTo>
                      <a:pt x="1647" y="7380"/>
                    </a:lnTo>
                    <a:lnTo>
                      <a:pt x="1868" y="7315"/>
                    </a:lnTo>
                    <a:lnTo>
                      <a:pt x="1889" y="7310"/>
                    </a:lnTo>
                    <a:lnTo>
                      <a:pt x="2130" y="7261"/>
                    </a:lnTo>
                    <a:lnTo>
                      <a:pt x="2149" y="7258"/>
                    </a:lnTo>
                    <a:lnTo>
                      <a:pt x="2407" y="7226"/>
                    </a:lnTo>
                    <a:lnTo>
                      <a:pt x="2425" y="7225"/>
                    </a:lnTo>
                    <a:lnTo>
                      <a:pt x="2697" y="7210"/>
                    </a:lnTo>
                    <a:lnTo>
                      <a:pt x="2713" y="7210"/>
                    </a:lnTo>
                    <a:lnTo>
                      <a:pt x="2996" y="7214"/>
                    </a:lnTo>
                    <a:lnTo>
                      <a:pt x="3012" y="7215"/>
                    </a:lnTo>
                    <a:lnTo>
                      <a:pt x="3302" y="7237"/>
                    </a:lnTo>
                    <a:lnTo>
                      <a:pt x="3317" y="7239"/>
                    </a:lnTo>
                    <a:lnTo>
                      <a:pt x="3612" y="7281"/>
                    </a:lnTo>
                    <a:lnTo>
                      <a:pt x="3627" y="7283"/>
                    </a:lnTo>
                    <a:lnTo>
                      <a:pt x="3923" y="7345"/>
                    </a:lnTo>
                    <a:lnTo>
                      <a:pt x="3939" y="7349"/>
                    </a:lnTo>
                    <a:lnTo>
                      <a:pt x="4232" y="7430"/>
                    </a:lnTo>
                    <a:lnTo>
                      <a:pt x="4249" y="7435"/>
                    </a:lnTo>
                    <a:lnTo>
                      <a:pt x="4537" y="7538"/>
                    </a:lnTo>
                    <a:lnTo>
                      <a:pt x="4554" y="7544"/>
                    </a:lnTo>
                    <a:lnTo>
                      <a:pt x="4750" y="7631"/>
                    </a:lnTo>
                    <a:lnTo>
                      <a:pt x="4750" y="2837"/>
                    </a:lnTo>
                    <a:lnTo>
                      <a:pt x="4622" y="2767"/>
                    </a:lnTo>
                    <a:lnTo>
                      <a:pt x="4360" y="2652"/>
                    </a:lnTo>
                    <a:lnTo>
                      <a:pt x="4090" y="2555"/>
                    </a:lnTo>
                    <a:lnTo>
                      <a:pt x="3813" y="2478"/>
                    </a:lnTo>
                    <a:lnTo>
                      <a:pt x="3534" y="2421"/>
                    </a:lnTo>
                    <a:lnTo>
                      <a:pt x="3255" y="2381"/>
                    </a:lnTo>
                    <a:lnTo>
                      <a:pt x="2981" y="2360"/>
                    </a:lnTo>
                    <a:lnTo>
                      <a:pt x="2715" y="2356"/>
                    </a:lnTo>
                    <a:lnTo>
                      <a:pt x="2460" y="2370"/>
                    </a:lnTo>
                    <a:lnTo>
                      <a:pt x="2220" y="2399"/>
                    </a:lnTo>
                    <a:lnTo>
                      <a:pt x="1999" y="2444"/>
                    </a:lnTo>
                    <a:lnTo>
                      <a:pt x="1802" y="2503"/>
                    </a:lnTo>
                    <a:lnTo>
                      <a:pt x="1631" y="2573"/>
                    </a:lnTo>
                    <a:lnTo>
                      <a:pt x="1600" y="2591"/>
                    </a:lnTo>
                    <a:close/>
                  </a:path>
                </a:pathLst>
              </a:custGeom>
              <a:solidFill>
                <a:schemeClr val="accent1">
                  <a:lumMod val="50000"/>
                </a:schemeClr>
              </a:solidFill>
              <a:ln>
                <a:noFill/>
              </a:ln>
            </p:spPr>
            <p:txBody>
              <a:bodyPr/>
              <a:lstStyle/>
              <a:p>
                <a:endParaRPr/>
              </a:p>
            </p:txBody>
          </p:sp>
        </p:grpSp>
      </p:grpSp>
      <p:grpSp>
        <p:nvGrpSpPr>
          <p:cNvPr id="49" name="Group 48">
            <a:extLst>
              <a:ext uri="{FF2B5EF4-FFF2-40B4-BE49-F238E27FC236}">
                <a16:creationId xmlns:a16="http://schemas.microsoft.com/office/drawing/2014/main" id="{872ADF63-1F51-4B49-8B0C-883B8B465180}"/>
              </a:ext>
            </a:extLst>
          </p:cNvPr>
          <p:cNvGrpSpPr/>
          <p:nvPr/>
        </p:nvGrpSpPr>
        <p:grpSpPr>
          <a:xfrm>
            <a:off x="5496116" y="1647072"/>
            <a:ext cx="517394" cy="517394"/>
            <a:chOff x="721966" y="1986158"/>
            <a:chExt cx="674902" cy="674902"/>
          </a:xfrm>
        </p:grpSpPr>
        <p:sp>
          <p:nvSpPr>
            <p:cNvPr id="50" name="Oval 49">
              <a:extLst>
                <a:ext uri="{FF2B5EF4-FFF2-40B4-BE49-F238E27FC236}">
                  <a16:creationId xmlns:a16="http://schemas.microsoft.com/office/drawing/2014/main" id="{ADFC58F1-DA24-411F-8E0F-EF7B4B2B9C02}"/>
                </a:ext>
              </a:extLst>
            </p:cNvPr>
            <p:cNvSpPr/>
            <p:nvPr/>
          </p:nvSpPr>
          <p:spPr>
            <a:xfrm>
              <a:off x="721966" y="1986158"/>
              <a:ext cx="674902" cy="67490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62" name="Group 50"/>
            <p:cNvGrpSpPr/>
            <p:nvPr/>
          </p:nvGrpSpPr>
          <p:grpSpPr>
            <a:xfrm>
              <a:off x="808583" y="2072775"/>
              <a:ext cx="501668" cy="501668"/>
              <a:chOff x="10888678" y="861060"/>
              <a:chExt cx="633600" cy="633600"/>
            </a:xfrm>
          </p:grpSpPr>
          <p:sp>
            <p:nvSpPr>
              <p:cNvPr id="63" name="Accent"/>
              <p:cNvSpPr/>
              <p:nvPr/>
            </p:nvSpPr>
            <p:spPr>
              <a:xfrm>
                <a:off x="10888678" y="861060"/>
                <a:ext cx="633600" cy="633600"/>
              </a:xfrm>
              <a:custGeom>
                <a:avLst/>
                <a:gdLst/>
                <a:ahLst/>
                <a:cxnLst/>
                <a:rect l="0" t="0" r="10000" b="10000"/>
                <a:pathLst>
                  <a:path w="10000" h="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chemeClr val="accent1"/>
              </a:solidFill>
              <a:ln>
                <a:noFill/>
              </a:ln>
            </p:spPr>
            <p:txBody>
              <a:bodyPr/>
              <a:lstStyle/>
              <a:p>
                <a:endParaRPr/>
              </a:p>
            </p:txBody>
          </p:sp>
          <p:sp>
            <p:nvSpPr>
              <p:cNvPr id="64" name="Outline"/>
              <p:cNvSpPr/>
              <p:nvPr/>
            </p:nvSpPr>
            <p:spPr>
              <a:xfrm>
                <a:off x="10888678" y="861060"/>
                <a:ext cx="633600" cy="633600"/>
              </a:xfrm>
              <a:custGeom>
                <a:avLst/>
                <a:gdLst/>
                <a:ahLst/>
                <a:cxnLst/>
                <a:rect l="0" t="0" r="10000" b="10000"/>
                <a:pathLst>
                  <a:path w="10000" h="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chemeClr val="accent1">
                  <a:lumMod val="50000"/>
                </a:schemeClr>
              </a:solidFill>
              <a:ln>
                <a:noFill/>
              </a:ln>
            </p:spPr>
            <p:txBody>
              <a:bodyPr/>
              <a:lstStyle/>
              <a:p>
                <a:endParaRPr/>
              </a:p>
            </p:txBody>
          </p:sp>
        </p:grpSp>
      </p:grpSp>
      <p:grpSp>
        <p:nvGrpSpPr>
          <p:cNvPr id="54" name="Group 53">
            <a:extLst>
              <a:ext uri="{FF2B5EF4-FFF2-40B4-BE49-F238E27FC236}">
                <a16:creationId xmlns:a16="http://schemas.microsoft.com/office/drawing/2014/main" id="{0E868A49-D0A4-4EEA-B7FE-198F6D5C22EF}"/>
              </a:ext>
            </a:extLst>
          </p:cNvPr>
          <p:cNvGrpSpPr/>
          <p:nvPr/>
        </p:nvGrpSpPr>
        <p:grpSpPr>
          <a:xfrm>
            <a:off x="8654146" y="1647072"/>
            <a:ext cx="517394" cy="517394"/>
            <a:chOff x="721966" y="1986158"/>
            <a:chExt cx="674902" cy="674902"/>
          </a:xfrm>
        </p:grpSpPr>
        <p:sp>
          <p:nvSpPr>
            <p:cNvPr id="55" name="Oval 54">
              <a:extLst>
                <a:ext uri="{FF2B5EF4-FFF2-40B4-BE49-F238E27FC236}">
                  <a16:creationId xmlns:a16="http://schemas.microsoft.com/office/drawing/2014/main" id="{78148182-BB59-4664-81D7-51D3B07121B7}"/>
                </a:ext>
              </a:extLst>
            </p:cNvPr>
            <p:cNvSpPr/>
            <p:nvPr/>
          </p:nvSpPr>
          <p:spPr>
            <a:xfrm>
              <a:off x="721966" y="1986158"/>
              <a:ext cx="674902" cy="67490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65" name="Group 55"/>
            <p:cNvGrpSpPr/>
            <p:nvPr/>
          </p:nvGrpSpPr>
          <p:grpSpPr>
            <a:xfrm>
              <a:off x="808583" y="2072775"/>
              <a:ext cx="501668" cy="501668"/>
              <a:chOff x="6359457" y="3559635"/>
              <a:chExt cx="633600" cy="633600"/>
            </a:xfrm>
          </p:grpSpPr>
          <p:sp>
            <p:nvSpPr>
              <p:cNvPr id="66" name="Accent"/>
              <p:cNvSpPr/>
              <p:nvPr/>
            </p:nvSpPr>
            <p:spPr>
              <a:xfrm>
                <a:off x="6359457" y="3559635"/>
                <a:ext cx="633600" cy="633600"/>
              </a:xfrm>
              <a:custGeom>
                <a:avLst/>
                <a:gdLst/>
                <a:ahLst/>
                <a:cxnLst/>
                <a:rect l="0" t="0" r="10000" b="10000"/>
                <a:pathLst>
                  <a:path w="10000" h="1000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chemeClr val="accent1"/>
              </a:solidFill>
              <a:ln>
                <a:noFill/>
              </a:ln>
            </p:spPr>
            <p:txBody>
              <a:bodyPr/>
              <a:lstStyle/>
              <a:p>
                <a:endParaRPr/>
              </a:p>
            </p:txBody>
          </p:sp>
          <p:sp>
            <p:nvSpPr>
              <p:cNvPr id="67" name="Outline"/>
              <p:cNvSpPr/>
              <p:nvPr/>
            </p:nvSpPr>
            <p:spPr>
              <a:xfrm>
                <a:off x="6359457" y="3559635"/>
                <a:ext cx="633600" cy="633600"/>
              </a:xfrm>
              <a:custGeom>
                <a:avLst/>
                <a:gdLst/>
                <a:ahLst/>
                <a:cxnLst/>
                <a:rect l="0" t="0" r="10000" b="10000"/>
                <a:pathLst>
                  <a:path w="10000" h="1000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chemeClr val="accent1">
                  <a:lumMod val="50000"/>
                </a:schemeClr>
              </a:solidFill>
              <a:ln>
                <a:noFill/>
              </a:ln>
            </p:spPr>
            <p:txBody>
              <a:bodyPr/>
              <a:lstStyle/>
              <a:p>
                <a:endParaRPr/>
              </a:p>
            </p:txBody>
          </p:sp>
        </p:grpSp>
      </p:grpSp>
    </p:spTree>
    <p:extLst>
      <p:ext uri="{BB962C8B-B14F-4D97-AF65-F5344CB8AC3E}">
        <p14:creationId xmlns:p14="http://schemas.microsoft.com/office/powerpoint/2010/main" val="36652765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5546A-BA7F-4AB8-8D66-00A418E57945}"/>
              </a:ext>
            </a:extLst>
          </p:cNvPr>
          <p:cNvSpPr>
            <a:spLocks noGrp="1"/>
          </p:cNvSpPr>
          <p:nvPr>
            <p:ph type="title"/>
          </p:nvPr>
        </p:nvSpPr>
        <p:spPr/>
        <p:txBody>
          <a:bodyPr>
            <a:normAutofit/>
          </a:bodyPr>
          <a:lstStyle/>
          <a:p>
            <a:r>
              <a:rPr lang="en-US" dirty="0"/>
              <a:t>Five-Year Financial Plan</a:t>
            </a:r>
            <a:endParaRPr lang="en-PH" dirty="0"/>
          </a:p>
        </p:txBody>
      </p:sp>
      <p:sp>
        <p:nvSpPr>
          <p:cNvPr id="3" name="Slide Number Placeholder 2">
            <a:extLst>
              <a:ext uri="{FF2B5EF4-FFF2-40B4-BE49-F238E27FC236}">
                <a16:creationId xmlns:a16="http://schemas.microsoft.com/office/drawing/2014/main" id="{857A5DAC-0DC3-4262-AB02-628D3AF30E71}"/>
              </a:ext>
            </a:extLst>
          </p:cNvPr>
          <p:cNvSpPr>
            <a:spLocks noGrp="1"/>
          </p:cNvSpPr>
          <p:nvPr>
            <p:ph type="sldNum" sz="quarter" idx="12"/>
          </p:nvPr>
        </p:nvSpPr>
        <p:spPr/>
        <p:txBody>
          <a:bodyPr/>
          <a:lstStyle/>
          <a:p>
            <a:fld id="{40FCC99B-2112-4769-A0F7-9B55781EDC8A}" type="slidenum">
              <a:rPr lang="en-PH" smtClean="0"/>
              <a:t>44</a:t>
            </a:fld>
            <a:endParaRPr lang="en-PH" dirty="0"/>
          </a:p>
        </p:txBody>
      </p:sp>
      <p:graphicFrame>
        <p:nvGraphicFramePr>
          <p:cNvPr id="4" name="Table 4">
            <a:extLst>
              <a:ext uri="{FF2B5EF4-FFF2-40B4-BE49-F238E27FC236}">
                <a16:creationId xmlns:a16="http://schemas.microsoft.com/office/drawing/2014/main" id="{C252B6AE-81BC-48B9-9277-69BF55B66669}"/>
              </a:ext>
            </a:extLst>
          </p:cNvPr>
          <p:cNvGraphicFramePr>
            <a:graphicFrameLocks noGrp="1"/>
          </p:cNvGraphicFramePr>
          <p:nvPr>
            <p:extLst>
              <p:ext uri="{D42A27DB-BD31-4B8C-83A1-F6EECF244321}">
                <p14:modId xmlns:p14="http://schemas.microsoft.com/office/powerpoint/2010/main" val="3125865791"/>
              </p:ext>
            </p:extLst>
          </p:nvPr>
        </p:nvGraphicFramePr>
        <p:xfrm>
          <a:off x="571016" y="2057163"/>
          <a:ext cx="11049966" cy="2958777"/>
        </p:xfrm>
        <a:graphic>
          <a:graphicData uri="http://schemas.openxmlformats.org/drawingml/2006/table">
            <a:tbl>
              <a:tblPr firstRow="1" bandRow="1">
                <a:tableStyleId>{5C22544A-7EE6-4342-B048-85BDC9FD1C3A}</a:tableStyleId>
              </a:tblPr>
              <a:tblGrid>
                <a:gridCol w="1623544">
                  <a:extLst>
                    <a:ext uri="{9D8B030D-6E8A-4147-A177-3AD203B41FA5}">
                      <a16:colId xmlns:a16="http://schemas.microsoft.com/office/drawing/2014/main" val="1653692601"/>
                    </a:ext>
                  </a:extLst>
                </a:gridCol>
                <a:gridCol w="1493520">
                  <a:extLst>
                    <a:ext uri="{9D8B030D-6E8A-4147-A177-3AD203B41FA5}">
                      <a16:colId xmlns:a16="http://schemas.microsoft.com/office/drawing/2014/main" val="83070243"/>
                    </a:ext>
                  </a:extLst>
                </a:gridCol>
                <a:gridCol w="1493520">
                  <a:extLst>
                    <a:ext uri="{9D8B030D-6E8A-4147-A177-3AD203B41FA5}">
                      <a16:colId xmlns:a16="http://schemas.microsoft.com/office/drawing/2014/main" val="4286692527"/>
                    </a:ext>
                  </a:extLst>
                </a:gridCol>
                <a:gridCol w="1493520">
                  <a:extLst>
                    <a:ext uri="{9D8B030D-6E8A-4147-A177-3AD203B41FA5}">
                      <a16:colId xmlns:a16="http://schemas.microsoft.com/office/drawing/2014/main" val="4008171560"/>
                    </a:ext>
                  </a:extLst>
                </a:gridCol>
                <a:gridCol w="4945862">
                  <a:extLst>
                    <a:ext uri="{9D8B030D-6E8A-4147-A177-3AD203B41FA5}">
                      <a16:colId xmlns:a16="http://schemas.microsoft.com/office/drawing/2014/main" val="335469658"/>
                    </a:ext>
                  </a:extLst>
                </a:gridCol>
              </a:tblGrid>
              <a:tr h="3749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accent1"/>
                          </a:solidFill>
                          <a:latin typeface="Arial" panose="020B0604020202020204" pitchFamily="34" charset="0"/>
                        </a:rPr>
                        <a:t>Metric</a:t>
                      </a:r>
                    </a:p>
                  </a:txBody>
                  <a:tcPr marL="0" marR="0" anchor="b">
                    <a:lnB w="1270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Trebuchet MS" panose="020B0703020202090204" pitchFamily="34" charset="0"/>
                        <a:buChar char="​"/>
                        <a:tabLst/>
                        <a:defRPr/>
                      </a:pPr>
                      <a:r>
                        <a:rPr kumimoji="0" lang="en-US" sz="1600" b="0"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FY2026</a:t>
                      </a:r>
                    </a:p>
                  </a:txBody>
                  <a:tcPr marL="0" marR="0" anchor="b">
                    <a:lnB w="1270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Trebuchet MS" panose="020B0703020202090204" pitchFamily="34" charset="0"/>
                        <a:buChar char="​"/>
                        <a:tabLst/>
                        <a:defRPr/>
                      </a:pPr>
                      <a:r>
                        <a:rPr kumimoji="0" lang="en-US" sz="1600" b="0"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FY2028</a:t>
                      </a:r>
                    </a:p>
                  </a:txBody>
                  <a:tcPr marL="0" marR="0" anchor="b">
                    <a:lnB w="1270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Trebuchet MS" panose="020B0703020202090204" pitchFamily="34" charset="0"/>
                        <a:buChar char="​"/>
                        <a:tabLst/>
                        <a:defRPr/>
                      </a:pPr>
                      <a:r>
                        <a:rPr kumimoji="0" lang="en-US" sz="1600" b="0"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FY2030</a:t>
                      </a:r>
                    </a:p>
                  </a:txBody>
                  <a:tcPr marL="0" marR="0" anchor="b">
                    <a:lnB w="12700" cap="flat" cmpd="sng" algn="ctr">
                      <a:solidFill>
                        <a:schemeClr val="accent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Pct val="100000"/>
                        <a:buFont typeface="Trebuchet MS" panose="020B0703020202090204" pitchFamily="34" charset="0"/>
                        <a:buChar char="​"/>
                        <a:tabLst/>
                        <a:defRPr/>
                      </a:pPr>
                      <a:r>
                        <a:rPr kumimoji="0" lang="en-US" sz="1600" b="0" i="0" u="none" strike="noStrike" kern="1200" cap="none" spc="0" normalizeH="0" baseline="0" noProof="0" dirty="0">
                          <a:ln>
                            <a:noFill/>
                          </a:ln>
                          <a:solidFill>
                            <a:schemeClr val="accent1"/>
                          </a:solidFill>
                          <a:effectLst/>
                          <a:uLnTx/>
                          <a:uFillTx/>
                          <a:latin typeface="Arial" panose="020B0604020202020204" pitchFamily="34" charset="0"/>
                          <a:ea typeface="+mn-ea"/>
                          <a:cs typeface="+mn-cs"/>
                        </a:rPr>
                        <a:t>Notes</a:t>
                      </a:r>
                    </a:p>
                  </a:txBody>
                  <a:tcPr marL="0" marR="0" anchor="b">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2917114"/>
                  </a:ext>
                </a:extLst>
              </a:tr>
              <a:tr h="511233">
                <a:tc>
                  <a:txBody>
                    <a:bodyPr/>
                    <a:lstStyle/>
                    <a:p>
                      <a:r>
                        <a:rPr kumimoji="0" lang="en-US" sz="1400" b="1"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Revenue</a:t>
                      </a:r>
                      <a:endParaRPr lang="en-PH" sz="2000" b="1" dirty="0">
                        <a:latin typeface="Arial" panose="020B0604020202020204" pitchFamily="34" charset="0"/>
                      </a:endParaRPr>
                    </a:p>
                  </a:txBody>
                  <a:tcPr marL="0" marR="0" anchor="ctr">
                    <a:lnT w="12700" cap="flat" cmpd="sng" algn="ctr">
                      <a:solidFill>
                        <a:schemeClr val="accent1"/>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$8.6M</a:t>
                      </a:r>
                      <a:endParaRPr lang="en-PH" sz="1800" dirty="0">
                        <a:latin typeface="Arial" panose="020B0604020202020204" pitchFamily="34" charset="0"/>
                      </a:endParaRPr>
                    </a:p>
                  </a:txBody>
                  <a:tcPr marL="72000" marR="72000" anchor="ctr">
                    <a:lnT w="12700" cap="flat" cmpd="sng" algn="ctr">
                      <a:solidFill>
                        <a:schemeClr val="accent1"/>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$11.5M</a:t>
                      </a:r>
                      <a:endParaRPr lang="en-PH" sz="1800" dirty="0">
                        <a:latin typeface="Arial" panose="020B0604020202020204" pitchFamily="34" charset="0"/>
                      </a:endParaRPr>
                    </a:p>
                  </a:txBody>
                  <a:tcPr marL="72000" marR="72000" anchor="ctr">
                    <a:lnT w="12700" cap="flat" cmpd="sng" algn="ctr">
                      <a:solidFill>
                        <a:schemeClr val="accent1"/>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$15.0M</a:t>
                      </a:r>
                      <a:endParaRPr lang="en-PH" sz="1800" dirty="0">
                        <a:latin typeface="Arial" panose="020B0604020202020204" pitchFamily="34" charset="0"/>
                      </a:endParaRPr>
                    </a:p>
                  </a:txBody>
                  <a:tcPr marL="72000" marR="72000" anchor="ctr">
                    <a:lnT w="12700" cap="flat" cmpd="sng" algn="ctr">
                      <a:solidFill>
                        <a:schemeClr val="accent1"/>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pPr marL="173038" marR="0" lvl="1" indent="-139700" algn="l" defTabSz="914400" rtl="0" eaLnBrk="1" fontAlgn="auto" latinLnBrk="0" hangingPunct="1">
                        <a:lnSpc>
                          <a:spcPct val="100000"/>
                        </a:lnSpc>
                        <a:spcBef>
                          <a:spcPts val="0"/>
                        </a:spcBef>
                        <a:spcAft>
                          <a:spcPts val="0"/>
                        </a:spcAft>
                        <a:buClr>
                          <a:schemeClr val="accent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Growth funded by Futures Fund pledges plus an expanding individual donor base.</a:t>
                      </a:r>
                    </a:p>
                  </a:txBody>
                  <a:tcPr marL="72000" marR="72000" anchor="ctr">
                    <a:lnT w="12700" cap="flat" cmpd="sng" algn="ctr">
                      <a:solidFill>
                        <a:schemeClr val="accent1"/>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518147210"/>
                  </a:ext>
                </a:extLst>
              </a:tr>
              <a:tr h="511233">
                <a:tc>
                  <a:txBody>
                    <a:bodyPr/>
                    <a:lstStyle/>
                    <a:p>
                      <a:r>
                        <a:rPr kumimoji="0" lang="en-US" sz="1400" b="1"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Programs %</a:t>
                      </a:r>
                      <a:endParaRPr lang="en-PH" sz="2000" b="1" dirty="0">
                        <a:latin typeface="Arial" panose="020B0604020202020204" pitchFamily="34" charset="0"/>
                      </a:endParaRPr>
                    </a:p>
                  </a:txBody>
                  <a:tcPr marL="0" marR="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83%</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83%</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84%</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pPr marL="173038" marR="0" lvl="1" indent="-139700" algn="l" defTabSz="914400" rtl="0" eaLnBrk="1" fontAlgn="auto" latinLnBrk="0" hangingPunct="1">
                        <a:lnSpc>
                          <a:spcPct val="100000"/>
                        </a:lnSpc>
                        <a:spcBef>
                          <a:spcPts val="0"/>
                        </a:spcBef>
                        <a:spcAft>
                          <a:spcPts val="0"/>
                        </a:spcAft>
                        <a:buClr>
                          <a:schemeClr val="accent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Program share protected by board policy throughout the scale-up.</a:t>
                      </a: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2657241667"/>
                  </a:ext>
                </a:extLst>
              </a:tr>
              <a:tr h="511233">
                <a:tc>
                  <a:txBody>
                    <a:bodyPr/>
                    <a:lstStyle/>
                    <a:p>
                      <a:r>
                        <a:rPr kumimoji="0" lang="en-US" sz="1400" b="1"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Youth served</a:t>
                      </a:r>
                      <a:endParaRPr lang="en-PH" sz="2000" b="1" dirty="0">
                        <a:latin typeface="Arial" panose="020B0604020202020204" pitchFamily="34" charset="0"/>
                      </a:endParaRPr>
                    </a:p>
                  </a:txBody>
                  <a:tcPr marL="0" marR="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4,200</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7,000</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10,000</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pPr marL="173038" marR="0" lvl="1" indent="-139700" algn="l" defTabSz="914400" rtl="0" eaLnBrk="1" fontAlgn="auto" latinLnBrk="0" hangingPunct="1">
                        <a:lnSpc>
                          <a:spcPct val="100000"/>
                        </a:lnSpc>
                        <a:spcBef>
                          <a:spcPts val="0"/>
                        </a:spcBef>
                        <a:spcAft>
                          <a:spcPts val="0"/>
                        </a:spcAft>
                        <a:buClr>
                          <a:schemeClr val="accent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Enrollment gated on quality metrics holding above threshold in each wave.</a:t>
                      </a: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736966761"/>
                  </a:ext>
                </a:extLst>
              </a:tr>
              <a:tr h="511233">
                <a:tc>
                  <a:txBody>
                    <a:bodyPr/>
                    <a:lstStyle/>
                    <a:p>
                      <a:r>
                        <a:rPr kumimoji="0" lang="en-US" sz="1400" b="1"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Cost/youth</a:t>
                      </a:r>
                      <a:endParaRPr lang="en-PH" sz="2000" b="1" dirty="0">
                        <a:latin typeface="Arial" panose="020B0604020202020204" pitchFamily="34" charset="0"/>
                      </a:endParaRPr>
                    </a:p>
                  </a:txBody>
                  <a:tcPr marL="0" marR="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$1,930</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$1,790</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$1,650</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tc>
                  <a:txBody>
                    <a:bodyPr/>
                    <a:lstStyle/>
                    <a:p>
                      <a:pPr marL="173038" marR="0" lvl="1" indent="-139700" algn="l" defTabSz="914400" rtl="0" eaLnBrk="1" fontAlgn="auto" latinLnBrk="0" hangingPunct="1">
                        <a:lnSpc>
                          <a:spcPct val="100000"/>
                        </a:lnSpc>
                        <a:spcBef>
                          <a:spcPts val="0"/>
                        </a:spcBef>
                        <a:spcAft>
                          <a:spcPts val="0"/>
                        </a:spcAft>
                        <a:buClr>
                          <a:schemeClr val="accent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Unit costs fall 15% as fixed costs spread across more sites.</a:t>
                      </a:r>
                    </a:p>
                  </a:txBody>
                  <a:tcPr marL="72000" marR="72000" anchor="ctr">
                    <a:lnT w="9525" cap="flat" cmpd="sng" algn="ctr">
                      <a:solidFill>
                        <a:schemeClr val="tx1">
                          <a:lumMod val="60000"/>
                          <a:lumOff val="40000"/>
                        </a:schemeClr>
                      </a:solidFill>
                      <a:prstDash val="solid"/>
                      <a:round/>
                      <a:headEnd type="none" w="med" len="med"/>
                      <a:tailEnd type="none" w="med" len="med"/>
                    </a:lnT>
                    <a:lnB w="9525"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420557147"/>
                  </a:ext>
                </a:extLst>
              </a:tr>
              <a:tr h="511233">
                <a:tc>
                  <a:txBody>
                    <a:bodyPr/>
                    <a:lstStyle/>
                    <a:p>
                      <a:r>
                        <a:rPr kumimoji="0" lang="en-US" sz="1400" b="1"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Reserves</a:t>
                      </a:r>
                      <a:endParaRPr lang="en-PH" sz="2000" b="1" dirty="0">
                        <a:latin typeface="Arial" panose="020B0604020202020204" pitchFamily="34" charset="0"/>
                      </a:endParaRPr>
                    </a:p>
                  </a:txBody>
                  <a:tcPr marL="0" marR="0" anchor="ctr">
                    <a:lnT w="9525" cap="flat" cmpd="sng" algn="ctr">
                      <a:solidFill>
                        <a:schemeClr val="tx1">
                          <a:lumMod val="60000"/>
                          <a:lumOff val="40000"/>
                        </a:schemeClr>
                      </a:solidFill>
                      <a:prstDash val="solid"/>
                      <a:round/>
                      <a:headEnd type="none" w="med" len="med"/>
                      <a:tailEnd type="none" w="med" len="med"/>
                    </a:lnT>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3.2 mo</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4.5 mo</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noFill/>
                  </a:tcPr>
                </a:tc>
                <a:tc>
                  <a:txBody>
                    <a:bodyPr/>
                    <a:lstStyle/>
                    <a:p>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6.0 mo</a:t>
                      </a:r>
                      <a:endParaRPr lang="en-PH" sz="1800" dirty="0">
                        <a:latin typeface="Arial" panose="020B0604020202020204" pitchFamily="34" charset="0"/>
                      </a:endParaRPr>
                    </a:p>
                  </a:txBody>
                  <a:tcPr marL="72000" marR="72000" anchor="ctr">
                    <a:lnT w="9525" cap="flat" cmpd="sng" algn="ctr">
                      <a:solidFill>
                        <a:schemeClr val="tx1">
                          <a:lumMod val="60000"/>
                          <a:lumOff val="40000"/>
                        </a:schemeClr>
                      </a:solidFill>
                      <a:prstDash val="solid"/>
                      <a:round/>
                      <a:headEnd type="none" w="med" len="med"/>
                      <a:tailEnd type="none" w="med" len="med"/>
                    </a:lnT>
                    <a:noFill/>
                  </a:tcPr>
                </a:tc>
                <a:tc>
                  <a:txBody>
                    <a:bodyPr/>
                    <a:lstStyle/>
                    <a:p>
                      <a:pPr marL="173038" marR="0" lvl="1" indent="-139700" algn="l" defTabSz="914400" rtl="0" eaLnBrk="1" fontAlgn="auto" latinLnBrk="0" hangingPunct="1">
                        <a:lnSpc>
                          <a:spcPct val="100000"/>
                        </a:lnSpc>
                        <a:spcBef>
                          <a:spcPts val="0"/>
                        </a:spcBef>
                        <a:spcAft>
                          <a:spcPts val="0"/>
                        </a:spcAft>
                        <a:buClr>
                          <a:schemeClr val="accent1"/>
                        </a:buClr>
                        <a:buSzPct val="100000"/>
                        <a:buFont typeface="Trebuchet MS" panose="020B0703020202090204" pitchFamily="34" charset="0"/>
                        <a:buChar char="•"/>
                        <a:tabLst/>
                        <a:defRPr/>
                      </a:pPr>
                      <a:r>
                        <a:rPr kumimoji="0" lang="en-US" sz="1400" b="0" i="0" u="none" strike="noStrike" kern="1200" cap="none" spc="0" normalizeH="0" baseline="0" noProof="0" dirty="0">
                          <a:ln>
                            <a:noFill/>
                          </a:ln>
                          <a:solidFill>
                            <a:srgbClr val="595959"/>
                          </a:solidFill>
                          <a:effectLst/>
                          <a:uLnTx/>
                          <a:uFillTx/>
                          <a:latin typeface="Arial" panose="020B0604020202020204" pitchFamily="34" charset="0"/>
                          <a:ea typeface="+mn-ea"/>
                          <a:cs typeface="+mn-cs"/>
                        </a:rPr>
                        <a:t>Reserve target reached by FY2030 per board policy.</a:t>
                      </a:r>
                    </a:p>
                  </a:txBody>
                  <a:tcPr marL="72000" marR="72000" anchor="ctr">
                    <a:lnT w="9525" cap="flat" cmpd="sng" algn="ctr">
                      <a:solidFill>
                        <a:schemeClr val="tx1">
                          <a:lumMod val="60000"/>
                          <a:lumOff val="40000"/>
                        </a:schemeClr>
                      </a:solidFill>
                      <a:prstDash val="solid"/>
                      <a:round/>
                      <a:headEnd type="none" w="med" len="med"/>
                      <a:tailEnd type="none" w="med" len="med"/>
                    </a:lnT>
                    <a:noFill/>
                  </a:tcPr>
                </a:tc>
                <a:extLst>
                  <a:ext uri="{0D108BD9-81ED-4DB2-BD59-A6C34878D82A}">
                    <a16:rowId xmlns:a16="http://schemas.microsoft.com/office/drawing/2014/main" val="795181852"/>
                  </a:ext>
                </a:extLst>
              </a:tr>
            </a:tbl>
          </a:graphicData>
        </a:graphic>
      </p:graphicFrame>
      <p:sp>
        <p:nvSpPr>
          <p:cNvPr id="5" name="Rectangle 4">
            <a:extLst>
              <a:ext uri="{FF2B5EF4-FFF2-40B4-BE49-F238E27FC236}">
                <a16:creationId xmlns:a16="http://schemas.microsoft.com/office/drawing/2014/main" id="{9D9B78E7-659A-4E85-B164-BD2FD02C9D34}"/>
              </a:ext>
            </a:extLst>
          </p:cNvPr>
          <p:cNvSpPr/>
          <p:nvPr/>
        </p:nvSpPr>
        <p:spPr>
          <a:xfrm>
            <a:off x="571018" y="1252810"/>
            <a:ext cx="11049964" cy="369332"/>
          </a:xfrm>
          <a:prstGeom prst="rect">
            <a:avLst/>
          </a:prstGeom>
        </p:spPr>
        <p:txBody>
          <a:bodyPr vert="horz" wrap="square" lIns="0" tIns="0" rIns="0" bIns="0" anchor="b" anchorCtr="0">
            <a:noAutofit/>
          </a:bodyPr>
          <a:lstStyle/>
          <a:p>
            <a:r>
              <a:rPr lang="da-DK" sz="2000" dirty="0">
                <a:solidFill>
                  <a:schemeClr val="accent1"/>
                </a:solidFill>
                <a:latin typeface="Arial" panose="020B0604020202020204" pitchFamily="34" charset="0"/>
              </a:rPr>
              <a:t>Plan at a glance</a:t>
            </a:r>
            <a:endParaRPr lang="en-US" sz="2000" dirty="0">
              <a:solidFill>
                <a:schemeClr val="accent1"/>
              </a:solidFill>
              <a:latin typeface="Arial" panose="020B0604020202020204" pitchFamily="34" charset="0"/>
            </a:endParaRPr>
          </a:p>
        </p:txBody>
      </p:sp>
      <p:cxnSp>
        <p:nvCxnSpPr>
          <p:cNvPr id="6" name="Straight Connector 5">
            <a:extLst>
              <a:ext uri="{FF2B5EF4-FFF2-40B4-BE49-F238E27FC236}">
                <a16:creationId xmlns:a16="http://schemas.microsoft.com/office/drawing/2014/main" id="{30BBEDCD-DDC2-4BAF-8916-BB2061E3CBF5}"/>
              </a:ext>
            </a:extLst>
          </p:cNvPr>
          <p:cNvCxnSpPr>
            <a:cxnSpLocks/>
          </p:cNvCxnSpPr>
          <p:nvPr/>
        </p:nvCxnSpPr>
        <p:spPr>
          <a:xfrm>
            <a:off x="571017" y="1714742"/>
            <a:ext cx="11049964" cy="0"/>
          </a:xfrm>
          <a:prstGeom prst="line">
            <a:avLst/>
          </a:prstGeom>
          <a:ln w="15875" cap="rnd">
            <a:solidFill>
              <a:schemeClr val="accent1"/>
            </a:solidFill>
            <a:prstDash val="sysDot"/>
            <a:round/>
            <a:tailEnd type="ova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3851926-E40C-4891-9122-A77A5E7160CD}"/>
              </a:ext>
            </a:extLst>
          </p:cNvPr>
          <p:cNvSpPr txBox="1"/>
          <p:nvPr/>
        </p:nvSpPr>
        <p:spPr>
          <a:xfrm>
            <a:off x="2139864" y="5389519"/>
            <a:ext cx="9481117" cy="430887"/>
          </a:xfrm>
          <a:prstGeom prst="rect">
            <a:avLst/>
          </a:prstGeom>
          <a:noFill/>
        </p:spPr>
        <p:txBody>
          <a:bodyPr wrap="square" lIns="0" tIns="0" rIns="0" bIns="0" rtlCol="0">
            <a:spAutoFit/>
          </a:bodyPr>
          <a:lstStyle/>
          <a:p>
            <a:r>
              <a:rPr lang="en-PH" sz="1400" dirty="0">
                <a:latin typeface="Arial" panose="020B0604020202020204" pitchFamily="34" charset="0"/>
              </a:rPr>
              <a:t>The plan is fully costed: $25M in campaign philanthropy bridges the gap between today's base and a sustainable $15M annual budget by 2030.</a:t>
            </a:r>
          </a:p>
        </p:txBody>
      </p:sp>
      <p:sp>
        <p:nvSpPr>
          <p:cNvPr id="8" name="TextBox 7">
            <a:extLst>
              <a:ext uri="{FF2B5EF4-FFF2-40B4-BE49-F238E27FC236}">
                <a16:creationId xmlns:a16="http://schemas.microsoft.com/office/drawing/2014/main" id="{A55DBF28-3676-4303-A420-B95B64752289}"/>
              </a:ext>
            </a:extLst>
          </p:cNvPr>
          <p:cNvSpPr txBox="1"/>
          <p:nvPr/>
        </p:nvSpPr>
        <p:spPr>
          <a:xfrm>
            <a:off x="571017" y="5481851"/>
            <a:ext cx="1306552" cy="246221"/>
          </a:xfrm>
          <a:prstGeom prst="rect">
            <a:avLst/>
          </a:prstGeom>
          <a:noFill/>
        </p:spPr>
        <p:txBody>
          <a:bodyPr wrap="square" lIns="0" tIns="0" rIns="0" bIns="0" rtlCol="0">
            <a:spAutoFit/>
          </a:bodyPr>
          <a:lstStyle/>
          <a:p>
            <a:r>
              <a:rPr lang="en-US" sz="1600" dirty="0">
                <a:solidFill>
                  <a:schemeClr val="accent5"/>
                </a:solidFill>
                <a:latin typeface="Arial" panose="020B0604020202020204" pitchFamily="34" charset="0"/>
              </a:rPr>
              <a:t>K</a:t>
            </a:r>
            <a:r>
              <a:rPr lang="en-PH" sz="1600" dirty="0">
                <a:solidFill>
                  <a:schemeClr val="accent5"/>
                </a:solidFill>
                <a:latin typeface="Arial" panose="020B0604020202020204" pitchFamily="34" charset="0"/>
              </a:rPr>
              <a:t>ey Highlight</a:t>
            </a:r>
          </a:p>
        </p:txBody>
      </p:sp>
    </p:spTree>
    <p:extLst>
      <p:ext uri="{BB962C8B-B14F-4D97-AF65-F5344CB8AC3E}">
        <p14:creationId xmlns:p14="http://schemas.microsoft.com/office/powerpoint/2010/main" val="11492604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F49073-65ED-414A-B3AF-157790387B78}"/>
              </a:ext>
            </a:extLst>
          </p:cNvPr>
          <p:cNvSpPr>
            <a:spLocks noGrp="1"/>
          </p:cNvSpPr>
          <p:nvPr>
            <p:ph type="ctrTitle"/>
          </p:nvPr>
        </p:nvSpPr>
        <p:spPr/>
        <p:txBody>
          <a:bodyPr/>
          <a:lstStyle/>
          <a:p>
            <a:r>
              <a:rPr lang="en-PH" dirty="0"/>
              <a:t>The Road Ahead</a:t>
            </a:r>
          </a:p>
        </p:txBody>
      </p:sp>
      <p:sp>
        <p:nvSpPr>
          <p:cNvPr id="3" name="Slide Number Placeholder 2">
            <a:extLst>
              <a:ext uri="{FF2B5EF4-FFF2-40B4-BE49-F238E27FC236}">
                <a16:creationId xmlns:a16="http://schemas.microsoft.com/office/drawing/2014/main" id="{143E6B9C-8503-4341-A06F-D8A9C5C5C29C}"/>
              </a:ext>
            </a:extLst>
          </p:cNvPr>
          <p:cNvSpPr>
            <a:spLocks noGrp="1"/>
          </p:cNvSpPr>
          <p:nvPr>
            <p:ph type="sldNum" sz="quarter" idx="12"/>
          </p:nvPr>
        </p:nvSpPr>
        <p:spPr/>
        <p:txBody>
          <a:bodyPr/>
          <a:lstStyle/>
          <a:p>
            <a:fld id="{40FCC99B-2112-4769-A0F7-9B55781EDC8A}" type="slidenum">
              <a:rPr lang="en-PH" smtClean="0"/>
              <a:t>45</a:t>
            </a:fld>
            <a:endParaRPr lang="en-PH" dirty="0"/>
          </a:p>
        </p:txBody>
      </p:sp>
      <p:sp>
        <p:nvSpPr>
          <p:cNvPr id="5" name="Subtitle 4">
            <a:extLst>
              <a:ext uri="{FF2B5EF4-FFF2-40B4-BE49-F238E27FC236}">
                <a16:creationId xmlns:a16="http://schemas.microsoft.com/office/drawing/2014/main" id="{080AC491-674A-44A3-A53D-8EE9930DF828}"/>
              </a:ext>
            </a:extLst>
          </p:cNvPr>
          <p:cNvSpPr>
            <a:spLocks noGrp="1"/>
          </p:cNvSpPr>
          <p:nvPr>
            <p:ph type="subTitle" idx="1"/>
          </p:nvPr>
        </p:nvSpPr>
        <p:spPr/>
        <p:txBody>
          <a:bodyPr/>
          <a:lstStyle/>
          <a:p>
            <a:endParaRPr lang="en-PH" dirty="0"/>
          </a:p>
        </p:txBody>
      </p:sp>
    </p:spTree>
    <p:extLst>
      <p:ext uri="{BB962C8B-B14F-4D97-AF65-F5344CB8AC3E}">
        <p14:creationId xmlns:p14="http://schemas.microsoft.com/office/powerpoint/2010/main" val="2828604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ight Triangle 43">
            <a:extLst>
              <a:ext uri="{FF2B5EF4-FFF2-40B4-BE49-F238E27FC236}">
                <a16:creationId xmlns:a16="http://schemas.microsoft.com/office/drawing/2014/main" id="{BA8F902D-C523-4EB8-A367-E83209740CB2}"/>
              </a:ext>
            </a:extLst>
          </p:cNvPr>
          <p:cNvSpPr/>
          <p:nvPr/>
        </p:nvSpPr>
        <p:spPr>
          <a:xfrm flipH="1">
            <a:off x="11989" y="1133790"/>
            <a:ext cx="12180009" cy="5724210"/>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B04EFE5F-3E0E-4646-864A-9179D3A0A89C}"/>
              </a:ext>
            </a:extLst>
          </p:cNvPr>
          <p:cNvSpPr>
            <a:spLocks noGrp="1"/>
          </p:cNvSpPr>
          <p:nvPr>
            <p:ph type="title"/>
          </p:nvPr>
        </p:nvSpPr>
        <p:spPr/>
        <p:txBody>
          <a:bodyPr>
            <a:normAutofit/>
          </a:bodyPr>
          <a:lstStyle/>
          <a:p>
            <a:r>
              <a:rPr lang="en-PH" dirty="0"/>
              <a:t>Scaling in Four Phases</a:t>
            </a:r>
          </a:p>
        </p:txBody>
      </p:sp>
      <p:sp>
        <p:nvSpPr>
          <p:cNvPr id="3" name="Slide Number Placeholder 2">
            <a:extLst>
              <a:ext uri="{FF2B5EF4-FFF2-40B4-BE49-F238E27FC236}">
                <a16:creationId xmlns:a16="http://schemas.microsoft.com/office/drawing/2014/main" id="{DE3F12FC-0372-47B7-8B3F-0E33EF1A357A}"/>
              </a:ext>
            </a:extLst>
          </p:cNvPr>
          <p:cNvSpPr>
            <a:spLocks noGrp="1"/>
          </p:cNvSpPr>
          <p:nvPr>
            <p:ph type="sldNum" sz="quarter" idx="12"/>
          </p:nvPr>
        </p:nvSpPr>
        <p:spPr/>
        <p:txBody>
          <a:bodyPr/>
          <a:lstStyle/>
          <a:p>
            <a:fld id="{40FCC99B-2112-4769-A0F7-9B55781EDC8A}" type="slidenum">
              <a:rPr lang="en-PH" smtClean="0"/>
              <a:t>46</a:t>
            </a:fld>
            <a:endParaRPr lang="en-PH" dirty="0"/>
          </a:p>
        </p:txBody>
      </p:sp>
      <p:sp>
        <p:nvSpPr>
          <p:cNvPr id="36" name="ee4pHeader1">
            <a:extLst>
              <a:ext uri="{FF2B5EF4-FFF2-40B4-BE49-F238E27FC236}">
                <a16:creationId xmlns:a16="http://schemas.microsoft.com/office/drawing/2014/main" id="{572DA40A-F2F6-4D25-825E-FD3C522B25C7}"/>
              </a:ext>
            </a:extLst>
          </p:cNvPr>
          <p:cNvSpPr txBox="1"/>
          <p:nvPr/>
        </p:nvSpPr>
        <p:spPr>
          <a:xfrm>
            <a:off x="3165551" y="5530124"/>
            <a:ext cx="2565871" cy="394033"/>
          </a:xfrm>
          <a:prstGeom prst="rect">
            <a:avLst/>
          </a:prstGeom>
          <a:noFill/>
          <a:ln cap="rnd">
            <a:noFill/>
          </a:ln>
        </p:spPr>
        <p:txBody>
          <a:bodyPr vert="horz" wrap="square" lIns="0" tIns="0" rIns="0" bIns="0" rtlCol="0" anchor="b" anchorCtr="0">
            <a:normAutofit/>
          </a:bodyPr>
          <a:lstStyle/>
          <a:p>
            <a:pPr marL="0" lvl="3"/>
            <a:r>
              <a:rPr lang="en-US" sz="1400" dirty="0">
                <a:solidFill>
                  <a:schemeClr val="accent4"/>
                </a:solidFill>
                <a:latin typeface="Arial" panose="020B0604020202020204" pitchFamily="34" charset="0"/>
              </a:rPr>
              <a:t>Wave 1: Foundation</a:t>
            </a:r>
          </a:p>
        </p:txBody>
      </p:sp>
      <p:sp>
        <p:nvSpPr>
          <p:cNvPr id="37" name="TextBox 36">
            <a:extLst>
              <a:ext uri="{FF2B5EF4-FFF2-40B4-BE49-F238E27FC236}">
                <a16:creationId xmlns:a16="http://schemas.microsoft.com/office/drawing/2014/main" id="{5E8D42EF-BF37-4186-B548-D3E32A5194E6}"/>
              </a:ext>
            </a:extLst>
          </p:cNvPr>
          <p:cNvSpPr txBox="1"/>
          <p:nvPr/>
        </p:nvSpPr>
        <p:spPr>
          <a:xfrm>
            <a:off x="3165551" y="5984895"/>
            <a:ext cx="6175219" cy="506037"/>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spcAft>
                <a:spcPts val="600"/>
              </a:spcAft>
              <a:buClr>
                <a:schemeClr val="accent1"/>
              </a:buClr>
              <a:buNone/>
            </a:pPr>
            <a:r>
              <a:rPr lang="en-US" dirty="0">
                <a:solidFill>
                  <a:schemeClr val="bg1"/>
                </a:solidFill>
                <a:latin typeface="Arial" panose="020B0604020202020204" pitchFamily="34" charset="0"/>
              </a:rPr>
              <a:t>Open eight East Side sites, launch the BrightPath pilot, and complete the data-platform build.</a:t>
            </a:r>
          </a:p>
        </p:txBody>
      </p:sp>
      <p:sp>
        <p:nvSpPr>
          <p:cNvPr id="9" name="Arrow: Right 8">
            <a:extLst>
              <a:ext uri="{FF2B5EF4-FFF2-40B4-BE49-F238E27FC236}">
                <a16:creationId xmlns:a16="http://schemas.microsoft.com/office/drawing/2014/main" id="{D08EA83F-1BB8-4A68-81ED-EA724B9D0F09}"/>
              </a:ext>
            </a:extLst>
          </p:cNvPr>
          <p:cNvSpPr/>
          <p:nvPr/>
        </p:nvSpPr>
        <p:spPr>
          <a:xfrm rot="20093914">
            <a:off x="-575648" y="3737181"/>
            <a:ext cx="12852069" cy="719464"/>
          </a:xfrm>
          <a:custGeom>
            <a:avLst/>
            <a:gdLst>
              <a:gd name="connsiteX0" fmla="*/ 0 w 8178800"/>
              <a:gd name="connsiteY0" fmla="*/ 335280 h 1341120"/>
              <a:gd name="connsiteX1" fmla="*/ 7508240 w 8178800"/>
              <a:gd name="connsiteY1" fmla="*/ 335280 h 1341120"/>
              <a:gd name="connsiteX2" fmla="*/ 7508240 w 8178800"/>
              <a:gd name="connsiteY2" fmla="*/ 0 h 1341120"/>
              <a:gd name="connsiteX3" fmla="*/ 8178800 w 8178800"/>
              <a:gd name="connsiteY3" fmla="*/ 670560 h 1341120"/>
              <a:gd name="connsiteX4" fmla="*/ 7508240 w 8178800"/>
              <a:gd name="connsiteY4" fmla="*/ 1341120 h 1341120"/>
              <a:gd name="connsiteX5" fmla="*/ 7508240 w 8178800"/>
              <a:gd name="connsiteY5" fmla="*/ 1005840 h 1341120"/>
              <a:gd name="connsiteX6" fmla="*/ 0 w 8178800"/>
              <a:gd name="connsiteY6" fmla="*/ 1005840 h 1341120"/>
              <a:gd name="connsiteX7" fmla="*/ 0 w 8178800"/>
              <a:gd name="connsiteY7" fmla="*/ 335280 h 1341120"/>
              <a:gd name="connsiteX0" fmla="*/ 6096 w 8178800"/>
              <a:gd name="connsiteY0" fmla="*/ 646176 h 1341120"/>
              <a:gd name="connsiteX1" fmla="*/ 7508240 w 8178800"/>
              <a:gd name="connsiteY1" fmla="*/ 335280 h 1341120"/>
              <a:gd name="connsiteX2" fmla="*/ 7508240 w 8178800"/>
              <a:gd name="connsiteY2" fmla="*/ 0 h 1341120"/>
              <a:gd name="connsiteX3" fmla="*/ 8178800 w 8178800"/>
              <a:gd name="connsiteY3" fmla="*/ 670560 h 1341120"/>
              <a:gd name="connsiteX4" fmla="*/ 7508240 w 8178800"/>
              <a:gd name="connsiteY4" fmla="*/ 1341120 h 1341120"/>
              <a:gd name="connsiteX5" fmla="*/ 7508240 w 8178800"/>
              <a:gd name="connsiteY5" fmla="*/ 1005840 h 1341120"/>
              <a:gd name="connsiteX6" fmla="*/ 0 w 8178800"/>
              <a:gd name="connsiteY6" fmla="*/ 1005840 h 1341120"/>
              <a:gd name="connsiteX7" fmla="*/ 6096 w 8178800"/>
              <a:gd name="connsiteY7" fmla="*/ 646176 h 1341120"/>
              <a:gd name="connsiteX0" fmla="*/ 6096 w 8178800"/>
              <a:gd name="connsiteY0" fmla="*/ 646176 h 1341120"/>
              <a:gd name="connsiteX1" fmla="*/ 7508240 w 8178800"/>
              <a:gd name="connsiteY1" fmla="*/ 335280 h 1341120"/>
              <a:gd name="connsiteX2" fmla="*/ 7508240 w 8178800"/>
              <a:gd name="connsiteY2" fmla="*/ 0 h 1341120"/>
              <a:gd name="connsiteX3" fmla="*/ 8178800 w 8178800"/>
              <a:gd name="connsiteY3" fmla="*/ 670560 h 1341120"/>
              <a:gd name="connsiteX4" fmla="*/ 7508240 w 8178800"/>
              <a:gd name="connsiteY4" fmla="*/ 1341120 h 1341120"/>
              <a:gd name="connsiteX5" fmla="*/ 7508240 w 8178800"/>
              <a:gd name="connsiteY5" fmla="*/ 1005840 h 1341120"/>
              <a:gd name="connsiteX6" fmla="*/ 0 w 8178800"/>
              <a:gd name="connsiteY6" fmla="*/ 762000 h 1341120"/>
              <a:gd name="connsiteX7" fmla="*/ 6096 w 8178800"/>
              <a:gd name="connsiteY7" fmla="*/ 646176 h 1341120"/>
              <a:gd name="connsiteX0" fmla="*/ 6096 w 8178800"/>
              <a:gd name="connsiteY0" fmla="*/ 646176 h 1341120"/>
              <a:gd name="connsiteX1" fmla="*/ 7508240 w 8178800"/>
              <a:gd name="connsiteY1" fmla="*/ 335280 h 1341120"/>
              <a:gd name="connsiteX2" fmla="*/ 7508240 w 8178800"/>
              <a:gd name="connsiteY2" fmla="*/ 0 h 1341120"/>
              <a:gd name="connsiteX3" fmla="*/ 8178800 w 8178800"/>
              <a:gd name="connsiteY3" fmla="*/ 670560 h 1341120"/>
              <a:gd name="connsiteX4" fmla="*/ 7508240 w 8178800"/>
              <a:gd name="connsiteY4" fmla="*/ 1341120 h 1341120"/>
              <a:gd name="connsiteX5" fmla="*/ 7508240 w 8178800"/>
              <a:gd name="connsiteY5" fmla="*/ 1005840 h 1341120"/>
              <a:gd name="connsiteX6" fmla="*/ 0 w 8178800"/>
              <a:gd name="connsiteY6" fmla="*/ 694944 h 1341120"/>
              <a:gd name="connsiteX7" fmla="*/ 6096 w 8178800"/>
              <a:gd name="connsiteY7" fmla="*/ 646176 h 1341120"/>
              <a:gd name="connsiteX0" fmla="*/ 381 w 8173085"/>
              <a:gd name="connsiteY0" fmla="*/ 646176 h 1341120"/>
              <a:gd name="connsiteX1" fmla="*/ 7502525 w 8173085"/>
              <a:gd name="connsiteY1" fmla="*/ 335280 h 1341120"/>
              <a:gd name="connsiteX2" fmla="*/ 7502525 w 8173085"/>
              <a:gd name="connsiteY2" fmla="*/ 0 h 1341120"/>
              <a:gd name="connsiteX3" fmla="*/ 8173085 w 8173085"/>
              <a:gd name="connsiteY3" fmla="*/ 670560 h 1341120"/>
              <a:gd name="connsiteX4" fmla="*/ 7502525 w 8173085"/>
              <a:gd name="connsiteY4" fmla="*/ 1341120 h 1341120"/>
              <a:gd name="connsiteX5" fmla="*/ 7502525 w 8173085"/>
              <a:gd name="connsiteY5" fmla="*/ 1005840 h 1341120"/>
              <a:gd name="connsiteX6" fmla="*/ 0 w 8173085"/>
              <a:gd name="connsiteY6" fmla="*/ 693039 h 1341120"/>
              <a:gd name="connsiteX7" fmla="*/ 381 w 8173085"/>
              <a:gd name="connsiteY7" fmla="*/ 646176 h 1341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73085" h="1341120">
                <a:moveTo>
                  <a:pt x="381" y="646176"/>
                </a:moveTo>
                <a:lnTo>
                  <a:pt x="7502525" y="335280"/>
                </a:lnTo>
                <a:lnTo>
                  <a:pt x="7502525" y="0"/>
                </a:lnTo>
                <a:lnTo>
                  <a:pt x="8173085" y="670560"/>
                </a:lnTo>
                <a:lnTo>
                  <a:pt x="7502525" y="1341120"/>
                </a:lnTo>
                <a:lnTo>
                  <a:pt x="7502525" y="1005840"/>
                </a:lnTo>
                <a:lnTo>
                  <a:pt x="0" y="693039"/>
                </a:lnTo>
                <a:lnTo>
                  <a:pt x="381" y="646176"/>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2" name="Oval 11">
            <a:extLst>
              <a:ext uri="{FF2B5EF4-FFF2-40B4-BE49-F238E27FC236}">
                <a16:creationId xmlns:a16="http://schemas.microsoft.com/office/drawing/2014/main" id="{D616EF2E-6ADD-4410-8DAD-51897582076A}"/>
              </a:ext>
            </a:extLst>
          </p:cNvPr>
          <p:cNvSpPr/>
          <p:nvPr/>
        </p:nvSpPr>
        <p:spPr>
          <a:xfrm>
            <a:off x="2266191" y="5199963"/>
            <a:ext cx="823511" cy="814916"/>
          </a:xfrm>
          <a:prstGeom prst="ellipse">
            <a:avLst/>
          </a:prstGeom>
          <a:solidFill>
            <a:schemeClr val="bg1"/>
          </a:solidFill>
          <a:ln w="30480">
            <a:gradFill flip="none" rotWithShape="1">
              <a:gsLst>
                <a:gs pos="0">
                  <a:schemeClr val="accent2"/>
                </a:gs>
                <a:gs pos="100000">
                  <a:schemeClr val="tx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lumMod val="50000"/>
                </a:prstClr>
              </a:solidFill>
              <a:effectLst/>
              <a:uLnTx/>
              <a:uFillTx/>
              <a:latin typeface="Arial" panose="020B0604020202020204" pitchFamily="34" charset="0"/>
              <a:ea typeface="+mn-ea"/>
              <a:cs typeface="+mn-cs"/>
            </a:endParaRPr>
          </a:p>
        </p:txBody>
      </p:sp>
      <p:sp>
        <p:nvSpPr>
          <p:cNvPr id="13" name="Oval 12">
            <a:extLst>
              <a:ext uri="{FF2B5EF4-FFF2-40B4-BE49-F238E27FC236}">
                <a16:creationId xmlns:a16="http://schemas.microsoft.com/office/drawing/2014/main" id="{D48EFE96-309F-45CA-BE84-200CA11B0892}"/>
              </a:ext>
            </a:extLst>
          </p:cNvPr>
          <p:cNvSpPr/>
          <p:nvPr/>
        </p:nvSpPr>
        <p:spPr>
          <a:xfrm>
            <a:off x="2342040" y="5275021"/>
            <a:ext cx="671813" cy="664801"/>
          </a:xfrm>
          <a:prstGeom prst="ellipse">
            <a:avLst/>
          </a:prstGeom>
          <a:gradFill>
            <a:gsLst>
              <a:gs pos="0">
                <a:schemeClr val="bg1"/>
              </a:gs>
              <a:gs pos="100000">
                <a:schemeClr val="bg1">
                  <a:lumMod val="85000"/>
                </a:schemeClr>
              </a:gs>
            </a:gsLst>
            <a:lin ang="13500000" scaled="1"/>
          </a:gradFill>
          <a:ln w="7620" cap="rnd" cmpd="sng" algn="ctr">
            <a:gradFill>
              <a:gsLst>
                <a:gs pos="0">
                  <a:schemeClr val="bg1"/>
                </a:gs>
                <a:gs pos="100000">
                  <a:schemeClr val="bg1">
                    <a:lumMod val="75000"/>
                  </a:schemeClr>
                </a:gs>
              </a:gsLst>
              <a:lin ang="5400000" scaled="1"/>
            </a:grad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nvGrpSpPr>
          <p:cNvPr id="68" name="Group 13"/>
          <p:cNvGrpSpPr/>
          <p:nvPr/>
        </p:nvGrpSpPr>
        <p:grpSpPr>
          <a:xfrm>
            <a:off x="2450466" y="5379941"/>
            <a:ext cx="454961" cy="454961"/>
            <a:chOff x="2962542" y="4459160"/>
            <a:chExt cx="633600" cy="633600"/>
          </a:xfrm>
        </p:grpSpPr>
        <p:sp>
          <p:nvSpPr>
            <p:cNvPr id="69" name="Accent"/>
            <p:cNvSpPr/>
            <p:nvPr/>
          </p:nvSpPr>
          <p:spPr>
            <a:xfrm>
              <a:off x="2962542" y="4459160"/>
              <a:ext cx="633600" cy="633600"/>
            </a:xfrm>
            <a:custGeom>
              <a:avLst/>
              <a:gdLst/>
              <a:ahLst/>
              <a:cxnLst/>
              <a:rect l="0" t="0" r="10000" b="10000"/>
              <a:pathLst>
                <a:path w="10000" h="10000">
                  <a:moveTo>
                    <a:pt x="5000" y="1350"/>
                  </a:moveTo>
                  <a:lnTo>
                    <a:pt x="8221" y="3175"/>
                  </a:lnTo>
                  <a:lnTo>
                    <a:pt x="5000" y="5000"/>
                  </a:lnTo>
                  <a:lnTo>
                    <a:pt x="1779" y="3175"/>
                  </a:lnTo>
                  <a:lnTo>
                    <a:pt x="5000" y="1350"/>
                  </a:lnTo>
                  <a:close/>
                </a:path>
              </a:pathLst>
            </a:custGeom>
            <a:solidFill>
              <a:schemeClr val="accent1"/>
            </a:solidFill>
            <a:ln>
              <a:noFill/>
            </a:ln>
          </p:spPr>
          <p:txBody>
            <a:bodyPr/>
            <a:lstStyle/>
            <a:p>
              <a:endParaRPr/>
            </a:p>
          </p:txBody>
        </p:sp>
        <p:sp>
          <p:nvSpPr>
            <p:cNvPr id="70" name="Outline"/>
            <p:cNvSpPr/>
            <p:nvPr/>
          </p:nvSpPr>
          <p:spPr>
            <a:xfrm>
              <a:off x="2962542" y="4459160"/>
              <a:ext cx="633600" cy="633600"/>
            </a:xfrm>
            <a:custGeom>
              <a:avLst/>
              <a:gdLst/>
              <a:ahLst/>
              <a:cxnLst/>
              <a:rect l="0" t="0" r="10000" b="10000"/>
              <a:pathLst>
                <a:path w="10000" h="10000">
                  <a:moveTo>
                    <a:pt x="1656" y="2957"/>
                  </a:moveTo>
                  <a:lnTo>
                    <a:pt x="4877" y="1132"/>
                  </a:lnTo>
                  <a:lnTo>
                    <a:pt x="4906" y="1118"/>
                  </a:lnTo>
                  <a:lnTo>
                    <a:pt x="4936" y="1108"/>
                  </a:lnTo>
                  <a:lnTo>
                    <a:pt x="4968" y="1102"/>
                  </a:lnTo>
                  <a:lnTo>
                    <a:pt x="5000" y="1100"/>
                  </a:lnTo>
                  <a:lnTo>
                    <a:pt x="5032" y="1102"/>
                  </a:lnTo>
                  <a:lnTo>
                    <a:pt x="5064" y="1108"/>
                  </a:lnTo>
                  <a:lnTo>
                    <a:pt x="5094" y="1118"/>
                  </a:lnTo>
                  <a:lnTo>
                    <a:pt x="5123" y="1132"/>
                  </a:lnTo>
                  <a:lnTo>
                    <a:pt x="8344" y="2957"/>
                  </a:lnTo>
                  <a:lnTo>
                    <a:pt x="8372" y="2976"/>
                  </a:lnTo>
                  <a:lnTo>
                    <a:pt x="8397" y="2997"/>
                  </a:lnTo>
                  <a:lnTo>
                    <a:pt x="8419" y="3022"/>
                  </a:lnTo>
                  <a:lnTo>
                    <a:pt x="8437" y="3049"/>
                  </a:lnTo>
                  <a:lnTo>
                    <a:pt x="8452" y="3079"/>
                  </a:lnTo>
                  <a:lnTo>
                    <a:pt x="8462" y="3110"/>
                  </a:lnTo>
                  <a:lnTo>
                    <a:pt x="8469" y="3142"/>
                  </a:lnTo>
                  <a:lnTo>
                    <a:pt x="8471" y="3175"/>
                  </a:lnTo>
                  <a:lnTo>
                    <a:pt x="8471" y="6825"/>
                  </a:lnTo>
                  <a:lnTo>
                    <a:pt x="8469" y="6858"/>
                  </a:lnTo>
                  <a:lnTo>
                    <a:pt x="8462" y="6890"/>
                  </a:lnTo>
                  <a:lnTo>
                    <a:pt x="8452" y="6921"/>
                  </a:lnTo>
                  <a:lnTo>
                    <a:pt x="8437" y="6951"/>
                  </a:lnTo>
                  <a:lnTo>
                    <a:pt x="8419" y="6978"/>
                  </a:lnTo>
                  <a:lnTo>
                    <a:pt x="8397" y="7003"/>
                  </a:lnTo>
                  <a:lnTo>
                    <a:pt x="8372" y="7024"/>
                  </a:lnTo>
                  <a:lnTo>
                    <a:pt x="8344" y="7043"/>
                  </a:lnTo>
                  <a:lnTo>
                    <a:pt x="5123" y="8868"/>
                  </a:lnTo>
                  <a:lnTo>
                    <a:pt x="5107" y="8875"/>
                  </a:lnTo>
                  <a:lnTo>
                    <a:pt x="5096" y="8881"/>
                  </a:lnTo>
                  <a:lnTo>
                    <a:pt x="5095" y="8881"/>
                  </a:lnTo>
                  <a:lnTo>
                    <a:pt x="5094" y="8882"/>
                  </a:lnTo>
                  <a:lnTo>
                    <a:pt x="5077" y="8887"/>
                  </a:lnTo>
                  <a:lnTo>
                    <a:pt x="5065" y="8891"/>
                  </a:lnTo>
                  <a:lnTo>
                    <a:pt x="5064" y="8892"/>
                  </a:lnTo>
                  <a:lnTo>
                    <a:pt x="5064" y="8892"/>
                  </a:lnTo>
                  <a:lnTo>
                    <a:pt x="5043" y="8896"/>
                  </a:lnTo>
                  <a:lnTo>
                    <a:pt x="5033" y="8898"/>
                  </a:lnTo>
                  <a:lnTo>
                    <a:pt x="5032" y="8898"/>
                  </a:lnTo>
                  <a:lnTo>
                    <a:pt x="5032" y="8898"/>
                  </a:lnTo>
                  <a:lnTo>
                    <a:pt x="5000" y="8900"/>
                  </a:lnTo>
                  <a:lnTo>
                    <a:pt x="4968" y="8898"/>
                  </a:lnTo>
                  <a:lnTo>
                    <a:pt x="4968" y="8898"/>
                  </a:lnTo>
                  <a:lnTo>
                    <a:pt x="4967" y="8898"/>
                  </a:lnTo>
                  <a:lnTo>
                    <a:pt x="4957" y="8896"/>
                  </a:lnTo>
                  <a:lnTo>
                    <a:pt x="4936" y="8892"/>
                  </a:lnTo>
                  <a:lnTo>
                    <a:pt x="4936" y="8892"/>
                  </a:lnTo>
                  <a:lnTo>
                    <a:pt x="4935" y="8891"/>
                  </a:lnTo>
                  <a:lnTo>
                    <a:pt x="4923" y="8887"/>
                  </a:lnTo>
                  <a:lnTo>
                    <a:pt x="4906" y="8882"/>
                  </a:lnTo>
                  <a:lnTo>
                    <a:pt x="4905" y="8881"/>
                  </a:lnTo>
                  <a:lnTo>
                    <a:pt x="4904" y="8881"/>
                  </a:lnTo>
                  <a:lnTo>
                    <a:pt x="4893" y="8875"/>
                  </a:lnTo>
                  <a:lnTo>
                    <a:pt x="4877" y="8868"/>
                  </a:lnTo>
                  <a:lnTo>
                    <a:pt x="1656" y="7043"/>
                  </a:lnTo>
                  <a:lnTo>
                    <a:pt x="1628" y="7024"/>
                  </a:lnTo>
                  <a:lnTo>
                    <a:pt x="1603" y="7003"/>
                  </a:lnTo>
                  <a:lnTo>
                    <a:pt x="1581" y="6978"/>
                  </a:lnTo>
                  <a:lnTo>
                    <a:pt x="1563" y="6951"/>
                  </a:lnTo>
                  <a:lnTo>
                    <a:pt x="1548" y="6921"/>
                  </a:lnTo>
                  <a:lnTo>
                    <a:pt x="1538" y="6890"/>
                  </a:lnTo>
                  <a:lnTo>
                    <a:pt x="1531" y="6858"/>
                  </a:lnTo>
                  <a:lnTo>
                    <a:pt x="1529" y="6825"/>
                  </a:lnTo>
                  <a:lnTo>
                    <a:pt x="1529" y="3175"/>
                  </a:lnTo>
                  <a:lnTo>
                    <a:pt x="1531" y="3142"/>
                  </a:lnTo>
                  <a:lnTo>
                    <a:pt x="1538" y="3110"/>
                  </a:lnTo>
                  <a:lnTo>
                    <a:pt x="1548" y="3079"/>
                  </a:lnTo>
                  <a:lnTo>
                    <a:pt x="1563" y="3049"/>
                  </a:lnTo>
                  <a:lnTo>
                    <a:pt x="1581" y="3022"/>
                  </a:lnTo>
                  <a:lnTo>
                    <a:pt x="1603" y="2997"/>
                  </a:lnTo>
                  <a:lnTo>
                    <a:pt x="1628" y="2976"/>
                  </a:lnTo>
                  <a:lnTo>
                    <a:pt x="1656" y="2957"/>
                  </a:lnTo>
                  <a:close/>
                  <a:moveTo>
                    <a:pt x="7971" y="3604"/>
                  </a:moveTo>
                  <a:lnTo>
                    <a:pt x="5250" y="5146"/>
                  </a:lnTo>
                  <a:lnTo>
                    <a:pt x="5250" y="8221"/>
                  </a:lnTo>
                  <a:lnTo>
                    <a:pt x="7971" y="6679"/>
                  </a:lnTo>
                  <a:lnTo>
                    <a:pt x="7971" y="3604"/>
                  </a:lnTo>
                  <a:close/>
                  <a:moveTo>
                    <a:pt x="7714" y="3175"/>
                  </a:moveTo>
                  <a:lnTo>
                    <a:pt x="5000" y="1637"/>
                  </a:lnTo>
                  <a:lnTo>
                    <a:pt x="2286" y="3175"/>
                  </a:lnTo>
                  <a:lnTo>
                    <a:pt x="5000" y="4713"/>
                  </a:lnTo>
                  <a:lnTo>
                    <a:pt x="7714" y="3175"/>
                  </a:lnTo>
                  <a:close/>
                  <a:moveTo>
                    <a:pt x="4750" y="5146"/>
                  </a:moveTo>
                  <a:lnTo>
                    <a:pt x="2029" y="3604"/>
                  </a:lnTo>
                  <a:lnTo>
                    <a:pt x="2029" y="6679"/>
                  </a:lnTo>
                  <a:lnTo>
                    <a:pt x="4750" y="8221"/>
                  </a:lnTo>
                  <a:lnTo>
                    <a:pt x="4750" y="5146"/>
                  </a:lnTo>
                  <a:close/>
                </a:path>
              </a:pathLst>
            </a:custGeom>
            <a:solidFill>
              <a:schemeClr val="accent1">
                <a:lumMod val="50000"/>
              </a:schemeClr>
            </a:solidFill>
            <a:ln>
              <a:noFill/>
            </a:ln>
          </p:spPr>
          <p:txBody>
            <a:bodyPr/>
            <a:lstStyle/>
            <a:p>
              <a:endParaRPr/>
            </a:p>
          </p:txBody>
        </p:sp>
      </p:grpSp>
      <p:sp>
        <p:nvSpPr>
          <p:cNvPr id="19" name="Oval 18">
            <a:extLst>
              <a:ext uri="{FF2B5EF4-FFF2-40B4-BE49-F238E27FC236}">
                <a16:creationId xmlns:a16="http://schemas.microsoft.com/office/drawing/2014/main" id="{F769D305-6ABD-46FF-AF09-F6C82ED93F2E}"/>
              </a:ext>
            </a:extLst>
          </p:cNvPr>
          <p:cNvSpPr/>
          <p:nvPr/>
        </p:nvSpPr>
        <p:spPr>
          <a:xfrm>
            <a:off x="4459771" y="4185241"/>
            <a:ext cx="823511" cy="814916"/>
          </a:xfrm>
          <a:prstGeom prst="ellipse">
            <a:avLst/>
          </a:prstGeom>
          <a:solidFill>
            <a:schemeClr val="bg1"/>
          </a:solidFill>
          <a:ln w="30480">
            <a:gradFill flip="none" rotWithShape="1">
              <a:gsLst>
                <a:gs pos="0">
                  <a:schemeClr val="accent2"/>
                </a:gs>
                <a:gs pos="100000">
                  <a:schemeClr val="tx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mn-ea"/>
              <a:cs typeface="+mn-cs"/>
            </a:endParaRPr>
          </a:p>
        </p:txBody>
      </p:sp>
      <p:sp>
        <p:nvSpPr>
          <p:cNvPr id="20" name="Oval 19">
            <a:extLst>
              <a:ext uri="{FF2B5EF4-FFF2-40B4-BE49-F238E27FC236}">
                <a16:creationId xmlns:a16="http://schemas.microsoft.com/office/drawing/2014/main" id="{C9F861B8-57D7-4BDB-8CD6-8647D934A4D9}"/>
              </a:ext>
            </a:extLst>
          </p:cNvPr>
          <p:cNvSpPr/>
          <p:nvPr/>
        </p:nvSpPr>
        <p:spPr>
          <a:xfrm>
            <a:off x="4535620" y="4260299"/>
            <a:ext cx="671813" cy="664801"/>
          </a:xfrm>
          <a:prstGeom prst="ellipse">
            <a:avLst/>
          </a:prstGeom>
          <a:gradFill>
            <a:gsLst>
              <a:gs pos="0">
                <a:schemeClr val="bg1"/>
              </a:gs>
              <a:gs pos="100000">
                <a:schemeClr val="bg1">
                  <a:lumMod val="85000"/>
                </a:schemeClr>
              </a:gs>
            </a:gsLst>
            <a:lin ang="13500000" scaled="1"/>
          </a:gradFill>
          <a:ln w="7620" cap="rnd" cmpd="sng" algn="ctr">
            <a:gradFill>
              <a:gsLst>
                <a:gs pos="0">
                  <a:schemeClr val="bg1"/>
                </a:gs>
                <a:gs pos="100000">
                  <a:schemeClr val="bg1">
                    <a:lumMod val="75000"/>
                  </a:schemeClr>
                </a:gs>
              </a:gsLst>
              <a:lin ang="5400000" scaled="1"/>
            </a:grad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panose="020B0604020202020204" pitchFamily="34" charset="0"/>
              <a:ea typeface="+mn-ea"/>
              <a:cs typeface="+mn-cs"/>
            </a:endParaRPr>
          </a:p>
        </p:txBody>
      </p:sp>
      <p:grpSp>
        <p:nvGrpSpPr>
          <p:cNvPr id="71" name="Group 20"/>
          <p:cNvGrpSpPr/>
          <p:nvPr/>
        </p:nvGrpSpPr>
        <p:grpSpPr>
          <a:xfrm>
            <a:off x="4644046" y="4365219"/>
            <a:ext cx="454961" cy="454961"/>
            <a:chOff x="5251776" y="5358687"/>
            <a:chExt cx="589280" cy="589280"/>
          </a:xfrm>
        </p:grpSpPr>
        <p:sp>
          <p:nvSpPr>
            <p:cNvPr id="72" name="Accent"/>
            <p:cNvSpPr/>
            <p:nvPr/>
          </p:nvSpPr>
          <p:spPr>
            <a:xfrm>
              <a:off x="5251776" y="5358687"/>
              <a:ext cx="589280" cy="589280"/>
            </a:xfrm>
            <a:custGeom>
              <a:avLst/>
              <a:gdLst/>
              <a:ahLst/>
              <a:cxnLst/>
              <a:rect l="0" t="0" r="10000" b="10000"/>
              <a:pathLst>
                <a:path w="10000" h="10000">
                  <a:moveTo>
                    <a:pt x="7670" y="3783"/>
                  </a:moveTo>
                  <a:lnTo>
                    <a:pt x="7670" y="3302"/>
                  </a:lnTo>
                  <a:lnTo>
                    <a:pt x="5685" y="5882"/>
                  </a:lnTo>
                  <a:lnTo>
                    <a:pt x="5663" y="5908"/>
                  </a:lnTo>
                  <a:lnTo>
                    <a:pt x="5637" y="5930"/>
                  </a:lnTo>
                  <a:lnTo>
                    <a:pt x="5608" y="5949"/>
                  </a:lnTo>
                  <a:lnTo>
                    <a:pt x="5577" y="5963"/>
                  </a:lnTo>
                  <a:lnTo>
                    <a:pt x="5544" y="5973"/>
                  </a:lnTo>
                  <a:lnTo>
                    <a:pt x="5511" y="5979"/>
                  </a:lnTo>
                  <a:lnTo>
                    <a:pt x="5477" y="5980"/>
                  </a:lnTo>
                  <a:lnTo>
                    <a:pt x="5443" y="5976"/>
                  </a:lnTo>
                  <a:lnTo>
                    <a:pt x="5410" y="5968"/>
                  </a:lnTo>
                  <a:lnTo>
                    <a:pt x="5378" y="5955"/>
                  </a:lnTo>
                  <a:lnTo>
                    <a:pt x="5348" y="5938"/>
                  </a:lnTo>
                  <a:lnTo>
                    <a:pt x="4071" y="5087"/>
                  </a:lnTo>
                  <a:lnTo>
                    <a:pt x="2511" y="6868"/>
                  </a:lnTo>
                  <a:lnTo>
                    <a:pt x="2488" y="6891"/>
                  </a:lnTo>
                  <a:lnTo>
                    <a:pt x="2462" y="6911"/>
                  </a:lnTo>
                  <a:lnTo>
                    <a:pt x="2434" y="6927"/>
                  </a:lnTo>
                  <a:lnTo>
                    <a:pt x="2404" y="6940"/>
                  </a:lnTo>
                  <a:lnTo>
                    <a:pt x="2372" y="6948"/>
                  </a:lnTo>
                  <a:lnTo>
                    <a:pt x="2340" y="6952"/>
                  </a:lnTo>
                  <a:lnTo>
                    <a:pt x="2307" y="6952"/>
                  </a:lnTo>
                  <a:lnTo>
                    <a:pt x="2274" y="6948"/>
                  </a:lnTo>
                  <a:lnTo>
                    <a:pt x="2243" y="6940"/>
                  </a:lnTo>
                  <a:lnTo>
                    <a:pt x="2213" y="6927"/>
                  </a:lnTo>
                  <a:lnTo>
                    <a:pt x="2184" y="6911"/>
                  </a:lnTo>
                  <a:lnTo>
                    <a:pt x="2158" y="6891"/>
                  </a:lnTo>
                  <a:lnTo>
                    <a:pt x="2135" y="6868"/>
                  </a:lnTo>
                  <a:lnTo>
                    <a:pt x="2115" y="6842"/>
                  </a:lnTo>
                  <a:lnTo>
                    <a:pt x="2099" y="6814"/>
                  </a:lnTo>
                  <a:lnTo>
                    <a:pt x="2086" y="6784"/>
                  </a:lnTo>
                  <a:lnTo>
                    <a:pt x="2078" y="6752"/>
                  </a:lnTo>
                  <a:lnTo>
                    <a:pt x="2074" y="6720"/>
                  </a:lnTo>
                  <a:lnTo>
                    <a:pt x="2074" y="6687"/>
                  </a:lnTo>
                  <a:lnTo>
                    <a:pt x="2078" y="6654"/>
                  </a:lnTo>
                  <a:lnTo>
                    <a:pt x="2086" y="6623"/>
                  </a:lnTo>
                  <a:lnTo>
                    <a:pt x="2099" y="6593"/>
                  </a:lnTo>
                  <a:lnTo>
                    <a:pt x="2115" y="6564"/>
                  </a:lnTo>
                  <a:lnTo>
                    <a:pt x="2135" y="6538"/>
                  </a:lnTo>
                  <a:lnTo>
                    <a:pt x="3839" y="4592"/>
                  </a:lnTo>
                  <a:lnTo>
                    <a:pt x="3862" y="4569"/>
                  </a:lnTo>
                  <a:lnTo>
                    <a:pt x="3888" y="4549"/>
                  </a:lnTo>
                  <a:lnTo>
                    <a:pt x="3916" y="4533"/>
                  </a:lnTo>
                  <a:lnTo>
                    <a:pt x="3946" y="4520"/>
                  </a:lnTo>
                  <a:lnTo>
                    <a:pt x="3978" y="4512"/>
                  </a:lnTo>
                  <a:lnTo>
                    <a:pt x="4010" y="4508"/>
                  </a:lnTo>
                  <a:lnTo>
                    <a:pt x="4043" y="4508"/>
                  </a:lnTo>
                  <a:lnTo>
                    <a:pt x="4076" y="4512"/>
                  </a:lnTo>
                  <a:lnTo>
                    <a:pt x="4107" y="4520"/>
                  </a:lnTo>
                  <a:lnTo>
                    <a:pt x="4137" y="4533"/>
                  </a:lnTo>
                  <a:lnTo>
                    <a:pt x="4166" y="4549"/>
                  </a:lnTo>
                  <a:lnTo>
                    <a:pt x="5431" y="5392"/>
                  </a:lnTo>
                  <a:lnTo>
                    <a:pt x="7412" y="2817"/>
                  </a:lnTo>
                  <a:lnTo>
                    <a:pt x="6703" y="2817"/>
                  </a:lnTo>
                  <a:lnTo>
                    <a:pt x="6670" y="2815"/>
                  </a:lnTo>
                  <a:lnTo>
                    <a:pt x="6638" y="2808"/>
                  </a:lnTo>
                  <a:lnTo>
                    <a:pt x="6607" y="2798"/>
                  </a:lnTo>
                  <a:lnTo>
                    <a:pt x="6578" y="2784"/>
                  </a:lnTo>
                  <a:lnTo>
                    <a:pt x="6551" y="2765"/>
                  </a:lnTo>
                  <a:lnTo>
                    <a:pt x="6526" y="2744"/>
                  </a:lnTo>
                  <a:lnTo>
                    <a:pt x="6505" y="2719"/>
                  </a:lnTo>
                  <a:lnTo>
                    <a:pt x="6486" y="2692"/>
                  </a:lnTo>
                  <a:lnTo>
                    <a:pt x="6472" y="2663"/>
                  </a:lnTo>
                  <a:lnTo>
                    <a:pt x="6462" y="2632"/>
                  </a:lnTo>
                  <a:lnTo>
                    <a:pt x="6455" y="2600"/>
                  </a:lnTo>
                  <a:lnTo>
                    <a:pt x="6453" y="2567"/>
                  </a:lnTo>
                  <a:lnTo>
                    <a:pt x="6455" y="2534"/>
                  </a:lnTo>
                  <a:lnTo>
                    <a:pt x="6462" y="2502"/>
                  </a:lnTo>
                  <a:lnTo>
                    <a:pt x="6472" y="2471"/>
                  </a:lnTo>
                  <a:lnTo>
                    <a:pt x="6486" y="2442"/>
                  </a:lnTo>
                  <a:lnTo>
                    <a:pt x="6505" y="2415"/>
                  </a:lnTo>
                  <a:lnTo>
                    <a:pt x="6526" y="2390"/>
                  </a:lnTo>
                  <a:lnTo>
                    <a:pt x="6551" y="2369"/>
                  </a:lnTo>
                  <a:lnTo>
                    <a:pt x="6578" y="2350"/>
                  </a:lnTo>
                  <a:lnTo>
                    <a:pt x="6607" y="2336"/>
                  </a:lnTo>
                  <a:lnTo>
                    <a:pt x="6638" y="2326"/>
                  </a:lnTo>
                  <a:lnTo>
                    <a:pt x="6670" y="2319"/>
                  </a:lnTo>
                  <a:lnTo>
                    <a:pt x="6703" y="2317"/>
                  </a:lnTo>
                  <a:lnTo>
                    <a:pt x="7920" y="2317"/>
                  </a:lnTo>
                  <a:lnTo>
                    <a:pt x="7920" y="2317"/>
                  </a:lnTo>
                  <a:lnTo>
                    <a:pt x="7920" y="2317"/>
                  </a:lnTo>
                  <a:lnTo>
                    <a:pt x="7936" y="2318"/>
                  </a:lnTo>
                  <a:lnTo>
                    <a:pt x="7953" y="2319"/>
                  </a:lnTo>
                  <a:lnTo>
                    <a:pt x="7953" y="2319"/>
                  </a:lnTo>
                  <a:lnTo>
                    <a:pt x="7953" y="2319"/>
                  </a:lnTo>
                  <a:lnTo>
                    <a:pt x="7969" y="2322"/>
                  </a:lnTo>
                  <a:lnTo>
                    <a:pt x="7985" y="2326"/>
                  </a:lnTo>
                  <a:lnTo>
                    <a:pt x="7985" y="2326"/>
                  </a:lnTo>
                  <a:lnTo>
                    <a:pt x="7985" y="2326"/>
                  </a:lnTo>
                  <a:lnTo>
                    <a:pt x="8000" y="2331"/>
                  </a:lnTo>
                  <a:lnTo>
                    <a:pt x="8016" y="2336"/>
                  </a:lnTo>
                  <a:lnTo>
                    <a:pt x="8016" y="2336"/>
                  </a:lnTo>
                  <a:lnTo>
                    <a:pt x="8016" y="2336"/>
                  </a:lnTo>
                  <a:lnTo>
                    <a:pt x="8030" y="2343"/>
                  </a:lnTo>
                  <a:lnTo>
                    <a:pt x="8045" y="2350"/>
                  </a:lnTo>
                  <a:lnTo>
                    <a:pt x="8045" y="2351"/>
                  </a:lnTo>
                  <a:lnTo>
                    <a:pt x="8045" y="2351"/>
                  </a:lnTo>
                  <a:lnTo>
                    <a:pt x="8059" y="2360"/>
                  </a:lnTo>
                  <a:lnTo>
                    <a:pt x="8072" y="2369"/>
                  </a:lnTo>
                  <a:lnTo>
                    <a:pt x="8072" y="2369"/>
                  </a:lnTo>
                  <a:lnTo>
                    <a:pt x="8072" y="2369"/>
                  </a:lnTo>
                  <a:lnTo>
                    <a:pt x="8085" y="2380"/>
                  </a:lnTo>
                  <a:lnTo>
                    <a:pt x="8097" y="2390"/>
                  </a:lnTo>
                  <a:lnTo>
                    <a:pt x="8097" y="2390"/>
                  </a:lnTo>
                  <a:lnTo>
                    <a:pt x="8097" y="2390"/>
                  </a:lnTo>
                  <a:lnTo>
                    <a:pt x="8108" y="2403"/>
                  </a:lnTo>
                  <a:lnTo>
                    <a:pt x="8118" y="2415"/>
                  </a:lnTo>
                  <a:lnTo>
                    <a:pt x="8118" y="2415"/>
                  </a:lnTo>
                  <a:lnTo>
                    <a:pt x="8119" y="2415"/>
                  </a:lnTo>
                  <a:lnTo>
                    <a:pt x="8128" y="2429"/>
                  </a:lnTo>
                  <a:lnTo>
                    <a:pt x="8137" y="2442"/>
                  </a:lnTo>
                  <a:lnTo>
                    <a:pt x="8137" y="2442"/>
                  </a:lnTo>
                  <a:lnTo>
                    <a:pt x="8137" y="2442"/>
                  </a:lnTo>
                  <a:lnTo>
                    <a:pt x="8144" y="2457"/>
                  </a:lnTo>
                  <a:lnTo>
                    <a:pt x="8151" y="2471"/>
                  </a:lnTo>
                  <a:lnTo>
                    <a:pt x="8151" y="2471"/>
                  </a:lnTo>
                  <a:lnTo>
                    <a:pt x="8151" y="2472"/>
                  </a:lnTo>
                  <a:lnTo>
                    <a:pt x="8156" y="2487"/>
                  </a:lnTo>
                  <a:lnTo>
                    <a:pt x="8161" y="2502"/>
                  </a:lnTo>
                  <a:lnTo>
                    <a:pt x="8162" y="2502"/>
                  </a:lnTo>
                  <a:lnTo>
                    <a:pt x="8162" y="2503"/>
                  </a:lnTo>
                  <a:lnTo>
                    <a:pt x="8165" y="2518"/>
                  </a:lnTo>
                  <a:lnTo>
                    <a:pt x="8168" y="2534"/>
                  </a:lnTo>
                  <a:lnTo>
                    <a:pt x="8168" y="2535"/>
                  </a:lnTo>
                  <a:lnTo>
                    <a:pt x="8168" y="2535"/>
                  </a:lnTo>
                  <a:lnTo>
                    <a:pt x="8169" y="2551"/>
                  </a:lnTo>
                  <a:lnTo>
                    <a:pt x="8170" y="2567"/>
                  </a:lnTo>
                  <a:lnTo>
                    <a:pt x="8170" y="3783"/>
                  </a:lnTo>
                  <a:lnTo>
                    <a:pt x="8168" y="3816"/>
                  </a:lnTo>
                  <a:lnTo>
                    <a:pt x="8161" y="3848"/>
                  </a:lnTo>
                  <a:lnTo>
                    <a:pt x="8151" y="3879"/>
                  </a:lnTo>
                  <a:lnTo>
                    <a:pt x="8137" y="3908"/>
                  </a:lnTo>
                  <a:lnTo>
                    <a:pt x="8118" y="3935"/>
                  </a:lnTo>
                  <a:lnTo>
                    <a:pt x="8097" y="3960"/>
                  </a:lnTo>
                  <a:lnTo>
                    <a:pt x="8072" y="3981"/>
                  </a:lnTo>
                  <a:lnTo>
                    <a:pt x="8045" y="4000"/>
                  </a:lnTo>
                  <a:lnTo>
                    <a:pt x="8016" y="4014"/>
                  </a:lnTo>
                  <a:lnTo>
                    <a:pt x="7985" y="4024"/>
                  </a:lnTo>
                  <a:lnTo>
                    <a:pt x="7953" y="4031"/>
                  </a:lnTo>
                  <a:lnTo>
                    <a:pt x="7920" y="4033"/>
                  </a:lnTo>
                  <a:lnTo>
                    <a:pt x="7887" y="4031"/>
                  </a:lnTo>
                  <a:lnTo>
                    <a:pt x="7855" y="4024"/>
                  </a:lnTo>
                  <a:lnTo>
                    <a:pt x="7824" y="4014"/>
                  </a:lnTo>
                  <a:lnTo>
                    <a:pt x="7795" y="4000"/>
                  </a:lnTo>
                  <a:lnTo>
                    <a:pt x="7768" y="3981"/>
                  </a:lnTo>
                  <a:lnTo>
                    <a:pt x="7743" y="3960"/>
                  </a:lnTo>
                  <a:lnTo>
                    <a:pt x="7722" y="3935"/>
                  </a:lnTo>
                  <a:lnTo>
                    <a:pt x="7703" y="3908"/>
                  </a:lnTo>
                  <a:lnTo>
                    <a:pt x="7689" y="3879"/>
                  </a:lnTo>
                  <a:lnTo>
                    <a:pt x="7679" y="3848"/>
                  </a:lnTo>
                  <a:lnTo>
                    <a:pt x="7672" y="3816"/>
                  </a:lnTo>
                  <a:lnTo>
                    <a:pt x="7670" y="3783"/>
                  </a:lnTo>
                  <a:close/>
                </a:path>
              </a:pathLst>
            </a:custGeom>
            <a:solidFill>
              <a:schemeClr val="accent1"/>
            </a:solidFill>
            <a:ln>
              <a:noFill/>
            </a:ln>
          </p:spPr>
          <p:txBody>
            <a:bodyPr/>
            <a:lstStyle/>
            <a:p>
              <a:endParaRPr/>
            </a:p>
          </p:txBody>
        </p:sp>
        <p:sp>
          <p:nvSpPr>
            <p:cNvPr id="73" name="Outline"/>
            <p:cNvSpPr/>
            <p:nvPr/>
          </p:nvSpPr>
          <p:spPr>
            <a:xfrm>
              <a:off x="5251776" y="5358687"/>
              <a:ext cx="589280" cy="589280"/>
            </a:xfrm>
            <a:custGeom>
              <a:avLst/>
              <a:gdLst/>
              <a:ahLst/>
              <a:cxnLst/>
              <a:rect l="0" t="0" r="10000" b="10000"/>
              <a:pathLst>
                <a:path w="10000" h="10000">
                  <a:moveTo>
                    <a:pt x="1598" y="1317"/>
                  </a:moveTo>
                  <a:lnTo>
                    <a:pt x="1600" y="1350"/>
                  </a:lnTo>
                  <a:lnTo>
                    <a:pt x="1600"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0" y="1350"/>
                  </a:lnTo>
                  <a:lnTo>
                    <a:pt x="1102" y="1317"/>
                  </a:lnTo>
                  <a:lnTo>
                    <a:pt x="1109" y="1285"/>
                  </a:lnTo>
                  <a:lnTo>
                    <a:pt x="1119" y="1254"/>
                  </a:lnTo>
                  <a:lnTo>
                    <a:pt x="1133" y="1225"/>
                  </a:lnTo>
                  <a:lnTo>
                    <a:pt x="1152" y="1198"/>
                  </a:lnTo>
                  <a:lnTo>
                    <a:pt x="1173" y="1173"/>
                  </a:lnTo>
                  <a:lnTo>
                    <a:pt x="1198" y="1152"/>
                  </a:lnTo>
                  <a:lnTo>
                    <a:pt x="1225" y="1133"/>
                  </a:lnTo>
                  <a:lnTo>
                    <a:pt x="1254" y="1119"/>
                  </a:lnTo>
                  <a:lnTo>
                    <a:pt x="1285" y="1109"/>
                  </a:lnTo>
                  <a:lnTo>
                    <a:pt x="1317" y="1102"/>
                  </a:lnTo>
                  <a:lnTo>
                    <a:pt x="1350" y="1100"/>
                  </a:lnTo>
                  <a:lnTo>
                    <a:pt x="1383" y="1102"/>
                  </a:lnTo>
                  <a:lnTo>
                    <a:pt x="1415" y="1109"/>
                  </a:lnTo>
                  <a:lnTo>
                    <a:pt x="1446" y="1119"/>
                  </a:lnTo>
                  <a:lnTo>
                    <a:pt x="1475" y="1133"/>
                  </a:lnTo>
                  <a:lnTo>
                    <a:pt x="1502" y="1152"/>
                  </a:lnTo>
                  <a:lnTo>
                    <a:pt x="1527" y="1173"/>
                  </a:lnTo>
                  <a:lnTo>
                    <a:pt x="1548" y="1198"/>
                  </a:lnTo>
                  <a:lnTo>
                    <a:pt x="1567" y="1225"/>
                  </a:lnTo>
                  <a:lnTo>
                    <a:pt x="1581" y="1254"/>
                  </a:lnTo>
                  <a:lnTo>
                    <a:pt x="1591" y="1285"/>
                  </a:lnTo>
                  <a:lnTo>
                    <a:pt x="1598" y="1317"/>
                  </a:lnTo>
                  <a:close/>
                </a:path>
              </a:pathLst>
            </a:custGeom>
            <a:solidFill>
              <a:schemeClr val="accent1">
                <a:lumMod val="50000"/>
              </a:schemeClr>
            </a:solidFill>
            <a:ln>
              <a:noFill/>
            </a:ln>
          </p:spPr>
          <p:txBody>
            <a:bodyPr/>
            <a:lstStyle/>
            <a:p>
              <a:endParaRPr/>
            </a:p>
          </p:txBody>
        </p:sp>
      </p:grpSp>
      <p:sp>
        <p:nvSpPr>
          <p:cNvPr id="25" name="Oval 24">
            <a:extLst>
              <a:ext uri="{FF2B5EF4-FFF2-40B4-BE49-F238E27FC236}">
                <a16:creationId xmlns:a16="http://schemas.microsoft.com/office/drawing/2014/main" id="{814A5902-806A-47C4-B247-C474F727F7EE}"/>
              </a:ext>
            </a:extLst>
          </p:cNvPr>
          <p:cNvSpPr/>
          <p:nvPr/>
        </p:nvSpPr>
        <p:spPr>
          <a:xfrm>
            <a:off x="6653351" y="3146202"/>
            <a:ext cx="823511" cy="814916"/>
          </a:xfrm>
          <a:prstGeom prst="ellipse">
            <a:avLst/>
          </a:prstGeom>
          <a:solidFill>
            <a:schemeClr val="bg1"/>
          </a:solidFill>
          <a:ln w="30480">
            <a:gradFill flip="none" rotWithShape="1">
              <a:gsLst>
                <a:gs pos="0">
                  <a:schemeClr val="accent2"/>
                </a:gs>
                <a:gs pos="100000">
                  <a:schemeClr val="tx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mn-ea"/>
              <a:cs typeface="+mn-cs"/>
            </a:endParaRPr>
          </a:p>
        </p:txBody>
      </p:sp>
      <p:sp>
        <p:nvSpPr>
          <p:cNvPr id="26" name="Oval 25">
            <a:extLst>
              <a:ext uri="{FF2B5EF4-FFF2-40B4-BE49-F238E27FC236}">
                <a16:creationId xmlns:a16="http://schemas.microsoft.com/office/drawing/2014/main" id="{18B90D07-D014-4AB9-AEC9-E56670B55362}"/>
              </a:ext>
            </a:extLst>
          </p:cNvPr>
          <p:cNvSpPr/>
          <p:nvPr/>
        </p:nvSpPr>
        <p:spPr>
          <a:xfrm>
            <a:off x="6729200" y="3221260"/>
            <a:ext cx="671813" cy="664801"/>
          </a:xfrm>
          <a:prstGeom prst="ellipse">
            <a:avLst/>
          </a:prstGeom>
          <a:gradFill>
            <a:gsLst>
              <a:gs pos="0">
                <a:schemeClr val="bg1"/>
              </a:gs>
              <a:gs pos="100000">
                <a:schemeClr val="bg1">
                  <a:lumMod val="85000"/>
                </a:schemeClr>
              </a:gs>
            </a:gsLst>
            <a:lin ang="13500000" scaled="1"/>
          </a:gradFill>
          <a:ln w="7620" cap="rnd" cmpd="sng" algn="ctr">
            <a:gradFill>
              <a:gsLst>
                <a:gs pos="0">
                  <a:schemeClr val="bg1"/>
                </a:gs>
                <a:gs pos="100000">
                  <a:schemeClr val="bg1">
                    <a:lumMod val="75000"/>
                  </a:schemeClr>
                </a:gs>
              </a:gsLst>
              <a:lin ang="5400000" scaled="1"/>
            </a:grad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panose="020B0604020202020204" pitchFamily="34" charset="0"/>
              <a:ea typeface="+mn-ea"/>
              <a:cs typeface="+mn-cs"/>
            </a:endParaRPr>
          </a:p>
        </p:txBody>
      </p:sp>
      <p:grpSp>
        <p:nvGrpSpPr>
          <p:cNvPr id="74" name="Group 26"/>
          <p:cNvGrpSpPr/>
          <p:nvPr/>
        </p:nvGrpSpPr>
        <p:grpSpPr>
          <a:xfrm>
            <a:off x="6837626" y="3326180"/>
            <a:ext cx="454961" cy="454961"/>
            <a:chOff x="5227152" y="3558673"/>
            <a:chExt cx="633600" cy="633600"/>
          </a:xfrm>
        </p:grpSpPr>
        <p:sp>
          <p:nvSpPr>
            <p:cNvPr id="75" name="Accent"/>
            <p:cNvSpPr/>
            <p:nvPr/>
          </p:nvSpPr>
          <p:spPr>
            <a:xfrm>
              <a:off x="5227152" y="3558673"/>
              <a:ext cx="633600" cy="633600"/>
            </a:xfrm>
            <a:custGeom>
              <a:avLst/>
              <a:gdLst/>
              <a:ahLst/>
              <a:cxnLst/>
              <a:rect l="0" t="0" r="10000" b="10000"/>
              <a:pathLst>
                <a:path w="10000" h="10000">
                  <a:moveTo>
                    <a:pt x="3589" y="4436"/>
                  </a:moveTo>
                  <a:lnTo>
                    <a:pt x="3589" y="3025"/>
                  </a:lnTo>
                  <a:lnTo>
                    <a:pt x="5000" y="2461"/>
                  </a:lnTo>
                  <a:lnTo>
                    <a:pt x="6411" y="3025"/>
                  </a:lnTo>
                  <a:lnTo>
                    <a:pt x="6411" y="4436"/>
                  </a:lnTo>
                  <a:lnTo>
                    <a:pt x="5150" y="4940"/>
                  </a:lnTo>
                  <a:lnTo>
                    <a:pt x="5150" y="5282"/>
                  </a:lnTo>
                  <a:lnTo>
                    <a:pt x="5149" y="5302"/>
                  </a:lnTo>
                  <a:lnTo>
                    <a:pt x="5145" y="5321"/>
                  </a:lnTo>
                  <a:lnTo>
                    <a:pt x="5139" y="5339"/>
                  </a:lnTo>
                  <a:lnTo>
                    <a:pt x="5130" y="5357"/>
                  </a:lnTo>
                  <a:lnTo>
                    <a:pt x="5119" y="5373"/>
                  </a:lnTo>
                  <a:lnTo>
                    <a:pt x="5106" y="5388"/>
                  </a:lnTo>
                  <a:lnTo>
                    <a:pt x="5091" y="5401"/>
                  </a:lnTo>
                  <a:lnTo>
                    <a:pt x="5075" y="5412"/>
                  </a:lnTo>
                  <a:lnTo>
                    <a:pt x="5057" y="5421"/>
                  </a:lnTo>
                  <a:lnTo>
                    <a:pt x="5039" y="5427"/>
                  </a:lnTo>
                  <a:lnTo>
                    <a:pt x="5020" y="5431"/>
                  </a:lnTo>
                  <a:lnTo>
                    <a:pt x="5000" y="5432"/>
                  </a:lnTo>
                  <a:lnTo>
                    <a:pt x="4980" y="5431"/>
                  </a:lnTo>
                  <a:lnTo>
                    <a:pt x="4961" y="5427"/>
                  </a:lnTo>
                  <a:lnTo>
                    <a:pt x="4943" y="5421"/>
                  </a:lnTo>
                  <a:lnTo>
                    <a:pt x="4925" y="5412"/>
                  </a:lnTo>
                  <a:lnTo>
                    <a:pt x="4909" y="5401"/>
                  </a:lnTo>
                  <a:lnTo>
                    <a:pt x="4894" y="5388"/>
                  </a:lnTo>
                  <a:lnTo>
                    <a:pt x="4881" y="5373"/>
                  </a:lnTo>
                  <a:lnTo>
                    <a:pt x="4870" y="5357"/>
                  </a:lnTo>
                  <a:lnTo>
                    <a:pt x="4861" y="5339"/>
                  </a:lnTo>
                  <a:lnTo>
                    <a:pt x="4855" y="5321"/>
                  </a:lnTo>
                  <a:lnTo>
                    <a:pt x="4851" y="5302"/>
                  </a:lnTo>
                  <a:lnTo>
                    <a:pt x="4850" y="5282"/>
                  </a:lnTo>
                  <a:lnTo>
                    <a:pt x="4850" y="4940"/>
                  </a:lnTo>
                  <a:lnTo>
                    <a:pt x="3589" y="4436"/>
                  </a:lnTo>
                  <a:close/>
                </a:path>
              </a:pathLst>
            </a:custGeom>
            <a:solidFill>
              <a:schemeClr val="accent1"/>
            </a:solidFill>
            <a:ln>
              <a:noFill/>
            </a:ln>
          </p:spPr>
          <p:txBody>
            <a:bodyPr/>
            <a:lstStyle/>
            <a:p>
              <a:endParaRPr/>
            </a:p>
          </p:txBody>
        </p:sp>
        <p:sp>
          <p:nvSpPr>
            <p:cNvPr id="76" name="Outline"/>
            <p:cNvSpPr/>
            <p:nvPr/>
          </p:nvSpPr>
          <p:spPr>
            <a:xfrm>
              <a:off x="5227152" y="3558673"/>
              <a:ext cx="633600" cy="633600"/>
            </a:xfrm>
            <a:custGeom>
              <a:avLst/>
              <a:gdLst/>
              <a:ahLst/>
              <a:cxnLst/>
              <a:rect l="0" t="0" r="10000" b="10000"/>
              <a:pathLst>
                <a:path w="10000" h="10000">
                  <a:moveTo>
                    <a:pt x="7886" y="9191"/>
                  </a:moveTo>
                  <a:lnTo>
                    <a:pt x="7854" y="9198"/>
                  </a:lnTo>
                  <a:lnTo>
                    <a:pt x="7821" y="9200"/>
                  </a:lnTo>
                  <a:lnTo>
                    <a:pt x="2179" y="9200"/>
                  </a:lnTo>
                  <a:lnTo>
                    <a:pt x="2146" y="9198"/>
                  </a:lnTo>
                  <a:lnTo>
                    <a:pt x="2114" y="9191"/>
                  </a:lnTo>
                  <a:lnTo>
                    <a:pt x="2083" y="9181"/>
                  </a:lnTo>
                  <a:lnTo>
                    <a:pt x="2054" y="9167"/>
                  </a:lnTo>
                  <a:lnTo>
                    <a:pt x="2027" y="9148"/>
                  </a:lnTo>
                  <a:lnTo>
                    <a:pt x="2002" y="9127"/>
                  </a:lnTo>
                  <a:lnTo>
                    <a:pt x="1981" y="9102"/>
                  </a:lnTo>
                  <a:lnTo>
                    <a:pt x="1962" y="9075"/>
                  </a:lnTo>
                  <a:lnTo>
                    <a:pt x="1948" y="9046"/>
                  </a:lnTo>
                  <a:lnTo>
                    <a:pt x="1938" y="9015"/>
                  </a:lnTo>
                  <a:lnTo>
                    <a:pt x="1931" y="8983"/>
                  </a:lnTo>
                  <a:lnTo>
                    <a:pt x="1929" y="8950"/>
                  </a:lnTo>
                  <a:lnTo>
                    <a:pt x="1931" y="8917"/>
                  </a:lnTo>
                  <a:lnTo>
                    <a:pt x="1938" y="8885"/>
                  </a:lnTo>
                  <a:lnTo>
                    <a:pt x="1948" y="8854"/>
                  </a:lnTo>
                  <a:lnTo>
                    <a:pt x="1962" y="8825"/>
                  </a:lnTo>
                  <a:lnTo>
                    <a:pt x="1981" y="8798"/>
                  </a:lnTo>
                  <a:lnTo>
                    <a:pt x="2002" y="8773"/>
                  </a:lnTo>
                  <a:lnTo>
                    <a:pt x="2027" y="8752"/>
                  </a:lnTo>
                  <a:lnTo>
                    <a:pt x="2054" y="8733"/>
                  </a:lnTo>
                  <a:lnTo>
                    <a:pt x="2083" y="8719"/>
                  </a:lnTo>
                  <a:lnTo>
                    <a:pt x="2114" y="8709"/>
                  </a:lnTo>
                  <a:lnTo>
                    <a:pt x="2146" y="8702"/>
                  </a:lnTo>
                  <a:lnTo>
                    <a:pt x="2179" y="8700"/>
                  </a:lnTo>
                  <a:lnTo>
                    <a:pt x="7821" y="8700"/>
                  </a:lnTo>
                  <a:lnTo>
                    <a:pt x="7854" y="8702"/>
                  </a:lnTo>
                  <a:lnTo>
                    <a:pt x="7886" y="8709"/>
                  </a:lnTo>
                  <a:lnTo>
                    <a:pt x="7917" y="8719"/>
                  </a:lnTo>
                  <a:lnTo>
                    <a:pt x="7946" y="8733"/>
                  </a:lnTo>
                  <a:lnTo>
                    <a:pt x="7973" y="8752"/>
                  </a:lnTo>
                  <a:lnTo>
                    <a:pt x="7998" y="8773"/>
                  </a:lnTo>
                  <a:lnTo>
                    <a:pt x="8019" y="8798"/>
                  </a:lnTo>
                  <a:lnTo>
                    <a:pt x="8038" y="8825"/>
                  </a:lnTo>
                  <a:lnTo>
                    <a:pt x="8052" y="8854"/>
                  </a:lnTo>
                  <a:lnTo>
                    <a:pt x="8062" y="8885"/>
                  </a:lnTo>
                  <a:lnTo>
                    <a:pt x="8069" y="8917"/>
                  </a:lnTo>
                  <a:lnTo>
                    <a:pt x="8071" y="8950"/>
                  </a:lnTo>
                  <a:lnTo>
                    <a:pt x="8069" y="8983"/>
                  </a:lnTo>
                  <a:lnTo>
                    <a:pt x="8062" y="9015"/>
                  </a:lnTo>
                  <a:lnTo>
                    <a:pt x="8052" y="9046"/>
                  </a:lnTo>
                  <a:lnTo>
                    <a:pt x="8038" y="9075"/>
                  </a:lnTo>
                  <a:lnTo>
                    <a:pt x="8019" y="9102"/>
                  </a:lnTo>
                  <a:lnTo>
                    <a:pt x="7998" y="9127"/>
                  </a:lnTo>
                  <a:lnTo>
                    <a:pt x="7973" y="9148"/>
                  </a:lnTo>
                  <a:lnTo>
                    <a:pt x="7946" y="9167"/>
                  </a:lnTo>
                  <a:lnTo>
                    <a:pt x="7917" y="9181"/>
                  </a:lnTo>
                  <a:lnTo>
                    <a:pt x="7886" y="9191"/>
                  </a:lnTo>
                  <a:close/>
                  <a:moveTo>
                    <a:pt x="4891" y="802"/>
                  </a:moveTo>
                  <a:lnTo>
                    <a:pt x="4900" y="802"/>
                  </a:lnTo>
                  <a:lnTo>
                    <a:pt x="4995" y="800"/>
                  </a:lnTo>
                  <a:lnTo>
                    <a:pt x="5005" y="800"/>
                  </a:lnTo>
                  <a:lnTo>
                    <a:pt x="5100" y="802"/>
                  </a:lnTo>
                  <a:lnTo>
                    <a:pt x="5109" y="802"/>
                  </a:lnTo>
                  <a:lnTo>
                    <a:pt x="5205" y="808"/>
                  </a:lnTo>
                  <a:lnTo>
                    <a:pt x="5214" y="808"/>
                  </a:lnTo>
                  <a:lnTo>
                    <a:pt x="5309" y="817"/>
                  </a:lnTo>
                  <a:lnTo>
                    <a:pt x="5318" y="818"/>
                  </a:lnTo>
                  <a:lnTo>
                    <a:pt x="5412" y="831"/>
                  </a:lnTo>
                  <a:lnTo>
                    <a:pt x="5421" y="832"/>
                  </a:lnTo>
                  <a:lnTo>
                    <a:pt x="5515" y="848"/>
                  </a:lnTo>
                  <a:lnTo>
                    <a:pt x="5524" y="850"/>
                  </a:lnTo>
                  <a:lnTo>
                    <a:pt x="5617" y="869"/>
                  </a:lnTo>
                  <a:lnTo>
                    <a:pt x="5626" y="871"/>
                  </a:lnTo>
                  <a:lnTo>
                    <a:pt x="5718" y="894"/>
                  </a:lnTo>
                  <a:lnTo>
                    <a:pt x="5727" y="896"/>
                  </a:lnTo>
                  <a:lnTo>
                    <a:pt x="5818" y="922"/>
                  </a:lnTo>
                  <a:lnTo>
                    <a:pt x="5827" y="925"/>
                  </a:lnTo>
                  <a:lnTo>
                    <a:pt x="5917" y="955"/>
                  </a:lnTo>
                  <a:lnTo>
                    <a:pt x="5925" y="958"/>
                  </a:lnTo>
                  <a:lnTo>
                    <a:pt x="6014" y="991"/>
                  </a:lnTo>
                  <a:lnTo>
                    <a:pt x="6023" y="994"/>
                  </a:lnTo>
                  <a:lnTo>
                    <a:pt x="6111" y="1030"/>
                  </a:lnTo>
                  <a:lnTo>
                    <a:pt x="6119" y="1034"/>
                  </a:lnTo>
                  <a:lnTo>
                    <a:pt x="6206" y="1074"/>
                  </a:lnTo>
                  <a:lnTo>
                    <a:pt x="6214" y="1078"/>
                  </a:lnTo>
                  <a:lnTo>
                    <a:pt x="6299" y="1121"/>
                  </a:lnTo>
                  <a:lnTo>
                    <a:pt x="6307" y="1125"/>
                  </a:lnTo>
                  <a:lnTo>
                    <a:pt x="6391" y="1171"/>
                  </a:lnTo>
                  <a:lnTo>
                    <a:pt x="6399" y="1176"/>
                  </a:lnTo>
                  <a:lnTo>
                    <a:pt x="6481" y="1225"/>
                  </a:lnTo>
                  <a:lnTo>
                    <a:pt x="6489" y="1230"/>
                  </a:lnTo>
                  <a:lnTo>
                    <a:pt x="6568" y="1282"/>
                  </a:lnTo>
                  <a:lnTo>
                    <a:pt x="6576" y="1288"/>
                  </a:lnTo>
                  <a:lnTo>
                    <a:pt x="6654" y="1343"/>
                  </a:lnTo>
                  <a:lnTo>
                    <a:pt x="6661" y="1348"/>
                  </a:lnTo>
                  <a:lnTo>
                    <a:pt x="6736" y="1406"/>
                  </a:lnTo>
                  <a:lnTo>
                    <a:pt x="6744" y="1412"/>
                  </a:lnTo>
                  <a:lnTo>
                    <a:pt x="6817" y="1473"/>
                  </a:lnTo>
                  <a:lnTo>
                    <a:pt x="6824" y="1479"/>
                  </a:lnTo>
                  <a:lnTo>
                    <a:pt x="6894" y="1542"/>
                  </a:lnTo>
                  <a:lnTo>
                    <a:pt x="6901" y="1548"/>
                  </a:lnTo>
                  <a:lnTo>
                    <a:pt x="6969" y="1614"/>
                  </a:lnTo>
                  <a:lnTo>
                    <a:pt x="6976" y="1621"/>
                  </a:lnTo>
                  <a:lnTo>
                    <a:pt x="7041" y="1689"/>
                  </a:lnTo>
                  <a:lnTo>
                    <a:pt x="7048" y="1696"/>
                  </a:lnTo>
                  <a:lnTo>
                    <a:pt x="7111" y="1766"/>
                  </a:lnTo>
                  <a:lnTo>
                    <a:pt x="7117" y="1773"/>
                  </a:lnTo>
                  <a:lnTo>
                    <a:pt x="7177" y="1846"/>
                  </a:lnTo>
                  <a:lnTo>
                    <a:pt x="7183" y="1854"/>
                  </a:lnTo>
                  <a:lnTo>
                    <a:pt x="7241" y="1929"/>
                  </a:lnTo>
                  <a:lnTo>
                    <a:pt x="7246" y="1936"/>
                  </a:lnTo>
                  <a:lnTo>
                    <a:pt x="7301" y="2014"/>
                  </a:lnTo>
                  <a:lnTo>
                    <a:pt x="7307" y="2022"/>
                  </a:lnTo>
                  <a:lnTo>
                    <a:pt x="7359" y="2101"/>
                  </a:lnTo>
                  <a:lnTo>
                    <a:pt x="7364" y="2109"/>
                  </a:lnTo>
                  <a:lnTo>
                    <a:pt x="7413" y="2191"/>
                  </a:lnTo>
                  <a:lnTo>
                    <a:pt x="7418" y="2199"/>
                  </a:lnTo>
                  <a:lnTo>
                    <a:pt x="7464" y="2283"/>
                  </a:lnTo>
                  <a:lnTo>
                    <a:pt x="7468" y="2291"/>
                  </a:lnTo>
                  <a:lnTo>
                    <a:pt x="7511" y="2376"/>
                  </a:lnTo>
                  <a:lnTo>
                    <a:pt x="7515" y="2384"/>
                  </a:lnTo>
                  <a:lnTo>
                    <a:pt x="7555" y="2471"/>
                  </a:lnTo>
                  <a:lnTo>
                    <a:pt x="7559" y="2479"/>
                  </a:lnTo>
                  <a:lnTo>
                    <a:pt x="7595" y="2567"/>
                  </a:lnTo>
                  <a:lnTo>
                    <a:pt x="7598" y="2576"/>
                  </a:lnTo>
                  <a:lnTo>
                    <a:pt x="7631" y="2665"/>
                  </a:lnTo>
                  <a:lnTo>
                    <a:pt x="7634" y="2673"/>
                  </a:lnTo>
                  <a:lnTo>
                    <a:pt x="7664" y="2763"/>
                  </a:lnTo>
                  <a:lnTo>
                    <a:pt x="7667" y="2772"/>
                  </a:lnTo>
                  <a:lnTo>
                    <a:pt x="7693" y="2863"/>
                  </a:lnTo>
                  <a:lnTo>
                    <a:pt x="7695" y="2872"/>
                  </a:lnTo>
                  <a:lnTo>
                    <a:pt x="7718" y="2964"/>
                  </a:lnTo>
                  <a:lnTo>
                    <a:pt x="7720" y="2973"/>
                  </a:lnTo>
                  <a:lnTo>
                    <a:pt x="7739" y="3066"/>
                  </a:lnTo>
                  <a:lnTo>
                    <a:pt x="7741" y="3075"/>
                  </a:lnTo>
                  <a:lnTo>
                    <a:pt x="7757" y="3168"/>
                  </a:lnTo>
                  <a:lnTo>
                    <a:pt x="7758" y="3178"/>
                  </a:lnTo>
                  <a:lnTo>
                    <a:pt x="7771" y="3272"/>
                  </a:lnTo>
                  <a:lnTo>
                    <a:pt x="7772" y="3281"/>
                  </a:lnTo>
                  <a:lnTo>
                    <a:pt x="7781" y="3375"/>
                  </a:lnTo>
                  <a:lnTo>
                    <a:pt x="7781" y="3385"/>
                  </a:lnTo>
                  <a:lnTo>
                    <a:pt x="7787" y="3480"/>
                  </a:lnTo>
                  <a:lnTo>
                    <a:pt x="7787" y="3489"/>
                  </a:lnTo>
                  <a:lnTo>
                    <a:pt x="7789" y="3584"/>
                  </a:lnTo>
                  <a:lnTo>
                    <a:pt x="7788" y="3612"/>
                  </a:lnTo>
                  <a:lnTo>
                    <a:pt x="7751" y="4013"/>
                  </a:lnTo>
                  <a:lnTo>
                    <a:pt x="7744" y="4051"/>
                  </a:lnTo>
                  <a:lnTo>
                    <a:pt x="7641" y="4462"/>
                  </a:lnTo>
                  <a:lnTo>
                    <a:pt x="7632" y="4490"/>
                  </a:lnTo>
                  <a:lnTo>
                    <a:pt x="7473" y="4906"/>
                  </a:lnTo>
                  <a:lnTo>
                    <a:pt x="7463" y="4927"/>
                  </a:lnTo>
                  <a:lnTo>
                    <a:pt x="7260" y="5340"/>
                  </a:lnTo>
                  <a:lnTo>
                    <a:pt x="7251" y="5356"/>
                  </a:lnTo>
                  <a:lnTo>
                    <a:pt x="7015" y="5761"/>
                  </a:lnTo>
                  <a:lnTo>
                    <a:pt x="7007" y="5773"/>
                  </a:lnTo>
                  <a:lnTo>
                    <a:pt x="6748" y="6163"/>
                  </a:lnTo>
                  <a:lnTo>
                    <a:pt x="6741" y="6173"/>
                  </a:lnTo>
                  <a:lnTo>
                    <a:pt x="6471" y="6541"/>
                  </a:lnTo>
                  <a:lnTo>
                    <a:pt x="6465" y="6548"/>
                  </a:lnTo>
                  <a:lnTo>
                    <a:pt x="6195" y="6888"/>
                  </a:lnTo>
                  <a:lnTo>
                    <a:pt x="6190" y="6895"/>
                  </a:lnTo>
                  <a:lnTo>
                    <a:pt x="5931" y="7200"/>
                  </a:lnTo>
                  <a:lnTo>
                    <a:pt x="5926" y="7205"/>
                  </a:lnTo>
                  <a:lnTo>
                    <a:pt x="5690" y="7470"/>
                  </a:lnTo>
                  <a:lnTo>
                    <a:pt x="5686" y="7474"/>
                  </a:lnTo>
                  <a:lnTo>
                    <a:pt x="5482" y="7691"/>
                  </a:lnTo>
                  <a:lnTo>
                    <a:pt x="5479" y="7694"/>
                  </a:lnTo>
                  <a:lnTo>
                    <a:pt x="5320" y="7857"/>
                  </a:lnTo>
                  <a:lnTo>
                    <a:pt x="5316" y="7861"/>
                  </a:lnTo>
                  <a:lnTo>
                    <a:pt x="5213" y="7963"/>
                  </a:lnTo>
                  <a:lnTo>
                    <a:pt x="5210" y="7965"/>
                  </a:lnTo>
                  <a:lnTo>
                    <a:pt x="5173" y="8001"/>
                  </a:lnTo>
                  <a:lnTo>
                    <a:pt x="5149" y="8022"/>
                  </a:lnTo>
                  <a:lnTo>
                    <a:pt x="5122" y="8039"/>
                  </a:lnTo>
                  <a:lnTo>
                    <a:pt x="5093" y="8053"/>
                  </a:lnTo>
                  <a:lnTo>
                    <a:pt x="5063" y="8063"/>
                  </a:lnTo>
                  <a:lnTo>
                    <a:pt x="5032" y="8069"/>
                  </a:lnTo>
                  <a:lnTo>
                    <a:pt x="5000" y="8071"/>
                  </a:lnTo>
                  <a:lnTo>
                    <a:pt x="4968" y="8069"/>
                  </a:lnTo>
                  <a:lnTo>
                    <a:pt x="4937" y="8063"/>
                  </a:lnTo>
                  <a:lnTo>
                    <a:pt x="4907" y="8053"/>
                  </a:lnTo>
                  <a:lnTo>
                    <a:pt x="4878" y="8039"/>
                  </a:lnTo>
                  <a:lnTo>
                    <a:pt x="4851" y="8022"/>
                  </a:lnTo>
                  <a:lnTo>
                    <a:pt x="4827" y="8001"/>
                  </a:lnTo>
                  <a:lnTo>
                    <a:pt x="4790" y="7965"/>
                  </a:lnTo>
                  <a:lnTo>
                    <a:pt x="4787" y="7963"/>
                  </a:lnTo>
                  <a:lnTo>
                    <a:pt x="4684" y="7861"/>
                  </a:lnTo>
                  <a:lnTo>
                    <a:pt x="4680" y="7857"/>
                  </a:lnTo>
                  <a:lnTo>
                    <a:pt x="4521" y="7694"/>
                  </a:lnTo>
                  <a:lnTo>
                    <a:pt x="4518" y="7691"/>
                  </a:lnTo>
                  <a:lnTo>
                    <a:pt x="4314" y="7474"/>
                  </a:lnTo>
                  <a:lnTo>
                    <a:pt x="4310" y="7470"/>
                  </a:lnTo>
                  <a:lnTo>
                    <a:pt x="4074" y="7205"/>
                  </a:lnTo>
                  <a:lnTo>
                    <a:pt x="4069" y="7200"/>
                  </a:lnTo>
                  <a:lnTo>
                    <a:pt x="3810" y="6895"/>
                  </a:lnTo>
                  <a:lnTo>
                    <a:pt x="3805" y="6888"/>
                  </a:lnTo>
                  <a:lnTo>
                    <a:pt x="3535" y="6548"/>
                  </a:lnTo>
                  <a:lnTo>
                    <a:pt x="3529" y="6541"/>
                  </a:lnTo>
                  <a:lnTo>
                    <a:pt x="3259" y="6173"/>
                  </a:lnTo>
                  <a:lnTo>
                    <a:pt x="3252" y="6163"/>
                  </a:lnTo>
                  <a:lnTo>
                    <a:pt x="2993" y="5773"/>
                  </a:lnTo>
                  <a:lnTo>
                    <a:pt x="2985" y="5761"/>
                  </a:lnTo>
                  <a:lnTo>
                    <a:pt x="2749" y="5356"/>
                  </a:lnTo>
                  <a:lnTo>
                    <a:pt x="2740" y="5340"/>
                  </a:lnTo>
                  <a:lnTo>
                    <a:pt x="2537" y="4927"/>
                  </a:lnTo>
                  <a:lnTo>
                    <a:pt x="2527" y="4906"/>
                  </a:lnTo>
                  <a:lnTo>
                    <a:pt x="2368" y="4490"/>
                  </a:lnTo>
                  <a:lnTo>
                    <a:pt x="2359" y="4462"/>
                  </a:lnTo>
                  <a:lnTo>
                    <a:pt x="2256" y="4051"/>
                  </a:lnTo>
                  <a:lnTo>
                    <a:pt x="2249" y="4013"/>
                  </a:lnTo>
                  <a:lnTo>
                    <a:pt x="2212" y="3612"/>
                  </a:lnTo>
                  <a:lnTo>
                    <a:pt x="2211" y="3584"/>
                  </a:lnTo>
                  <a:lnTo>
                    <a:pt x="2213" y="3489"/>
                  </a:lnTo>
                  <a:lnTo>
                    <a:pt x="2213" y="3480"/>
                  </a:lnTo>
                  <a:lnTo>
                    <a:pt x="2219" y="3385"/>
                  </a:lnTo>
                  <a:lnTo>
                    <a:pt x="2219" y="3375"/>
                  </a:lnTo>
                  <a:lnTo>
                    <a:pt x="2228" y="3281"/>
                  </a:lnTo>
                  <a:lnTo>
                    <a:pt x="2229" y="3272"/>
                  </a:lnTo>
                  <a:lnTo>
                    <a:pt x="2242" y="3178"/>
                  </a:lnTo>
                  <a:lnTo>
                    <a:pt x="2243" y="3168"/>
                  </a:lnTo>
                  <a:lnTo>
                    <a:pt x="2259" y="3075"/>
                  </a:lnTo>
                  <a:lnTo>
                    <a:pt x="2261" y="3066"/>
                  </a:lnTo>
                  <a:lnTo>
                    <a:pt x="2280" y="2973"/>
                  </a:lnTo>
                  <a:lnTo>
                    <a:pt x="2282" y="2964"/>
                  </a:lnTo>
                  <a:lnTo>
                    <a:pt x="2305" y="2872"/>
                  </a:lnTo>
                  <a:lnTo>
                    <a:pt x="2307" y="2863"/>
                  </a:lnTo>
                  <a:lnTo>
                    <a:pt x="2333" y="2772"/>
                  </a:lnTo>
                  <a:lnTo>
                    <a:pt x="2336" y="2763"/>
                  </a:lnTo>
                  <a:lnTo>
                    <a:pt x="2366" y="2673"/>
                  </a:lnTo>
                  <a:lnTo>
                    <a:pt x="2369" y="2665"/>
                  </a:lnTo>
                  <a:lnTo>
                    <a:pt x="2402" y="2576"/>
                  </a:lnTo>
                  <a:lnTo>
                    <a:pt x="2405" y="2567"/>
                  </a:lnTo>
                  <a:lnTo>
                    <a:pt x="2441" y="2479"/>
                  </a:lnTo>
                  <a:lnTo>
                    <a:pt x="2445" y="2471"/>
                  </a:lnTo>
                  <a:lnTo>
                    <a:pt x="2485" y="2384"/>
                  </a:lnTo>
                  <a:lnTo>
                    <a:pt x="2489" y="2376"/>
                  </a:lnTo>
                  <a:lnTo>
                    <a:pt x="2532" y="2291"/>
                  </a:lnTo>
                  <a:lnTo>
                    <a:pt x="2536" y="2283"/>
                  </a:lnTo>
                  <a:lnTo>
                    <a:pt x="2582" y="2199"/>
                  </a:lnTo>
                  <a:lnTo>
                    <a:pt x="2587" y="2191"/>
                  </a:lnTo>
                  <a:lnTo>
                    <a:pt x="2636" y="2109"/>
                  </a:lnTo>
                  <a:lnTo>
                    <a:pt x="2641" y="2101"/>
                  </a:lnTo>
                  <a:lnTo>
                    <a:pt x="2693" y="2022"/>
                  </a:lnTo>
                  <a:lnTo>
                    <a:pt x="2699" y="2014"/>
                  </a:lnTo>
                  <a:lnTo>
                    <a:pt x="2754" y="1936"/>
                  </a:lnTo>
                  <a:lnTo>
                    <a:pt x="2759" y="1929"/>
                  </a:lnTo>
                  <a:lnTo>
                    <a:pt x="2817" y="1854"/>
                  </a:lnTo>
                  <a:lnTo>
                    <a:pt x="2823" y="1846"/>
                  </a:lnTo>
                  <a:lnTo>
                    <a:pt x="2883" y="1773"/>
                  </a:lnTo>
                  <a:lnTo>
                    <a:pt x="2889" y="1766"/>
                  </a:lnTo>
                  <a:lnTo>
                    <a:pt x="2952" y="1696"/>
                  </a:lnTo>
                  <a:lnTo>
                    <a:pt x="2959" y="1689"/>
                  </a:lnTo>
                  <a:lnTo>
                    <a:pt x="3024" y="1621"/>
                  </a:lnTo>
                  <a:lnTo>
                    <a:pt x="3031" y="1614"/>
                  </a:lnTo>
                  <a:lnTo>
                    <a:pt x="3099" y="1548"/>
                  </a:lnTo>
                  <a:lnTo>
                    <a:pt x="3106" y="1542"/>
                  </a:lnTo>
                  <a:lnTo>
                    <a:pt x="3176" y="1479"/>
                  </a:lnTo>
                  <a:lnTo>
                    <a:pt x="3183" y="1473"/>
                  </a:lnTo>
                  <a:lnTo>
                    <a:pt x="3256" y="1412"/>
                  </a:lnTo>
                  <a:lnTo>
                    <a:pt x="3264" y="1406"/>
                  </a:lnTo>
                  <a:lnTo>
                    <a:pt x="3339" y="1348"/>
                  </a:lnTo>
                  <a:lnTo>
                    <a:pt x="3346" y="1343"/>
                  </a:lnTo>
                  <a:lnTo>
                    <a:pt x="3424" y="1288"/>
                  </a:lnTo>
                  <a:lnTo>
                    <a:pt x="3432" y="1282"/>
                  </a:lnTo>
                  <a:lnTo>
                    <a:pt x="3511" y="1230"/>
                  </a:lnTo>
                  <a:lnTo>
                    <a:pt x="3519" y="1225"/>
                  </a:lnTo>
                  <a:lnTo>
                    <a:pt x="3601" y="1176"/>
                  </a:lnTo>
                  <a:lnTo>
                    <a:pt x="3609" y="1171"/>
                  </a:lnTo>
                  <a:lnTo>
                    <a:pt x="3693" y="1125"/>
                  </a:lnTo>
                  <a:lnTo>
                    <a:pt x="3701" y="1121"/>
                  </a:lnTo>
                  <a:lnTo>
                    <a:pt x="3786" y="1078"/>
                  </a:lnTo>
                  <a:lnTo>
                    <a:pt x="3794" y="1074"/>
                  </a:lnTo>
                  <a:lnTo>
                    <a:pt x="3881" y="1034"/>
                  </a:lnTo>
                  <a:lnTo>
                    <a:pt x="3889" y="1030"/>
                  </a:lnTo>
                  <a:lnTo>
                    <a:pt x="3977" y="994"/>
                  </a:lnTo>
                  <a:lnTo>
                    <a:pt x="3986" y="991"/>
                  </a:lnTo>
                  <a:lnTo>
                    <a:pt x="4075" y="958"/>
                  </a:lnTo>
                  <a:lnTo>
                    <a:pt x="4083" y="955"/>
                  </a:lnTo>
                  <a:lnTo>
                    <a:pt x="4173" y="925"/>
                  </a:lnTo>
                  <a:lnTo>
                    <a:pt x="4182" y="922"/>
                  </a:lnTo>
                  <a:lnTo>
                    <a:pt x="4273" y="896"/>
                  </a:lnTo>
                  <a:lnTo>
                    <a:pt x="4282" y="894"/>
                  </a:lnTo>
                  <a:lnTo>
                    <a:pt x="4374" y="871"/>
                  </a:lnTo>
                  <a:lnTo>
                    <a:pt x="4383" y="869"/>
                  </a:lnTo>
                  <a:lnTo>
                    <a:pt x="4476" y="850"/>
                  </a:lnTo>
                  <a:lnTo>
                    <a:pt x="4485" y="848"/>
                  </a:lnTo>
                  <a:lnTo>
                    <a:pt x="4579" y="832"/>
                  </a:lnTo>
                  <a:lnTo>
                    <a:pt x="4588" y="831"/>
                  </a:lnTo>
                  <a:lnTo>
                    <a:pt x="4682" y="818"/>
                  </a:lnTo>
                  <a:lnTo>
                    <a:pt x="4691" y="817"/>
                  </a:lnTo>
                  <a:lnTo>
                    <a:pt x="4786" y="808"/>
                  </a:lnTo>
                  <a:lnTo>
                    <a:pt x="4795" y="808"/>
                  </a:lnTo>
                  <a:lnTo>
                    <a:pt x="4891" y="802"/>
                  </a:lnTo>
                  <a:close/>
                  <a:moveTo>
                    <a:pt x="5172" y="1306"/>
                  </a:moveTo>
                  <a:lnTo>
                    <a:pt x="5086" y="1302"/>
                  </a:lnTo>
                  <a:lnTo>
                    <a:pt x="5000" y="1300"/>
                  </a:lnTo>
                  <a:lnTo>
                    <a:pt x="4914" y="1302"/>
                  </a:lnTo>
                  <a:lnTo>
                    <a:pt x="4828" y="1306"/>
                  </a:lnTo>
                  <a:lnTo>
                    <a:pt x="4743" y="1314"/>
                  </a:lnTo>
                  <a:lnTo>
                    <a:pt x="4658" y="1326"/>
                  </a:lnTo>
                  <a:lnTo>
                    <a:pt x="4574" y="1340"/>
                  </a:lnTo>
                  <a:lnTo>
                    <a:pt x="4490" y="1357"/>
                  </a:lnTo>
                  <a:lnTo>
                    <a:pt x="4407" y="1378"/>
                  </a:lnTo>
                  <a:lnTo>
                    <a:pt x="4325" y="1402"/>
                  </a:lnTo>
                  <a:lnTo>
                    <a:pt x="4244" y="1428"/>
                  </a:lnTo>
                  <a:lnTo>
                    <a:pt x="4164" y="1458"/>
                  </a:lnTo>
                  <a:lnTo>
                    <a:pt x="4085" y="1491"/>
                  </a:lnTo>
                  <a:lnTo>
                    <a:pt x="4007" y="1526"/>
                  </a:lnTo>
                  <a:lnTo>
                    <a:pt x="3930" y="1565"/>
                  </a:lnTo>
                  <a:lnTo>
                    <a:pt x="3855" y="1607"/>
                  </a:lnTo>
                  <a:lnTo>
                    <a:pt x="3781" y="1651"/>
                  </a:lnTo>
                  <a:lnTo>
                    <a:pt x="3710" y="1698"/>
                  </a:lnTo>
                  <a:lnTo>
                    <a:pt x="3640" y="1748"/>
                  </a:lnTo>
                  <a:lnTo>
                    <a:pt x="3572" y="1800"/>
                  </a:lnTo>
                  <a:lnTo>
                    <a:pt x="3506" y="1854"/>
                  </a:lnTo>
                  <a:lnTo>
                    <a:pt x="3443" y="1911"/>
                  </a:lnTo>
                  <a:lnTo>
                    <a:pt x="3381" y="1971"/>
                  </a:lnTo>
                  <a:lnTo>
                    <a:pt x="3322" y="2032"/>
                  </a:lnTo>
                  <a:lnTo>
                    <a:pt x="3265" y="2096"/>
                  </a:lnTo>
                  <a:lnTo>
                    <a:pt x="3211" y="2162"/>
                  </a:lnTo>
                  <a:lnTo>
                    <a:pt x="3159" y="2230"/>
                  </a:lnTo>
                  <a:lnTo>
                    <a:pt x="3109" y="2300"/>
                  </a:lnTo>
                  <a:lnTo>
                    <a:pt x="3062" y="2371"/>
                  </a:lnTo>
                  <a:lnTo>
                    <a:pt x="3018" y="2445"/>
                  </a:lnTo>
                  <a:lnTo>
                    <a:pt x="2976" y="2520"/>
                  </a:lnTo>
                  <a:lnTo>
                    <a:pt x="2937" y="2597"/>
                  </a:lnTo>
                  <a:lnTo>
                    <a:pt x="2902" y="2675"/>
                  </a:lnTo>
                  <a:lnTo>
                    <a:pt x="2869" y="2754"/>
                  </a:lnTo>
                  <a:lnTo>
                    <a:pt x="2839" y="2834"/>
                  </a:lnTo>
                  <a:lnTo>
                    <a:pt x="2813" y="2915"/>
                  </a:lnTo>
                  <a:lnTo>
                    <a:pt x="2789" y="2997"/>
                  </a:lnTo>
                  <a:lnTo>
                    <a:pt x="2768" y="3080"/>
                  </a:lnTo>
                  <a:lnTo>
                    <a:pt x="2751" y="3163"/>
                  </a:lnTo>
                  <a:lnTo>
                    <a:pt x="2737" y="3248"/>
                  </a:lnTo>
                  <a:lnTo>
                    <a:pt x="2725" y="3332"/>
                  </a:lnTo>
                  <a:lnTo>
                    <a:pt x="2717" y="3418"/>
                  </a:lnTo>
                  <a:lnTo>
                    <a:pt x="2713" y="3503"/>
                  </a:lnTo>
                  <a:lnTo>
                    <a:pt x="2711" y="3580"/>
                  </a:lnTo>
                  <a:lnTo>
                    <a:pt x="2745" y="3947"/>
                  </a:lnTo>
                  <a:lnTo>
                    <a:pt x="2840" y="4325"/>
                  </a:lnTo>
                  <a:lnTo>
                    <a:pt x="2990" y="4716"/>
                  </a:lnTo>
                  <a:lnTo>
                    <a:pt x="3185" y="5112"/>
                  </a:lnTo>
                  <a:lnTo>
                    <a:pt x="3413" y="5502"/>
                  </a:lnTo>
                  <a:lnTo>
                    <a:pt x="3665" y="5881"/>
                  </a:lnTo>
                  <a:lnTo>
                    <a:pt x="3929" y="6241"/>
                  </a:lnTo>
                  <a:lnTo>
                    <a:pt x="4194" y="6574"/>
                  </a:lnTo>
                  <a:lnTo>
                    <a:pt x="4448" y="6874"/>
                  </a:lnTo>
                  <a:lnTo>
                    <a:pt x="4681" y="7134"/>
                  </a:lnTo>
                  <a:lnTo>
                    <a:pt x="4881" y="7347"/>
                  </a:lnTo>
                  <a:lnTo>
                    <a:pt x="5000" y="7469"/>
                  </a:lnTo>
                  <a:lnTo>
                    <a:pt x="5119" y="7347"/>
                  </a:lnTo>
                  <a:lnTo>
                    <a:pt x="5319" y="7134"/>
                  </a:lnTo>
                  <a:lnTo>
                    <a:pt x="5552" y="6874"/>
                  </a:lnTo>
                  <a:lnTo>
                    <a:pt x="5806" y="6574"/>
                  </a:lnTo>
                  <a:lnTo>
                    <a:pt x="6071" y="6241"/>
                  </a:lnTo>
                  <a:lnTo>
                    <a:pt x="6335" y="5881"/>
                  </a:lnTo>
                  <a:lnTo>
                    <a:pt x="6587" y="5502"/>
                  </a:lnTo>
                  <a:lnTo>
                    <a:pt x="6815" y="5112"/>
                  </a:lnTo>
                  <a:lnTo>
                    <a:pt x="7010" y="4716"/>
                  </a:lnTo>
                  <a:lnTo>
                    <a:pt x="7160" y="4325"/>
                  </a:lnTo>
                  <a:lnTo>
                    <a:pt x="7255" y="3947"/>
                  </a:lnTo>
                  <a:lnTo>
                    <a:pt x="7289" y="3580"/>
                  </a:lnTo>
                  <a:lnTo>
                    <a:pt x="7287" y="3503"/>
                  </a:lnTo>
                  <a:lnTo>
                    <a:pt x="7283" y="3418"/>
                  </a:lnTo>
                  <a:lnTo>
                    <a:pt x="7275" y="3332"/>
                  </a:lnTo>
                  <a:lnTo>
                    <a:pt x="7263" y="3248"/>
                  </a:lnTo>
                  <a:lnTo>
                    <a:pt x="7249" y="3163"/>
                  </a:lnTo>
                  <a:lnTo>
                    <a:pt x="7232" y="3080"/>
                  </a:lnTo>
                  <a:lnTo>
                    <a:pt x="7211" y="2997"/>
                  </a:lnTo>
                  <a:lnTo>
                    <a:pt x="7187" y="2915"/>
                  </a:lnTo>
                  <a:lnTo>
                    <a:pt x="7161" y="2834"/>
                  </a:lnTo>
                  <a:lnTo>
                    <a:pt x="7131" y="2754"/>
                  </a:lnTo>
                  <a:lnTo>
                    <a:pt x="7098" y="2675"/>
                  </a:lnTo>
                  <a:lnTo>
                    <a:pt x="7063" y="2597"/>
                  </a:lnTo>
                  <a:lnTo>
                    <a:pt x="7024" y="2520"/>
                  </a:lnTo>
                  <a:lnTo>
                    <a:pt x="6982" y="2445"/>
                  </a:lnTo>
                  <a:lnTo>
                    <a:pt x="6938" y="2371"/>
                  </a:lnTo>
                  <a:lnTo>
                    <a:pt x="6891" y="2300"/>
                  </a:lnTo>
                  <a:lnTo>
                    <a:pt x="6841" y="2230"/>
                  </a:lnTo>
                  <a:lnTo>
                    <a:pt x="6789" y="2162"/>
                  </a:lnTo>
                  <a:lnTo>
                    <a:pt x="6735" y="2096"/>
                  </a:lnTo>
                  <a:lnTo>
                    <a:pt x="6678" y="2032"/>
                  </a:lnTo>
                  <a:lnTo>
                    <a:pt x="6619" y="1971"/>
                  </a:lnTo>
                  <a:lnTo>
                    <a:pt x="6557" y="1911"/>
                  </a:lnTo>
                  <a:lnTo>
                    <a:pt x="6494" y="1854"/>
                  </a:lnTo>
                  <a:lnTo>
                    <a:pt x="6428" y="1800"/>
                  </a:lnTo>
                  <a:lnTo>
                    <a:pt x="6360" y="1748"/>
                  </a:lnTo>
                  <a:lnTo>
                    <a:pt x="6290" y="1698"/>
                  </a:lnTo>
                  <a:lnTo>
                    <a:pt x="6219" y="1651"/>
                  </a:lnTo>
                  <a:lnTo>
                    <a:pt x="6145" y="1607"/>
                  </a:lnTo>
                  <a:lnTo>
                    <a:pt x="6070" y="1565"/>
                  </a:lnTo>
                  <a:lnTo>
                    <a:pt x="5993" y="1526"/>
                  </a:lnTo>
                  <a:lnTo>
                    <a:pt x="5915" y="1491"/>
                  </a:lnTo>
                  <a:lnTo>
                    <a:pt x="5836" y="1458"/>
                  </a:lnTo>
                  <a:lnTo>
                    <a:pt x="5756" y="1428"/>
                  </a:lnTo>
                  <a:lnTo>
                    <a:pt x="5675" y="1402"/>
                  </a:lnTo>
                  <a:lnTo>
                    <a:pt x="5593" y="1378"/>
                  </a:lnTo>
                  <a:lnTo>
                    <a:pt x="5510" y="1357"/>
                  </a:lnTo>
                  <a:lnTo>
                    <a:pt x="5426" y="1340"/>
                  </a:lnTo>
                  <a:lnTo>
                    <a:pt x="5342" y="1326"/>
                  </a:lnTo>
                  <a:lnTo>
                    <a:pt x="5257" y="1314"/>
                  </a:lnTo>
                  <a:lnTo>
                    <a:pt x="5172" y="1306"/>
                  </a:lnTo>
                  <a:close/>
                  <a:moveTo>
                    <a:pt x="3439" y="4436"/>
                  </a:moveTo>
                  <a:lnTo>
                    <a:pt x="3439" y="3025"/>
                  </a:lnTo>
                  <a:lnTo>
                    <a:pt x="3440" y="3005"/>
                  </a:lnTo>
                  <a:lnTo>
                    <a:pt x="3444" y="2986"/>
                  </a:lnTo>
                  <a:lnTo>
                    <a:pt x="3451" y="2967"/>
                  </a:lnTo>
                  <a:lnTo>
                    <a:pt x="3460" y="2949"/>
                  </a:lnTo>
                  <a:lnTo>
                    <a:pt x="3471" y="2933"/>
                  </a:lnTo>
                  <a:lnTo>
                    <a:pt x="3484" y="2918"/>
                  </a:lnTo>
                  <a:lnTo>
                    <a:pt x="3499" y="2905"/>
                  </a:lnTo>
                  <a:lnTo>
                    <a:pt x="3515" y="2894"/>
                  </a:lnTo>
                  <a:lnTo>
                    <a:pt x="3533" y="2886"/>
                  </a:lnTo>
                  <a:lnTo>
                    <a:pt x="4944" y="2322"/>
                  </a:lnTo>
                  <a:lnTo>
                    <a:pt x="4962" y="2316"/>
                  </a:lnTo>
                  <a:lnTo>
                    <a:pt x="4981" y="2312"/>
                  </a:lnTo>
                  <a:lnTo>
                    <a:pt x="5000" y="2311"/>
                  </a:lnTo>
                  <a:lnTo>
                    <a:pt x="5019" y="2312"/>
                  </a:lnTo>
                  <a:lnTo>
                    <a:pt x="5038" y="2316"/>
                  </a:lnTo>
                  <a:lnTo>
                    <a:pt x="5056" y="2322"/>
                  </a:lnTo>
                  <a:lnTo>
                    <a:pt x="6467" y="2886"/>
                  </a:lnTo>
                  <a:lnTo>
                    <a:pt x="6485" y="2894"/>
                  </a:lnTo>
                  <a:lnTo>
                    <a:pt x="6501" y="2905"/>
                  </a:lnTo>
                  <a:lnTo>
                    <a:pt x="6516" y="2918"/>
                  </a:lnTo>
                  <a:lnTo>
                    <a:pt x="6529" y="2933"/>
                  </a:lnTo>
                  <a:lnTo>
                    <a:pt x="6540" y="2949"/>
                  </a:lnTo>
                  <a:lnTo>
                    <a:pt x="6549" y="2967"/>
                  </a:lnTo>
                  <a:lnTo>
                    <a:pt x="6556" y="2986"/>
                  </a:lnTo>
                  <a:lnTo>
                    <a:pt x="6560" y="3005"/>
                  </a:lnTo>
                  <a:lnTo>
                    <a:pt x="6561" y="3025"/>
                  </a:lnTo>
                  <a:lnTo>
                    <a:pt x="6561" y="4436"/>
                  </a:lnTo>
                  <a:lnTo>
                    <a:pt x="6560" y="4456"/>
                  </a:lnTo>
                  <a:lnTo>
                    <a:pt x="6556" y="4475"/>
                  </a:lnTo>
                  <a:lnTo>
                    <a:pt x="6549" y="4494"/>
                  </a:lnTo>
                  <a:lnTo>
                    <a:pt x="6540" y="4512"/>
                  </a:lnTo>
                  <a:lnTo>
                    <a:pt x="6529" y="4528"/>
                  </a:lnTo>
                  <a:lnTo>
                    <a:pt x="6516" y="4543"/>
                  </a:lnTo>
                  <a:lnTo>
                    <a:pt x="6501" y="4556"/>
                  </a:lnTo>
                  <a:lnTo>
                    <a:pt x="6485" y="4567"/>
                  </a:lnTo>
                  <a:lnTo>
                    <a:pt x="6467" y="4575"/>
                  </a:lnTo>
                  <a:lnTo>
                    <a:pt x="5056" y="5139"/>
                  </a:lnTo>
                  <a:lnTo>
                    <a:pt x="5038" y="5145"/>
                  </a:lnTo>
                  <a:lnTo>
                    <a:pt x="5019" y="5149"/>
                  </a:lnTo>
                  <a:lnTo>
                    <a:pt x="5000" y="5150"/>
                  </a:lnTo>
                  <a:lnTo>
                    <a:pt x="4981" y="5149"/>
                  </a:lnTo>
                  <a:lnTo>
                    <a:pt x="4962" y="5145"/>
                  </a:lnTo>
                  <a:lnTo>
                    <a:pt x="4944" y="5139"/>
                  </a:lnTo>
                  <a:lnTo>
                    <a:pt x="3533" y="4575"/>
                  </a:lnTo>
                  <a:lnTo>
                    <a:pt x="3515" y="4567"/>
                  </a:lnTo>
                  <a:lnTo>
                    <a:pt x="3499" y="4556"/>
                  </a:lnTo>
                  <a:lnTo>
                    <a:pt x="3484" y="4543"/>
                  </a:lnTo>
                  <a:lnTo>
                    <a:pt x="3471" y="4528"/>
                  </a:lnTo>
                  <a:lnTo>
                    <a:pt x="3460" y="4512"/>
                  </a:lnTo>
                  <a:lnTo>
                    <a:pt x="3451" y="4494"/>
                  </a:lnTo>
                  <a:lnTo>
                    <a:pt x="3444" y="4475"/>
                  </a:lnTo>
                  <a:lnTo>
                    <a:pt x="3440" y="4456"/>
                  </a:lnTo>
                  <a:lnTo>
                    <a:pt x="3439" y="4436"/>
                  </a:lnTo>
                  <a:close/>
                  <a:moveTo>
                    <a:pt x="5000" y="2623"/>
                  </a:moveTo>
                  <a:lnTo>
                    <a:pt x="3739" y="3127"/>
                  </a:lnTo>
                  <a:lnTo>
                    <a:pt x="3739" y="4334"/>
                  </a:lnTo>
                  <a:lnTo>
                    <a:pt x="5000" y="4838"/>
                  </a:lnTo>
                  <a:lnTo>
                    <a:pt x="6261" y="4334"/>
                  </a:lnTo>
                  <a:lnTo>
                    <a:pt x="6261" y="3127"/>
                  </a:lnTo>
                  <a:lnTo>
                    <a:pt x="5000" y="2623"/>
                  </a:lnTo>
                  <a:close/>
                </a:path>
              </a:pathLst>
            </a:custGeom>
            <a:solidFill>
              <a:schemeClr val="accent1">
                <a:lumMod val="50000"/>
              </a:schemeClr>
            </a:solidFill>
            <a:ln>
              <a:noFill/>
            </a:ln>
          </p:spPr>
          <p:txBody>
            <a:bodyPr/>
            <a:lstStyle/>
            <a:p>
              <a:endParaRPr/>
            </a:p>
          </p:txBody>
        </p:sp>
      </p:grpSp>
      <p:sp>
        <p:nvSpPr>
          <p:cNvPr id="31" name="Oval 30">
            <a:extLst>
              <a:ext uri="{FF2B5EF4-FFF2-40B4-BE49-F238E27FC236}">
                <a16:creationId xmlns:a16="http://schemas.microsoft.com/office/drawing/2014/main" id="{84DDB135-2B23-4808-B7E6-771002CD3C63}"/>
              </a:ext>
            </a:extLst>
          </p:cNvPr>
          <p:cNvSpPr/>
          <p:nvPr/>
        </p:nvSpPr>
        <p:spPr>
          <a:xfrm>
            <a:off x="8846932" y="2089144"/>
            <a:ext cx="823511" cy="814916"/>
          </a:xfrm>
          <a:prstGeom prst="ellipse">
            <a:avLst/>
          </a:prstGeom>
          <a:solidFill>
            <a:schemeClr val="bg1"/>
          </a:solidFill>
          <a:ln w="30480">
            <a:gradFill flip="none" rotWithShape="1">
              <a:gsLst>
                <a:gs pos="0">
                  <a:schemeClr val="accent2"/>
                </a:gs>
                <a:gs pos="100000">
                  <a:schemeClr val="tx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mn-ea"/>
              <a:cs typeface="+mn-cs"/>
            </a:endParaRPr>
          </a:p>
        </p:txBody>
      </p:sp>
      <p:sp>
        <p:nvSpPr>
          <p:cNvPr id="32" name="Oval 31">
            <a:extLst>
              <a:ext uri="{FF2B5EF4-FFF2-40B4-BE49-F238E27FC236}">
                <a16:creationId xmlns:a16="http://schemas.microsoft.com/office/drawing/2014/main" id="{EF3F6373-271E-4E51-8435-8BD1E35978EE}"/>
              </a:ext>
            </a:extLst>
          </p:cNvPr>
          <p:cNvSpPr/>
          <p:nvPr/>
        </p:nvSpPr>
        <p:spPr>
          <a:xfrm>
            <a:off x="8922781" y="2164202"/>
            <a:ext cx="671813" cy="664801"/>
          </a:xfrm>
          <a:prstGeom prst="ellipse">
            <a:avLst/>
          </a:prstGeom>
          <a:gradFill>
            <a:gsLst>
              <a:gs pos="0">
                <a:schemeClr val="bg1"/>
              </a:gs>
              <a:gs pos="100000">
                <a:schemeClr val="bg1">
                  <a:lumMod val="85000"/>
                </a:schemeClr>
              </a:gs>
            </a:gsLst>
            <a:lin ang="13500000" scaled="1"/>
          </a:gradFill>
          <a:ln w="7620" cap="rnd" cmpd="sng" algn="ctr">
            <a:gradFill>
              <a:gsLst>
                <a:gs pos="0">
                  <a:schemeClr val="bg1"/>
                </a:gs>
                <a:gs pos="100000">
                  <a:schemeClr val="bg1">
                    <a:lumMod val="75000"/>
                  </a:schemeClr>
                </a:gs>
              </a:gsLst>
              <a:lin ang="5400000" scaled="1"/>
            </a:grad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52" tIns="36576" rIns="73152" bIns="36576"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chemeClr val="bg1"/>
              </a:solidFill>
              <a:effectLst/>
              <a:uLnTx/>
              <a:uFillTx/>
              <a:latin typeface="Arial" panose="020B0604020202020204" pitchFamily="34" charset="0"/>
              <a:ea typeface="+mn-ea"/>
              <a:cs typeface="+mn-cs"/>
            </a:endParaRPr>
          </a:p>
        </p:txBody>
      </p:sp>
      <p:grpSp>
        <p:nvGrpSpPr>
          <p:cNvPr id="77" name="Group 32"/>
          <p:cNvGrpSpPr/>
          <p:nvPr/>
        </p:nvGrpSpPr>
        <p:grpSpPr>
          <a:xfrm>
            <a:off x="9031207" y="2269122"/>
            <a:ext cx="454961" cy="454961"/>
            <a:chOff x="2997014" y="861060"/>
            <a:chExt cx="589280" cy="589280"/>
          </a:xfrm>
        </p:grpSpPr>
        <p:sp>
          <p:nvSpPr>
            <p:cNvPr id="78" name="Accent"/>
            <p:cNvSpPr/>
            <p:nvPr/>
          </p:nvSpPr>
          <p:spPr>
            <a:xfrm>
              <a:off x="2997014" y="861060"/>
              <a:ext cx="589280" cy="589280"/>
            </a:xfrm>
            <a:custGeom>
              <a:avLst/>
              <a:gdLst/>
              <a:ahLst/>
              <a:cxnLst/>
              <a:rect l="0" t="0" r="10000" b="10000"/>
              <a:pathLst>
                <a:path w="10000" h="10000">
                  <a:moveTo>
                    <a:pt x="7028" y="1857"/>
                  </a:moveTo>
                  <a:lnTo>
                    <a:pt x="8447" y="1857"/>
                  </a:lnTo>
                  <a:lnTo>
                    <a:pt x="7940" y="2465"/>
                  </a:lnTo>
                  <a:lnTo>
                    <a:pt x="8447" y="3074"/>
                  </a:lnTo>
                  <a:lnTo>
                    <a:pt x="7028" y="3074"/>
                  </a:lnTo>
                  <a:lnTo>
                    <a:pt x="7028" y="1857"/>
                  </a:lnTo>
                  <a:close/>
                </a:path>
              </a:pathLst>
            </a:custGeom>
            <a:solidFill>
              <a:schemeClr val="accent1"/>
            </a:solidFill>
            <a:ln>
              <a:noFill/>
            </a:ln>
          </p:spPr>
          <p:txBody>
            <a:bodyPr/>
            <a:lstStyle/>
            <a:p>
              <a:endParaRPr/>
            </a:p>
          </p:txBody>
        </p:sp>
        <p:sp>
          <p:nvSpPr>
            <p:cNvPr id="79" name="Outline"/>
            <p:cNvSpPr/>
            <p:nvPr/>
          </p:nvSpPr>
          <p:spPr>
            <a:xfrm>
              <a:off x="2997014" y="861060"/>
              <a:ext cx="589280" cy="589280"/>
            </a:xfrm>
            <a:custGeom>
              <a:avLst/>
              <a:gdLst/>
              <a:ahLst/>
              <a:cxnLst/>
              <a:rect l="0" t="0" r="10000" b="10000"/>
              <a:pathLst>
                <a:path w="10000" h="10000">
                  <a:moveTo>
                    <a:pt x="8464" y="3198"/>
                  </a:moveTo>
                  <a:lnTo>
                    <a:pt x="8447" y="3199"/>
                  </a:lnTo>
                  <a:lnTo>
                    <a:pt x="7153" y="3199"/>
                  </a:lnTo>
                  <a:lnTo>
                    <a:pt x="7153" y="3263"/>
                  </a:lnTo>
                  <a:lnTo>
                    <a:pt x="7171" y="3274"/>
                  </a:lnTo>
                  <a:lnTo>
                    <a:pt x="7196" y="3294"/>
                  </a:lnTo>
                  <a:lnTo>
                    <a:pt x="7218" y="3317"/>
                  </a:lnTo>
                  <a:lnTo>
                    <a:pt x="7237" y="3343"/>
                  </a:lnTo>
                  <a:lnTo>
                    <a:pt x="7253" y="3370"/>
                  </a:lnTo>
                  <a:lnTo>
                    <a:pt x="7265" y="3400"/>
                  </a:lnTo>
                  <a:lnTo>
                    <a:pt x="8887" y="8267"/>
                  </a:lnTo>
                  <a:lnTo>
                    <a:pt x="8896" y="8300"/>
                  </a:lnTo>
                  <a:lnTo>
                    <a:pt x="8900" y="8333"/>
                  </a:lnTo>
                  <a:lnTo>
                    <a:pt x="8899" y="8367"/>
                  </a:lnTo>
                  <a:lnTo>
                    <a:pt x="8894" y="8400"/>
                  </a:lnTo>
                  <a:lnTo>
                    <a:pt x="8884" y="8433"/>
                  </a:lnTo>
                  <a:lnTo>
                    <a:pt x="8871" y="8464"/>
                  </a:lnTo>
                  <a:lnTo>
                    <a:pt x="8853" y="8492"/>
                  </a:lnTo>
                  <a:lnTo>
                    <a:pt x="8831" y="8518"/>
                  </a:lnTo>
                  <a:lnTo>
                    <a:pt x="8806" y="8541"/>
                  </a:lnTo>
                  <a:lnTo>
                    <a:pt x="8779" y="8560"/>
                  </a:lnTo>
                  <a:lnTo>
                    <a:pt x="8749" y="8576"/>
                  </a:lnTo>
                  <a:lnTo>
                    <a:pt x="8717" y="8587"/>
                  </a:lnTo>
                  <a:lnTo>
                    <a:pt x="8684" y="8594"/>
                  </a:lnTo>
                  <a:lnTo>
                    <a:pt x="8650" y="8596"/>
                  </a:lnTo>
                  <a:lnTo>
                    <a:pt x="1350" y="8596"/>
                  </a:lnTo>
                  <a:lnTo>
                    <a:pt x="1317" y="8594"/>
                  </a:lnTo>
                  <a:lnTo>
                    <a:pt x="1284" y="8587"/>
                  </a:lnTo>
                  <a:lnTo>
                    <a:pt x="1252" y="8576"/>
                  </a:lnTo>
                  <a:lnTo>
                    <a:pt x="1222" y="8561"/>
                  </a:lnTo>
                  <a:lnTo>
                    <a:pt x="1195" y="8542"/>
                  </a:lnTo>
                  <a:lnTo>
                    <a:pt x="1170" y="8519"/>
                  </a:lnTo>
                  <a:lnTo>
                    <a:pt x="1148" y="8494"/>
                  </a:lnTo>
                  <a:lnTo>
                    <a:pt x="1130" y="8465"/>
                  </a:lnTo>
                  <a:lnTo>
                    <a:pt x="1116" y="8435"/>
                  </a:lnTo>
                  <a:lnTo>
                    <a:pt x="1107" y="8403"/>
                  </a:lnTo>
                  <a:lnTo>
                    <a:pt x="1101" y="8370"/>
                  </a:lnTo>
                  <a:lnTo>
                    <a:pt x="1100" y="8336"/>
                  </a:lnTo>
                  <a:lnTo>
                    <a:pt x="1104" y="8303"/>
                  </a:lnTo>
                  <a:lnTo>
                    <a:pt x="1112" y="8270"/>
                  </a:lnTo>
                  <a:lnTo>
                    <a:pt x="1124" y="8239"/>
                  </a:lnTo>
                  <a:lnTo>
                    <a:pt x="1140" y="8210"/>
                  </a:lnTo>
                  <a:lnTo>
                    <a:pt x="3776" y="4154"/>
                  </a:lnTo>
                  <a:lnTo>
                    <a:pt x="3796" y="4128"/>
                  </a:lnTo>
                  <a:lnTo>
                    <a:pt x="3819" y="4104"/>
                  </a:lnTo>
                  <a:lnTo>
                    <a:pt x="3844" y="4084"/>
                  </a:lnTo>
                  <a:lnTo>
                    <a:pt x="3872" y="4067"/>
                  </a:lnTo>
                  <a:lnTo>
                    <a:pt x="3902" y="4055"/>
                  </a:lnTo>
                  <a:lnTo>
                    <a:pt x="3933" y="4046"/>
                  </a:lnTo>
                  <a:lnTo>
                    <a:pt x="3965" y="4041"/>
                  </a:lnTo>
                  <a:lnTo>
                    <a:pt x="3998" y="4040"/>
                  </a:lnTo>
                  <a:lnTo>
                    <a:pt x="4030" y="4044"/>
                  </a:lnTo>
                  <a:lnTo>
                    <a:pt x="4062" y="4052"/>
                  </a:lnTo>
                  <a:lnTo>
                    <a:pt x="4092" y="4064"/>
                  </a:lnTo>
                  <a:lnTo>
                    <a:pt x="4121" y="4079"/>
                  </a:lnTo>
                  <a:lnTo>
                    <a:pt x="4147" y="4099"/>
                  </a:lnTo>
                  <a:lnTo>
                    <a:pt x="4170" y="4121"/>
                  </a:lnTo>
                  <a:lnTo>
                    <a:pt x="4191" y="4147"/>
                  </a:lnTo>
                  <a:lnTo>
                    <a:pt x="5385" y="5852"/>
                  </a:lnTo>
                  <a:lnTo>
                    <a:pt x="6811" y="3355"/>
                  </a:lnTo>
                  <a:lnTo>
                    <a:pt x="6829" y="3328"/>
                  </a:lnTo>
                  <a:lnTo>
                    <a:pt x="6849" y="3304"/>
                  </a:lnTo>
                  <a:lnTo>
                    <a:pt x="6873" y="3283"/>
                  </a:lnTo>
                  <a:lnTo>
                    <a:pt x="6899" y="3265"/>
                  </a:lnTo>
                  <a:lnTo>
                    <a:pt x="6903" y="3263"/>
                  </a:lnTo>
                  <a:lnTo>
                    <a:pt x="6903" y="3074"/>
                  </a:lnTo>
                  <a:lnTo>
                    <a:pt x="6903" y="1857"/>
                  </a:lnTo>
                  <a:lnTo>
                    <a:pt x="6903" y="1654"/>
                  </a:lnTo>
                  <a:lnTo>
                    <a:pt x="6904" y="1638"/>
                  </a:lnTo>
                  <a:lnTo>
                    <a:pt x="6907" y="1622"/>
                  </a:lnTo>
                  <a:lnTo>
                    <a:pt x="6913" y="1606"/>
                  </a:lnTo>
                  <a:lnTo>
                    <a:pt x="6920" y="1592"/>
                  </a:lnTo>
                  <a:lnTo>
                    <a:pt x="6929" y="1578"/>
                  </a:lnTo>
                  <a:lnTo>
                    <a:pt x="6940" y="1566"/>
                  </a:lnTo>
                  <a:lnTo>
                    <a:pt x="6952" y="1555"/>
                  </a:lnTo>
                  <a:lnTo>
                    <a:pt x="6966" y="1546"/>
                  </a:lnTo>
                  <a:lnTo>
                    <a:pt x="6980" y="1539"/>
                  </a:lnTo>
                  <a:lnTo>
                    <a:pt x="6996" y="1533"/>
                  </a:lnTo>
                  <a:lnTo>
                    <a:pt x="7012" y="1530"/>
                  </a:lnTo>
                  <a:lnTo>
                    <a:pt x="7028" y="1529"/>
                  </a:lnTo>
                  <a:lnTo>
                    <a:pt x="7044" y="1530"/>
                  </a:lnTo>
                  <a:lnTo>
                    <a:pt x="7060" y="1533"/>
                  </a:lnTo>
                  <a:lnTo>
                    <a:pt x="7076" y="1539"/>
                  </a:lnTo>
                  <a:lnTo>
                    <a:pt x="7090" y="1546"/>
                  </a:lnTo>
                  <a:lnTo>
                    <a:pt x="7104" y="1555"/>
                  </a:lnTo>
                  <a:lnTo>
                    <a:pt x="7116" y="1566"/>
                  </a:lnTo>
                  <a:lnTo>
                    <a:pt x="7127" y="1578"/>
                  </a:lnTo>
                  <a:lnTo>
                    <a:pt x="7136" y="1592"/>
                  </a:lnTo>
                  <a:lnTo>
                    <a:pt x="7143" y="1606"/>
                  </a:lnTo>
                  <a:lnTo>
                    <a:pt x="7149" y="1622"/>
                  </a:lnTo>
                  <a:lnTo>
                    <a:pt x="7152" y="1638"/>
                  </a:lnTo>
                  <a:lnTo>
                    <a:pt x="7153" y="1654"/>
                  </a:lnTo>
                  <a:lnTo>
                    <a:pt x="7153" y="1732"/>
                  </a:lnTo>
                  <a:lnTo>
                    <a:pt x="8447" y="1732"/>
                  </a:lnTo>
                  <a:lnTo>
                    <a:pt x="8464" y="1733"/>
                  </a:lnTo>
                  <a:lnTo>
                    <a:pt x="8480" y="1736"/>
                  </a:lnTo>
                  <a:lnTo>
                    <a:pt x="8496" y="1742"/>
                  </a:lnTo>
                  <a:lnTo>
                    <a:pt x="8511" y="1749"/>
                  </a:lnTo>
                  <a:lnTo>
                    <a:pt x="8524" y="1759"/>
                  </a:lnTo>
                  <a:lnTo>
                    <a:pt x="8537" y="1770"/>
                  </a:lnTo>
                  <a:lnTo>
                    <a:pt x="8547" y="1783"/>
                  </a:lnTo>
                  <a:lnTo>
                    <a:pt x="8556" y="1797"/>
                  </a:lnTo>
                  <a:lnTo>
                    <a:pt x="8563" y="1812"/>
                  </a:lnTo>
                  <a:lnTo>
                    <a:pt x="8568" y="1828"/>
                  </a:lnTo>
                  <a:lnTo>
                    <a:pt x="8571" y="1844"/>
                  </a:lnTo>
                  <a:lnTo>
                    <a:pt x="8572" y="1861"/>
                  </a:lnTo>
                  <a:lnTo>
                    <a:pt x="8570" y="1877"/>
                  </a:lnTo>
                  <a:lnTo>
                    <a:pt x="8567" y="1893"/>
                  </a:lnTo>
                  <a:lnTo>
                    <a:pt x="8561" y="1909"/>
                  </a:lnTo>
                  <a:lnTo>
                    <a:pt x="8553" y="1924"/>
                  </a:lnTo>
                  <a:lnTo>
                    <a:pt x="8543" y="1937"/>
                  </a:lnTo>
                  <a:lnTo>
                    <a:pt x="8103" y="2465"/>
                  </a:lnTo>
                  <a:lnTo>
                    <a:pt x="8543" y="2994"/>
                  </a:lnTo>
                  <a:lnTo>
                    <a:pt x="8553" y="3007"/>
                  </a:lnTo>
                  <a:lnTo>
                    <a:pt x="8561" y="3022"/>
                  </a:lnTo>
                  <a:lnTo>
                    <a:pt x="8567" y="3038"/>
                  </a:lnTo>
                  <a:lnTo>
                    <a:pt x="8570" y="3054"/>
                  </a:lnTo>
                  <a:lnTo>
                    <a:pt x="8572" y="3070"/>
                  </a:lnTo>
                  <a:lnTo>
                    <a:pt x="8571" y="3087"/>
                  </a:lnTo>
                  <a:lnTo>
                    <a:pt x="8568" y="3104"/>
                  </a:lnTo>
                  <a:lnTo>
                    <a:pt x="8563" y="3119"/>
                  </a:lnTo>
                  <a:lnTo>
                    <a:pt x="8556" y="3134"/>
                  </a:lnTo>
                  <a:lnTo>
                    <a:pt x="8547" y="3148"/>
                  </a:lnTo>
                  <a:lnTo>
                    <a:pt x="8537" y="3161"/>
                  </a:lnTo>
                  <a:lnTo>
                    <a:pt x="8524" y="3172"/>
                  </a:lnTo>
                  <a:lnTo>
                    <a:pt x="8511" y="3182"/>
                  </a:lnTo>
                  <a:lnTo>
                    <a:pt x="8496" y="3189"/>
                  </a:lnTo>
                  <a:lnTo>
                    <a:pt x="8480" y="3195"/>
                  </a:lnTo>
                  <a:lnTo>
                    <a:pt x="8464" y="3198"/>
                  </a:lnTo>
                  <a:close/>
                  <a:moveTo>
                    <a:pt x="3994" y="4737"/>
                  </a:moveTo>
                  <a:lnTo>
                    <a:pt x="1811" y="8096"/>
                  </a:lnTo>
                  <a:lnTo>
                    <a:pt x="8303" y="8096"/>
                  </a:lnTo>
                  <a:lnTo>
                    <a:pt x="6968" y="4089"/>
                  </a:lnTo>
                  <a:lnTo>
                    <a:pt x="5623" y="6442"/>
                  </a:lnTo>
                  <a:lnTo>
                    <a:pt x="5605" y="6470"/>
                  </a:lnTo>
                  <a:lnTo>
                    <a:pt x="5582" y="6495"/>
                  </a:lnTo>
                  <a:lnTo>
                    <a:pt x="5557" y="6517"/>
                  </a:lnTo>
                  <a:lnTo>
                    <a:pt x="5529" y="6536"/>
                  </a:lnTo>
                  <a:lnTo>
                    <a:pt x="5499" y="6550"/>
                  </a:lnTo>
                  <a:lnTo>
                    <a:pt x="5467" y="6560"/>
                  </a:lnTo>
                  <a:lnTo>
                    <a:pt x="5434" y="6566"/>
                  </a:lnTo>
                  <a:lnTo>
                    <a:pt x="5401" y="6568"/>
                  </a:lnTo>
                  <a:lnTo>
                    <a:pt x="5367" y="6565"/>
                  </a:lnTo>
                  <a:lnTo>
                    <a:pt x="5335" y="6558"/>
                  </a:lnTo>
                  <a:lnTo>
                    <a:pt x="5303" y="6546"/>
                  </a:lnTo>
                  <a:lnTo>
                    <a:pt x="5274" y="6530"/>
                  </a:lnTo>
                  <a:lnTo>
                    <a:pt x="5247" y="6511"/>
                  </a:lnTo>
                  <a:lnTo>
                    <a:pt x="5222" y="6487"/>
                  </a:lnTo>
                  <a:lnTo>
                    <a:pt x="5201" y="6461"/>
                  </a:lnTo>
                  <a:lnTo>
                    <a:pt x="3994" y="4737"/>
                  </a:lnTo>
                  <a:close/>
                  <a:moveTo>
                    <a:pt x="7835" y="2398"/>
                  </a:moveTo>
                  <a:lnTo>
                    <a:pt x="7844" y="2385"/>
                  </a:lnTo>
                  <a:lnTo>
                    <a:pt x="8180" y="1982"/>
                  </a:lnTo>
                  <a:lnTo>
                    <a:pt x="7153" y="1982"/>
                  </a:lnTo>
                  <a:lnTo>
                    <a:pt x="7153" y="2949"/>
                  </a:lnTo>
                  <a:lnTo>
                    <a:pt x="8180" y="2949"/>
                  </a:lnTo>
                  <a:lnTo>
                    <a:pt x="7844" y="2545"/>
                  </a:lnTo>
                  <a:lnTo>
                    <a:pt x="7835" y="2532"/>
                  </a:lnTo>
                  <a:lnTo>
                    <a:pt x="7827" y="2518"/>
                  </a:lnTo>
                  <a:lnTo>
                    <a:pt x="7821" y="2504"/>
                  </a:lnTo>
                  <a:lnTo>
                    <a:pt x="7817" y="2488"/>
                  </a:lnTo>
                  <a:lnTo>
                    <a:pt x="7815" y="2473"/>
                  </a:lnTo>
                  <a:lnTo>
                    <a:pt x="7815" y="2457"/>
                  </a:lnTo>
                  <a:lnTo>
                    <a:pt x="7817" y="2441"/>
                  </a:lnTo>
                  <a:lnTo>
                    <a:pt x="7821" y="2426"/>
                  </a:lnTo>
                  <a:lnTo>
                    <a:pt x="7827" y="2411"/>
                  </a:lnTo>
                  <a:lnTo>
                    <a:pt x="7835" y="2398"/>
                  </a:lnTo>
                  <a:close/>
                </a:path>
              </a:pathLst>
            </a:custGeom>
            <a:solidFill>
              <a:schemeClr val="accent1">
                <a:lumMod val="50000"/>
              </a:schemeClr>
            </a:solidFill>
            <a:ln>
              <a:noFill/>
            </a:ln>
          </p:spPr>
          <p:txBody>
            <a:bodyPr/>
            <a:lstStyle/>
            <a:p>
              <a:endParaRPr/>
            </a:p>
          </p:txBody>
        </p:sp>
      </p:grpSp>
      <p:sp>
        <p:nvSpPr>
          <p:cNvPr id="47" name="ee4pHeader1">
            <a:extLst>
              <a:ext uri="{FF2B5EF4-FFF2-40B4-BE49-F238E27FC236}">
                <a16:creationId xmlns:a16="http://schemas.microsoft.com/office/drawing/2014/main" id="{9880BAED-17F5-4633-89E9-FB230B0F3C1C}"/>
              </a:ext>
            </a:extLst>
          </p:cNvPr>
          <p:cNvSpPr txBox="1"/>
          <p:nvPr/>
        </p:nvSpPr>
        <p:spPr>
          <a:xfrm>
            <a:off x="5386159" y="4506628"/>
            <a:ext cx="2565871" cy="394033"/>
          </a:xfrm>
          <a:prstGeom prst="rect">
            <a:avLst/>
          </a:prstGeom>
          <a:noFill/>
          <a:ln cap="rnd">
            <a:noFill/>
          </a:ln>
        </p:spPr>
        <p:txBody>
          <a:bodyPr vert="horz" wrap="square" lIns="0" tIns="0" rIns="0" bIns="0" rtlCol="0" anchor="b" anchorCtr="0">
            <a:normAutofit/>
          </a:bodyPr>
          <a:lstStyle/>
          <a:p>
            <a:pPr marL="0" lvl="3"/>
            <a:r>
              <a:rPr lang="en-US" sz="1400" dirty="0">
                <a:solidFill>
                  <a:schemeClr val="accent4"/>
                </a:solidFill>
                <a:latin typeface="Arial" panose="020B0604020202020204" pitchFamily="34" charset="0"/>
              </a:rPr>
              <a:t>Wave 2: Momentum</a:t>
            </a:r>
          </a:p>
        </p:txBody>
      </p:sp>
      <p:sp>
        <p:nvSpPr>
          <p:cNvPr id="48" name="TextBox 47">
            <a:extLst>
              <a:ext uri="{FF2B5EF4-FFF2-40B4-BE49-F238E27FC236}">
                <a16:creationId xmlns:a16="http://schemas.microsoft.com/office/drawing/2014/main" id="{B8BEF08A-AA77-435F-8796-285481F92383}"/>
              </a:ext>
            </a:extLst>
          </p:cNvPr>
          <p:cNvSpPr txBox="1"/>
          <p:nvPr/>
        </p:nvSpPr>
        <p:spPr>
          <a:xfrm>
            <a:off x="5386159" y="4961399"/>
            <a:ext cx="4776414" cy="506037"/>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spcAft>
                <a:spcPts val="600"/>
              </a:spcAft>
              <a:buClr>
                <a:schemeClr val="accent1"/>
              </a:buClr>
              <a:buNone/>
            </a:pPr>
            <a:r>
              <a:rPr lang="en-US" dirty="0">
                <a:solidFill>
                  <a:schemeClr val="bg1"/>
                </a:solidFill>
                <a:latin typeface="Arial" panose="020B0604020202020204" pitchFamily="34" charset="0"/>
              </a:rPr>
              <a:t>Seven Northgate sites open; BrightPath scales to 800 learners; leadership academy graduates its first cohort.</a:t>
            </a:r>
          </a:p>
        </p:txBody>
      </p:sp>
      <p:sp>
        <p:nvSpPr>
          <p:cNvPr id="49" name="ee4pHeader1">
            <a:extLst>
              <a:ext uri="{FF2B5EF4-FFF2-40B4-BE49-F238E27FC236}">
                <a16:creationId xmlns:a16="http://schemas.microsoft.com/office/drawing/2014/main" id="{0B8E24E0-1D65-455D-B85E-9468F2193ECC}"/>
              </a:ext>
            </a:extLst>
          </p:cNvPr>
          <p:cNvSpPr txBox="1"/>
          <p:nvPr/>
        </p:nvSpPr>
        <p:spPr>
          <a:xfrm>
            <a:off x="7585287" y="3506332"/>
            <a:ext cx="2266679" cy="394033"/>
          </a:xfrm>
          <a:prstGeom prst="rect">
            <a:avLst/>
          </a:prstGeom>
          <a:noFill/>
          <a:ln cap="rnd">
            <a:noFill/>
          </a:ln>
        </p:spPr>
        <p:txBody>
          <a:bodyPr vert="horz" wrap="square" lIns="0" tIns="0" rIns="0" bIns="0" rtlCol="0" anchor="b" anchorCtr="0">
            <a:normAutofit/>
          </a:bodyPr>
          <a:lstStyle/>
          <a:p>
            <a:pPr marL="0" lvl="3"/>
            <a:r>
              <a:rPr lang="en-US" sz="1400" dirty="0">
                <a:solidFill>
                  <a:schemeClr val="accent4"/>
                </a:solidFill>
                <a:latin typeface="Arial" panose="020B0604020202020204" pitchFamily="34" charset="0"/>
              </a:rPr>
              <a:t>Wave 3: Reach</a:t>
            </a:r>
          </a:p>
        </p:txBody>
      </p:sp>
      <p:sp>
        <p:nvSpPr>
          <p:cNvPr id="50" name="TextBox 49">
            <a:extLst>
              <a:ext uri="{FF2B5EF4-FFF2-40B4-BE49-F238E27FC236}">
                <a16:creationId xmlns:a16="http://schemas.microsoft.com/office/drawing/2014/main" id="{FCA81ED7-3639-4751-B63A-1E2B92423FF9}"/>
              </a:ext>
            </a:extLst>
          </p:cNvPr>
          <p:cNvSpPr txBox="1"/>
          <p:nvPr/>
        </p:nvSpPr>
        <p:spPr>
          <a:xfrm>
            <a:off x="7585287" y="3961103"/>
            <a:ext cx="3595857" cy="633227"/>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spcAft>
                <a:spcPts val="600"/>
              </a:spcAft>
              <a:buClr>
                <a:schemeClr val="accent1"/>
              </a:buClr>
              <a:buNone/>
            </a:pPr>
            <a:r>
              <a:rPr lang="en-US" dirty="0">
                <a:solidFill>
                  <a:schemeClr val="bg1"/>
                </a:solidFill>
                <a:latin typeface="Arial" panose="020B0604020202020204" pitchFamily="34" charset="0"/>
              </a:rPr>
              <a:t>Final seven Southbank sites; 2,000 digital learners; reserves cross five months.</a:t>
            </a:r>
          </a:p>
        </p:txBody>
      </p:sp>
      <p:sp>
        <p:nvSpPr>
          <p:cNvPr id="53" name="ee4pHeader1">
            <a:extLst>
              <a:ext uri="{FF2B5EF4-FFF2-40B4-BE49-F238E27FC236}">
                <a16:creationId xmlns:a16="http://schemas.microsoft.com/office/drawing/2014/main" id="{422617E6-CFBD-4B37-B5A5-79FC1FE5BBE1}"/>
              </a:ext>
            </a:extLst>
          </p:cNvPr>
          <p:cNvSpPr txBox="1"/>
          <p:nvPr/>
        </p:nvSpPr>
        <p:spPr>
          <a:xfrm>
            <a:off x="9727950" y="2506374"/>
            <a:ext cx="2065713" cy="394033"/>
          </a:xfrm>
          <a:prstGeom prst="rect">
            <a:avLst/>
          </a:prstGeom>
          <a:noFill/>
          <a:ln cap="rnd">
            <a:noFill/>
          </a:ln>
        </p:spPr>
        <p:txBody>
          <a:bodyPr vert="horz" wrap="square" lIns="0" tIns="0" rIns="0" bIns="0" rtlCol="0" anchor="b" anchorCtr="0">
            <a:normAutofit/>
          </a:bodyPr>
          <a:lstStyle/>
          <a:p>
            <a:pPr marL="0" lvl="3"/>
            <a:r>
              <a:rPr lang="en-US" sz="1400" dirty="0">
                <a:solidFill>
                  <a:schemeClr val="accent4"/>
                </a:solidFill>
                <a:latin typeface="Arial" panose="020B0604020202020204" pitchFamily="34" charset="0"/>
              </a:rPr>
              <a:t>Wave 4: Full Scale</a:t>
            </a:r>
          </a:p>
        </p:txBody>
      </p:sp>
      <p:sp>
        <p:nvSpPr>
          <p:cNvPr id="54" name="TextBox 53">
            <a:extLst>
              <a:ext uri="{FF2B5EF4-FFF2-40B4-BE49-F238E27FC236}">
                <a16:creationId xmlns:a16="http://schemas.microsoft.com/office/drawing/2014/main" id="{C8399B7C-324D-4DA7-8315-6B312156BACF}"/>
              </a:ext>
            </a:extLst>
          </p:cNvPr>
          <p:cNvSpPr txBox="1"/>
          <p:nvPr/>
        </p:nvSpPr>
        <p:spPr>
          <a:xfrm>
            <a:off x="9727950" y="2961146"/>
            <a:ext cx="2266679" cy="604396"/>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spcAft>
                <a:spcPts val="600"/>
              </a:spcAft>
              <a:buClr>
                <a:schemeClr val="accent1"/>
              </a:buClr>
              <a:buNone/>
            </a:pPr>
            <a:r>
              <a:rPr lang="en-US" dirty="0">
                <a:solidFill>
                  <a:schemeClr val="bg1"/>
                </a:solidFill>
                <a:latin typeface="Arial" panose="020B0604020202020204" pitchFamily="34" charset="0"/>
              </a:rPr>
              <a:t>10,000 youth served annually across 60 sites — quality verified at every step.</a:t>
            </a:r>
          </a:p>
        </p:txBody>
      </p:sp>
      <p:sp>
        <p:nvSpPr>
          <p:cNvPr id="55" name="Rectangle 54">
            <a:extLst>
              <a:ext uri="{FF2B5EF4-FFF2-40B4-BE49-F238E27FC236}">
                <a16:creationId xmlns:a16="http://schemas.microsoft.com/office/drawing/2014/main" id="{C273C06D-D3B4-4017-8CE2-81A1F745050C}"/>
              </a:ext>
            </a:extLst>
          </p:cNvPr>
          <p:cNvSpPr/>
          <p:nvPr/>
        </p:nvSpPr>
        <p:spPr>
          <a:xfrm>
            <a:off x="1265401" y="5203228"/>
            <a:ext cx="959500" cy="506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2400" b="1" dirty="0">
                <a:solidFill>
                  <a:schemeClr val="accent1"/>
                </a:solidFill>
              </a:rPr>
              <a:t>FY27</a:t>
            </a:r>
          </a:p>
        </p:txBody>
      </p:sp>
      <p:sp>
        <p:nvSpPr>
          <p:cNvPr id="56" name="Rectangle 55">
            <a:extLst>
              <a:ext uri="{FF2B5EF4-FFF2-40B4-BE49-F238E27FC236}">
                <a16:creationId xmlns:a16="http://schemas.microsoft.com/office/drawing/2014/main" id="{5C9E4A10-2ACE-4E37-BC48-C059B82C9F6D}"/>
              </a:ext>
            </a:extLst>
          </p:cNvPr>
          <p:cNvSpPr/>
          <p:nvPr/>
        </p:nvSpPr>
        <p:spPr>
          <a:xfrm>
            <a:off x="3447179" y="4188506"/>
            <a:ext cx="959500" cy="506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2400" b="1" dirty="0">
                <a:solidFill>
                  <a:schemeClr val="accent1"/>
                </a:solidFill>
              </a:rPr>
              <a:t>FY28</a:t>
            </a:r>
          </a:p>
        </p:txBody>
      </p:sp>
      <p:sp>
        <p:nvSpPr>
          <p:cNvPr id="57" name="Rectangle 56">
            <a:extLst>
              <a:ext uri="{FF2B5EF4-FFF2-40B4-BE49-F238E27FC236}">
                <a16:creationId xmlns:a16="http://schemas.microsoft.com/office/drawing/2014/main" id="{23922D45-9C5E-4B5F-9401-5D78F67AB3CD}"/>
              </a:ext>
            </a:extLst>
          </p:cNvPr>
          <p:cNvSpPr/>
          <p:nvPr/>
        </p:nvSpPr>
        <p:spPr>
          <a:xfrm>
            <a:off x="5652561" y="3149467"/>
            <a:ext cx="959500" cy="506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2400" b="1" dirty="0">
                <a:solidFill>
                  <a:schemeClr val="accent1"/>
                </a:solidFill>
              </a:rPr>
              <a:t>FY29</a:t>
            </a:r>
          </a:p>
        </p:txBody>
      </p:sp>
      <p:sp>
        <p:nvSpPr>
          <p:cNvPr id="58" name="Rectangle 57">
            <a:extLst>
              <a:ext uri="{FF2B5EF4-FFF2-40B4-BE49-F238E27FC236}">
                <a16:creationId xmlns:a16="http://schemas.microsoft.com/office/drawing/2014/main" id="{5D9A791F-3BCA-4629-82CD-BA67EFFD3302}"/>
              </a:ext>
            </a:extLst>
          </p:cNvPr>
          <p:cNvSpPr/>
          <p:nvPr/>
        </p:nvSpPr>
        <p:spPr>
          <a:xfrm>
            <a:off x="7846142" y="2092409"/>
            <a:ext cx="959500" cy="5060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PH" sz="2400" b="1" dirty="0">
                <a:solidFill>
                  <a:schemeClr val="accent1"/>
                </a:solidFill>
              </a:rPr>
              <a:t>FY30</a:t>
            </a:r>
          </a:p>
        </p:txBody>
      </p:sp>
      <p:sp>
        <p:nvSpPr>
          <p:cNvPr id="66" name="ee4pHeader1">
            <a:extLst>
              <a:ext uri="{FF2B5EF4-FFF2-40B4-BE49-F238E27FC236}">
                <a16:creationId xmlns:a16="http://schemas.microsoft.com/office/drawing/2014/main" id="{B0672FF7-1AD5-4B5E-96F4-1C03CD1934E4}"/>
              </a:ext>
            </a:extLst>
          </p:cNvPr>
          <p:cNvSpPr txBox="1"/>
          <p:nvPr/>
        </p:nvSpPr>
        <p:spPr>
          <a:xfrm>
            <a:off x="612720" y="1344537"/>
            <a:ext cx="5346119" cy="488860"/>
          </a:xfrm>
          <a:prstGeom prst="rect">
            <a:avLst/>
          </a:prstGeom>
          <a:noFill/>
          <a:ln cap="rnd">
            <a:noFill/>
          </a:ln>
        </p:spPr>
        <p:txBody>
          <a:bodyPr vert="horz" wrap="square" lIns="0" tIns="0" rIns="0" bIns="0" rtlCol="0" anchor="b" anchorCtr="0">
            <a:noAutofit/>
          </a:bodyPr>
          <a:lstStyle/>
          <a:p>
            <a:pPr marL="0" lvl="3"/>
            <a:r>
              <a:rPr lang="en-US" b="1" dirty="0">
                <a:solidFill>
                  <a:schemeClr val="accent1"/>
                </a:solidFill>
                <a:latin typeface="Arial" panose="020B0604020202020204" pitchFamily="34" charset="0"/>
              </a:rPr>
              <a:t>Each wave unlocks only when quality holds</a:t>
            </a:r>
          </a:p>
        </p:txBody>
      </p:sp>
      <p:sp>
        <p:nvSpPr>
          <p:cNvPr id="67" name="TextBox 66">
            <a:extLst>
              <a:ext uri="{FF2B5EF4-FFF2-40B4-BE49-F238E27FC236}">
                <a16:creationId xmlns:a16="http://schemas.microsoft.com/office/drawing/2014/main" id="{1463F621-12E9-4515-82EE-20BD16CEC5E2}"/>
              </a:ext>
            </a:extLst>
          </p:cNvPr>
          <p:cNvSpPr txBox="1"/>
          <p:nvPr/>
        </p:nvSpPr>
        <p:spPr>
          <a:xfrm>
            <a:off x="612721" y="1972382"/>
            <a:ext cx="5002391" cy="2004545"/>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85750" indent="-285750">
              <a:spcAft>
                <a:spcPts val="600"/>
              </a:spcAft>
              <a:buClr>
                <a:schemeClr val="accent1"/>
              </a:buClr>
              <a:buFont typeface="Arial" panose="020B0604020202020204" pitchFamily="34" charset="0"/>
              <a:buChar char="•"/>
            </a:pPr>
            <a:r>
              <a:rPr lang="en-US" sz="1600" dirty="0">
                <a:solidFill>
                  <a:schemeClr val="tx1"/>
                </a:solidFill>
                <a:latin typeface="Arial" panose="020B0604020202020204" pitchFamily="34" charset="0"/>
              </a:rPr>
              <a:t>Gate criteria: at least 2.2 grade levels of growth, 88% completion, and full site-lead staffing before each new wave.</a:t>
            </a:r>
          </a:p>
          <a:p>
            <a:pPr marL="285750" indent="-285750">
              <a:spcAft>
                <a:spcPts val="600"/>
              </a:spcAft>
              <a:buClr>
                <a:schemeClr val="accent1"/>
              </a:buClr>
              <a:buFont typeface="Arial" panose="020B0604020202020204" pitchFamily="34" charset="0"/>
              <a:buChar char="•"/>
            </a:pPr>
            <a:r>
              <a:rPr lang="en-US" sz="1600" dirty="0">
                <a:solidFill>
                  <a:schemeClr val="tx1"/>
                </a:solidFill>
                <a:latin typeface="Arial" panose="020B0604020202020204" pitchFamily="34" charset="0"/>
              </a:rPr>
              <a:t>If a gate is missed, expansion pauses and funds shift to quality — a commitment written into our board policy.</a:t>
            </a:r>
          </a:p>
        </p:txBody>
      </p:sp>
    </p:spTree>
    <p:extLst>
      <p:ext uri="{BB962C8B-B14F-4D97-AF65-F5344CB8AC3E}">
        <p14:creationId xmlns:p14="http://schemas.microsoft.com/office/powerpoint/2010/main" val="4905228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46871-2A6A-4277-8F2C-B6438868E2A8}"/>
              </a:ext>
            </a:extLst>
          </p:cNvPr>
          <p:cNvSpPr>
            <a:spLocks noGrp="1"/>
          </p:cNvSpPr>
          <p:nvPr>
            <p:ph type="title"/>
          </p:nvPr>
        </p:nvSpPr>
        <p:spPr/>
        <p:txBody>
          <a:bodyPr/>
          <a:lstStyle/>
          <a:p>
            <a:r>
              <a:rPr lang="en-PH" dirty="0"/>
              <a:t>Three Horizons to 2030</a:t>
            </a:r>
          </a:p>
        </p:txBody>
      </p:sp>
      <p:sp>
        <p:nvSpPr>
          <p:cNvPr id="3" name="Slide Number Placeholder 2">
            <a:extLst>
              <a:ext uri="{FF2B5EF4-FFF2-40B4-BE49-F238E27FC236}">
                <a16:creationId xmlns:a16="http://schemas.microsoft.com/office/drawing/2014/main" id="{E795B5D1-F55B-4CF2-838C-C867C9140403}"/>
              </a:ext>
            </a:extLst>
          </p:cNvPr>
          <p:cNvSpPr>
            <a:spLocks noGrp="1"/>
          </p:cNvSpPr>
          <p:nvPr>
            <p:ph type="sldNum" sz="quarter" idx="12"/>
          </p:nvPr>
        </p:nvSpPr>
        <p:spPr/>
        <p:txBody>
          <a:bodyPr/>
          <a:lstStyle/>
          <a:p>
            <a:fld id="{40FCC99B-2112-4769-A0F7-9B55781EDC8A}" type="slidenum">
              <a:rPr lang="en-PH" smtClean="0"/>
              <a:t>47</a:t>
            </a:fld>
            <a:endParaRPr lang="en-PH" dirty="0"/>
          </a:p>
        </p:txBody>
      </p:sp>
      <p:sp>
        <p:nvSpPr>
          <p:cNvPr id="4" name="Rectangle 3">
            <a:extLst>
              <a:ext uri="{FF2B5EF4-FFF2-40B4-BE49-F238E27FC236}">
                <a16:creationId xmlns:a16="http://schemas.microsoft.com/office/drawing/2014/main" id="{2E4510D0-F8DA-4087-B68F-490DE538F0E9}"/>
              </a:ext>
            </a:extLst>
          </p:cNvPr>
          <p:cNvSpPr/>
          <p:nvPr/>
        </p:nvSpPr>
        <p:spPr>
          <a:xfrm>
            <a:off x="0" y="3567246"/>
            <a:ext cx="12192000" cy="8871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latin typeface="Arial" panose="020B0604020202020204" pitchFamily="34" charset="0"/>
            </a:endParaRPr>
          </a:p>
        </p:txBody>
      </p:sp>
      <p:grpSp>
        <p:nvGrpSpPr>
          <p:cNvPr id="36" name="Group 35">
            <a:extLst>
              <a:ext uri="{FF2B5EF4-FFF2-40B4-BE49-F238E27FC236}">
                <a16:creationId xmlns:a16="http://schemas.microsoft.com/office/drawing/2014/main" id="{7BBC9BAE-0921-4E1F-A9AA-02E9E4B71B5B}"/>
              </a:ext>
            </a:extLst>
          </p:cNvPr>
          <p:cNvGrpSpPr/>
          <p:nvPr/>
        </p:nvGrpSpPr>
        <p:grpSpPr>
          <a:xfrm>
            <a:off x="1659251" y="1968730"/>
            <a:ext cx="1200314" cy="1800258"/>
            <a:chOff x="876412" y="1766746"/>
            <a:chExt cx="1327401" cy="1990866"/>
          </a:xfrm>
        </p:grpSpPr>
        <p:sp>
          <p:nvSpPr>
            <p:cNvPr id="7" name="Teardrop 6">
              <a:extLst>
                <a:ext uri="{FF2B5EF4-FFF2-40B4-BE49-F238E27FC236}">
                  <a16:creationId xmlns:a16="http://schemas.microsoft.com/office/drawing/2014/main" id="{E9637F06-1272-4B7B-ABF2-B08A9B262159}"/>
                </a:ext>
              </a:extLst>
            </p:cNvPr>
            <p:cNvSpPr/>
            <p:nvPr/>
          </p:nvSpPr>
          <p:spPr>
            <a:xfrm rot="8100000">
              <a:off x="876412" y="1766746"/>
              <a:ext cx="1264171" cy="1264169"/>
            </a:xfrm>
            <a:prstGeom prst="teardrop">
              <a:avLst/>
            </a:prstGeom>
            <a:solidFill>
              <a:schemeClr val="accent1"/>
            </a:solidFill>
            <a:ln w="9525" cap="rnd"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8" name="Freeform 94">
              <a:extLst>
                <a:ext uri="{FF2B5EF4-FFF2-40B4-BE49-F238E27FC236}">
                  <a16:creationId xmlns:a16="http://schemas.microsoft.com/office/drawing/2014/main" id="{7ADF1D46-1F84-4483-A76B-CE17108A3C07}"/>
                </a:ext>
              </a:extLst>
            </p:cNvPr>
            <p:cNvSpPr/>
            <p:nvPr/>
          </p:nvSpPr>
          <p:spPr>
            <a:xfrm rot="8100000">
              <a:off x="939642" y="1919389"/>
              <a:ext cx="1264171" cy="1085335"/>
            </a:xfrm>
            <a:custGeom>
              <a:avLst/>
              <a:gdLst>
                <a:gd name="connsiteX0" fmla="*/ 158030 w 1079096"/>
                <a:gd name="connsiteY0" fmla="*/ 921066 h 926442"/>
                <a:gd name="connsiteX1" fmla="*/ 0 w 1079096"/>
                <a:gd name="connsiteY1" fmla="*/ 539548 h 926442"/>
                <a:gd name="connsiteX2" fmla="*/ 539548 w 1079096"/>
                <a:gd name="connsiteY2" fmla="*/ 0 h 926442"/>
                <a:gd name="connsiteX3" fmla="*/ 1079096 w 1079096"/>
                <a:gd name="connsiteY3" fmla="*/ 0 h 926442"/>
                <a:gd name="connsiteX4" fmla="*/ 1079096 w 1079096"/>
                <a:gd name="connsiteY4" fmla="*/ 11892 h 926442"/>
                <a:gd name="connsiteX5" fmla="*/ 164546 w 1079096"/>
                <a:gd name="connsiteY5" fmla="*/ 926442 h 92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096" h="926442">
                  <a:moveTo>
                    <a:pt x="158030" y="921066"/>
                  </a:moveTo>
                  <a:cubicBezTo>
                    <a:pt x="60391" y="823427"/>
                    <a:pt x="0" y="688540"/>
                    <a:pt x="0" y="539548"/>
                  </a:cubicBezTo>
                  <a:cubicBezTo>
                    <a:pt x="0" y="241564"/>
                    <a:pt x="241564" y="0"/>
                    <a:pt x="539548" y="0"/>
                  </a:cubicBezTo>
                  <a:lnTo>
                    <a:pt x="1079096" y="0"/>
                  </a:lnTo>
                  <a:lnTo>
                    <a:pt x="1079096" y="11892"/>
                  </a:lnTo>
                  <a:lnTo>
                    <a:pt x="164546" y="926442"/>
                  </a:lnTo>
                  <a:close/>
                </a:path>
              </a:pathLst>
            </a:custGeom>
            <a:solidFill>
              <a:schemeClr val="accent2"/>
            </a:solidFill>
            <a:ln w="9525" cap="rnd"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17" name="Oval 16">
              <a:extLst>
                <a:ext uri="{FF2B5EF4-FFF2-40B4-BE49-F238E27FC236}">
                  <a16:creationId xmlns:a16="http://schemas.microsoft.com/office/drawing/2014/main" id="{FB48005C-E8A6-4297-93F8-B6FB93DFBDDF}"/>
                </a:ext>
              </a:extLst>
            </p:cNvPr>
            <p:cNvSpPr/>
            <p:nvPr/>
          </p:nvSpPr>
          <p:spPr>
            <a:xfrm>
              <a:off x="984986" y="1875316"/>
              <a:ext cx="1047014" cy="1047014"/>
            </a:xfrm>
            <a:prstGeom prst="ellipse">
              <a:avLst/>
            </a:prstGeom>
            <a:solidFill>
              <a:schemeClr val="bg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5B4F"/>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19" name="AutoShape 15">
              <a:extLst>
                <a:ext uri="{FF2B5EF4-FFF2-40B4-BE49-F238E27FC236}">
                  <a16:creationId xmlns:a16="http://schemas.microsoft.com/office/drawing/2014/main" id="{AD313568-FFB0-4FFA-ADFB-0517FA8BCBA6}"/>
                </a:ext>
              </a:extLst>
            </p:cNvPr>
            <p:cNvSpPr>
              <a:spLocks noChangeAspect="1" noChangeArrowheads="1" noTextEdit="1"/>
            </p:cNvSpPr>
            <p:nvPr/>
          </p:nvSpPr>
          <p:spPr bwMode="auto">
            <a:xfrm>
              <a:off x="1080003" y="1970746"/>
              <a:ext cx="856980" cy="85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75757"/>
                </a:solidFill>
                <a:effectLst/>
                <a:uLnTx/>
                <a:uFillTx/>
                <a:latin typeface="Arial" panose="020B0604020202020204" pitchFamily="34" charset="0"/>
                <a:ea typeface="+mn-ea"/>
                <a:cs typeface="+mn-cs"/>
              </a:endParaRPr>
            </a:p>
          </p:txBody>
        </p:sp>
        <p:grpSp>
          <p:nvGrpSpPr>
            <p:cNvPr id="10" name="Group 9">
              <a:extLst>
                <a:ext uri="{FF2B5EF4-FFF2-40B4-BE49-F238E27FC236}">
                  <a16:creationId xmlns:a16="http://schemas.microsoft.com/office/drawing/2014/main" id="{378D98B1-778E-4FCC-985B-825B81AC6AA5}"/>
                </a:ext>
              </a:extLst>
            </p:cNvPr>
            <p:cNvGrpSpPr/>
            <p:nvPr/>
          </p:nvGrpSpPr>
          <p:grpSpPr>
            <a:xfrm>
              <a:off x="1362484" y="3465596"/>
              <a:ext cx="292018" cy="292016"/>
              <a:chOff x="1897688" y="2263380"/>
              <a:chExt cx="181330" cy="181329"/>
            </a:xfrm>
          </p:grpSpPr>
          <p:sp>
            <p:nvSpPr>
              <p:cNvPr id="15" name="Oval 14">
                <a:extLst>
                  <a:ext uri="{FF2B5EF4-FFF2-40B4-BE49-F238E27FC236}">
                    <a16:creationId xmlns:a16="http://schemas.microsoft.com/office/drawing/2014/main" id="{C5E96A36-E7E9-4043-86FB-F5CF13DA53D8}"/>
                  </a:ext>
                </a:extLst>
              </p:cNvPr>
              <p:cNvSpPr/>
              <p:nvPr/>
            </p:nvSpPr>
            <p:spPr>
              <a:xfrm>
                <a:off x="1897688" y="2263380"/>
                <a:ext cx="181330" cy="181329"/>
              </a:xfrm>
              <a:prstGeom prst="ellipse">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5B4F"/>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16" name="Oval 15">
                <a:extLst>
                  <a:ext uri="{FF2B5EF4-FFF2-40B4-BE49-F238E27FC236}">
                    <a16:creationId xmlns:a16="http://schemas.microsoft.com/office/drawing/2014/main" id="{8F28E70C-E79D-4813-9767-08FE6758E8F1}"/>
                  </a:ext>
                </a:extLst>
              </p:cNvPr>
              <p:cNvSpPr/>
              <p:nvPr/>
            </p:nvSpPr>
            <p:spPr>
              <a:xfrm>
                <a:off x="1938464" y="2304154"/>
                <a:ext cx="99778" cy="99778"/>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5B4F"/>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grpSp>
        <p:grpSp>
          <p:nvGrpSpPr>
            <p:cNvPr id="67" name="Graphic 34"/>
            <p:cNvGrpSpPr/>
            <p:nvPr/>
          </p:nvGrpSpPr>
          <p:grpSpPr>
            <a:xfrm>
              <a:off x="1095290" y="1985620"/>
              <a:ext cx="826406" cy="826406"/>
              <a:chOff x="2962542" y="861060"/>
              <a:chExt cx="633600" cy="633600"/>
            </a:xfrm>
          </p:grpSpPr>
          <p:sp>
            <p:nvSpPr>
              <p:cNvPr id="68" name="Accent"/>
              <p:cNvSpPr/>
              <p:nvPr/>
            </p:nvSpPr>
            <p:spPr>
              <a:xfrm>
                <a:off x="2962542" y="861060"/>
                <a:ext cx="633600" cy="633600"/>
              </a:xfrm>
              <a:custGeom>
                <a:avLst/>
                <a:gdLst/>
                <a:ahLst/>
                <a:cxnLst/>
                <a:rect l="0" t="0" r="10000" b="10000"/>
                <a:pathLst>
                  <a:path w="10000" h="1000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chemeClr val="accent1"/>
              </a:solidFill>
              <a:ln>
                <a:noFill/>
              </a:ln>
            </p:spPr>
            <p:txBody>
              <a:bodyPr/>
              <a:lstStyle/>
              <a:p>
                <a:endParaRPr/>
              </a:p>
            </p:txBody>
          </p:sp>
          <p:sp>
            <p:nvSpPr>
              <p:cNvPr id="69" name="Outline"/>
              <p:cNvSpPr/>
              <p:nvPr/>
            </p:nvSpPr>
            <p:spPr>
              <a:xfrm>
                <a:off x="2962542" y="861060"/>
                <a:ext cx="633600" cy="633600"/>
              </a:xfrm>
              <a:custGeom>
                <a:avLst/>
                <a:gdLst/>
                <a:ahLst/>
                <a:cxnLst/>
                <a:rect l="0" t="0" r="10000" b="10000"/>
                <a:pathLst>
                  <a:path w="10000" h="1000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chemeClr val="accent1">
                  <a:lumMod val="50000"/>
                </a:schemeClr>
              </a:solidFill>
              <a:ln>
                <a:noFill/>
              </a:ln>
            </p:spPr>
            <p:txBody>
              <a:bodyPr/>
              <a:lstStyle/>
              <a:p>
                <a:endParaRPr/>
              </a:p>
            </p:txBody>
          </p:sp>
        </p:grpSp>
      </p:grpSp>
      <p:grpSp>
        <p:nvGrpSpPr>
          <p:cNvPr id="37" name="Group 36">
            <a:extLst>
              <a:ext uri="{FF2B5EF4-FFF2-40B4-BE49-F238E27FC236}">
                <a16:creationId xmlns:a16="http://schemas.microsoft.com/office/drawing/2014/main" id="{A384B164-5D07-4A48-B279-EE4B3A589183}"/>
              </a:ext>
            </a:extLst>
          </p:cNvPr>
          <p:cNvGrpSpPr/>
          <p:nvPr/>
        </p:nvGrpSpPr>
        <p:grpSpPr>
          <a:xfrm>
            <a:off x="5495844" y="1968730"/>
            <a:ext cx="1200314" cy="1800258"/>
            <a:chOff x="876412" y="1766746"/>
            <a:chExt cx="1327401" cy="1990866"/>
          </a:xfrm>
        </p:grpSpPr>
        <p:sp>
          <p:nvSpPr>
            <p:cNvPr id="38" name="Teardrop 37">
              <a:extLst>
                <a:ext uri="{FF2B5EF4-FFF2-40B4-BE49-F238E27FC236}">
                  <a16:creationId xmlns:a16="http://schemas.microsoft.com/office/drawing/2014/main" id="{2ABBE288-0F58-4D29-B548-7AF05C0D78A4}"/>
                </a:ext>
              </a:extLst>
            </p:cNvPr>
            <p:cNvSpPr/>
            <p:nvPr/>
          </p:nvSpPr>
          <p:spPr>
            <a:xfrm rot="8100000">
              <a:off x="876412" y="1766746"/>
              <a:ext cx="1264171" cy="1264169"/>
            </a:xfrm>
            <a:prstGeom prst="teardrop">
              <a:avLst/>
            </a:prstGeom>
            <a:solidFill>
              <a:schemeClr val="accent1"/>
            </a:solidFill>
            <a:ln w="9525" cap="rnd"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39" name="Freeform 94">
              <a:extLst>
                <a:ext uri="{FF2B5EF4-FFF2-40B4-BE49-F238E27FC236}">
                  <a16:creationId xmlns:a16="http://schemas.microsoft.com/office/drawing/2014/main" id="{D079AB38-2051-497B-BA8B-685006BF9EA9}"/>
                </a:ext>
              </a:extLst>
            </p:cNvPr>
            <p:cNvSpPr/>
            <p:nvPr/>
          </p:nvSpPr>
          <p:spPr>
            <a:xfrm rot="8100000">
              <a:off x="939642" y="1919389"/>
              <a:ext cx="1264171" cy="1085335"/>
            </a:xfrm>
            <a:custGeom>
              <a:avLst/>
              <a:gdLst>
                <a:gd name="connsiteX0" fmla="*/ 158030 w 1079096"/>
                <a:gd name="connsiteY0" fmla="*/ 921066 h 926442"/>
                <a:gd name="connsiteX1" fmla="*/ 0 w 1079096"/>
                <a:gd name="connsiteY1" fmla="*/ 539548 h 926442"/>
                <a:gd name="connsiteX2" fmla="*/ 539548 w 1079096"/>
                <a:gd name="connsiteY2" fmla="*/ 0 h 926442"/>
                <a:gd name="connsiteX3" fmla="*/ 1079096 w 1079096"/>
                <a:gd name="connsiteY3" fmla="*/ 0 h 926442"/>
                <a:gd name="connsiteX4" fmla="*/ 1079096 w 1079096"/>
                <a:gd name="connsiteY4" fmla="*/ 11892 h 926442"/>
                <a:gd name="connsiteX5" fmla="*/ 164546 w 1079096"/>
                <a:gd name="connsiteY5" fmla="*/ 926442 h 92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096" h="926442">
                  <a:moveTo>
                    <a:pt x="158030" y="921066"/>
                  </a:moveTo>
                  <a:cubicBezTo>
                    <a:pt x="60391" y="823427"/>
                    <a:pt x="0" y="688540"/>
                    <a:pt x="0" y="539548"/>
                  </a:cubicBezTo>
                  <a:cubicBezTo>
                    <a:pt x="0" y="241564"/>
                    <a:pt x="241564" y="0"/>
                    <a:pt x="539548" y="0"/>
                  </a:cubicBezTo>
                  <a:lnTo>
                    <a:pt x="1079096" y="0"/>
                  </a:lnTo>
                  <a:lnTo>
                    <a:pt x="1079096" y="11892"/>
                  </a:lnTo>
                  <a:lnTo>
                    <a:pt x="164546" y="926442"/>
                  </a:lnTo>
                  <a:close/>
                </a:path>
              </a:pathLst>
            </a:custGeom>
            <a:solidFill>
              <a:schemeClr val="accent2"/>
            </a:solidFill>
            <a:ln w="9525" cap="rnd"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40" name="Oval 39">
              <a:extLst>
                <a:ext uri="{FF2B5EF4-FFF2-40B4-BE49-F238E27FC236}">
                  <a16:creationId xmlns:a16="http://schemas.microsoft.com/office/drawing/2014/main" id="{69AE1B84-4C29-4EA7-8697-1D97F4502768}"/>
                </a:ext>
              </a:extLst>
            </p:cNvPr>
            <p:cNvSpPr/>
            <p:nvPr/>
          </p:nvSpPr>
          <p:spPr>
            <a:xfrm>
              <a:off x="984986" y="1875316"/>
              <a:ext cx="1047014" cy="1047014"/>
            </a:xfrm>
            <a:prstGeom prst="ellipse">
              <a:avLst/>
            </a:prstGeom>
            <a:solidFill>
              <a:schemeClr val="bg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5B4F"/>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41" name="AutoShape 15">
              <a:extLst>
                <a:ext uri="{FF2B5EF4-FFF2-40B4-BE49-F238E27FC236}">
                  <a16:creationId xmlns:a16="http://schemas.microsoft.com/office/drawing/2014/main" id="{9CA39849-331F-485E-A02F-769A6051153C}"/>
                </a:ext>
              </a:extLst>
            </p:cNvPr>
            <p:cNvSpPr>
              <a:spLocks noChangeAspect="1" noChangeArrowheads="1" noTextEdit="1"/>
            </p:cNvSpPr>
            <p:nvPr/>
          </p:nvSpPr>
          <p:spPr bwMode="auto">
            <a:xfrm>
              <a:off x="1080003" y="1970746"/>
              <a:ext cx="856980" cy="85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75757"/>
                </a:solidFill>
                <a:effectLst/>
                <a:uLnTx/>
                <a:uFillTx/>
                <a:latin typeface="Arial" panose="020B0604020202020204" pitchFamily="34" charset="0"/>
                <a:ea typeface="+mn-ea"/>
                <a:cs typeface="+mn-cs"/>
              </a:endParaRPr>
            </a:p>
          </p:txBody>
        </p:sp>
        <p:grpSp>
          <p:nvGrpSpPr>
            <p:cNvPr id="42" name="Group 41">
              <a:extLst>
                <a:ext uri="{FF2B5EF4-FFF2-40B4-BE49-F238E27FC236}">
                  <a16:creationId xmlns:a16="http://schemas.microsoft.com/office/drawing/2014/main" id="{9586DF8A-8366-4CB4-9F79-8203782C3E24}"/>
                </a:ext>
              </a:extLst>
            </p:cNvPr>
            <p:cNvGrpSpPr/>
            <p:nvPr/>
          </p:nvGrpSpPr>
          <p:grpSpPr>
            <a:xfrm>
              <a:off x="1362484" y="3465596"/>
              <a:ext cx="292018" cy="292016"/>
              <a:chOff x="1897688" y="2263380"/>
              <a:chExt cx="181330" cy="181329"/>
            </a:xfrm>
          </p:grpSpPr>
          <p:sp>
            <p:nvSpPr>
              <p:cNvPr id="44" name="Oval 43">
                <a:extLst>
                  <a:ext uri="{FF2B5EF4-FFF2-40B4-BE49-F238E27FC236}">
                    <a16:creationId xmlns:a16="http://schemas.microsoft.com/office/drawing/2014/main" id="{F35E97D5-BA5D-4C77-8BEE-DA81F0CC1C96}"/>
                  </a:ext>
                </a:extLst>
              </p:cNvPr>
              <p:cNvSpPr/>
              <p:nvPr/>
            </p:nvSpPr>
            <p:spPr>
              <a:xfrm>
                <a:off x="1897688" y="2263380"/>
                <a:ext cx="181330" cy="181329"/>
              </a:xfrm>
              <a:prstGeom prst="ellipse">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5B4F"/>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45" name="Oval 44">
                <a:extLst>
                  <a:ext uri="{FF2B5EF4-FFF2-40B4-BE49-F238E27FC236}">
                    <a16:creationId xmlns:a16="http://schemas.microsoft.com/office/drawing/2014/main" id="{18BFC404-5298-40DC-AEA2-16491F0A7954}"/>
                  </a:ext>
                </a:extLst>
              </p:cNvPr>
              <p:cNvSpPr/>
              <p:nvPr/>
            </p:nvSpPr>
            <p:spPr>
              <a:xfrm>
                <a:off x="1938464" y="2304154"/>
                <a:ext cx="99778" cy="99778"/>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5B4F"/>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grpSp>
        <p:grpSp>
          <p:nvGrpSpPr>
            <p:cNvPr id="70" name="Graphic 42"/>
            <p:cNvGrpSpPr/>
            <p:nvPr/>
          </p:nvGrpSpPr>
          <p:grpSpPr>
            <a:xfrm>
              <a:off x="1095290" y="1985620"/>
              <a:ext cx="826406" cy="826406"/>
              <a:chOff x="10888678" y="861060"/>
              <a:chExt cx="633600" cy="633600"/>
            </a:xfrm>
          </p:grpSpPr>
          <p:sp>
            <p:nvSpPr>
              <p:cNvPr id="71" name="Accent"/>
              <p:cNvSpPr/>
              <p:nvPr/>
            </p:nvSpPr>
            <p:spPr>
              <a:xfrm>
                <a:off x="10888678" y="861060"/>
                <a:ext cx="633600" cy="633600"/>
              </a:xfrm>
              <a:custGeom>
                <a:avLst/>
                <a:gdLst/>
                <a:ahLst/>
                <a:cxnLst/>
                <a:rect l="0" t="0" r="10000" b="10000"/>
                <a:pathLst>
                  <a:path w="10000" h="10000">
                    <a:moveTo>
                      <a:pt x="5529" y="2233"/>
                    </a:moveTo>
                    <a:lnTo>
                      <a:pt x="5250" y="1954"/>
                    </a:lnTo>
                    <a:lnTo>
                      <a:pt x="5250" y="3234"/>
                    </a:lnTo>
                    <a:lnTo>
                      <a:pt x="5248" y="3267"/>
                    </a:lnTo>
                    <a:lnTo>
                      <a:pt x="5241" y="3299"/>
                    </a:lnTo>
                    <a:lnTo>
                      <a:pt x="5231" y="3330"/>
                    </a:lnTo>
                    <a:lnTo>
                      <a:pt x="5217" y="3359"/>
                    </a:lnTo>
                    <a:lnTo>
                      <a:pt x="5198" y="3386"/>
                    </a:lnTo>
                    <a:lnTo>
                      <a:pt x="5177" y="3411"/>
                    </a:lnTo>
                    <a:lnTo>
                      <a:pt x="5152" y="3432"/>
                    </a:lnTo>
                    <a:lnTo>
                      <a:pt x="5125" y="3451"/>
                    </a:lnTo>
                    <a:lnTo>
                      <a:pt x="5096" y="3465"/>
                    </a:lnTo>
                    <a:lnTo>
                      <a:pt x="5065" y="3475"/>
                    </a:lnTo>
                    <a:lnTo>
                      <a:pt x="5033" y="3482"/>
                    </a:lnTo>
                    <a:lnTo>
                      <a:pt x="5000" y="3484"/>
                    </a:lnTo>
                    <a:lnTo>
                      <a:pt x="4967" y="3482"/>
                    </a:lnTo>
                    <a:lnTo>
                      <a:pt x="4935" y="3475"/>
                    </a:lnTo>
                    <a:lnTo>
                      <a:pt x="4904" y="3465"/>
                    </a:lnTo>
                    <a:lnTo>
                      <a:pt x="4875" y="3451"/>
                    </a:lnTo>
                    <a:lnTo>
                      <a:pt x="4848" y="3432"/>
                    </a:lnTo>
                    <a:lnTo>
                      <a:pt x="4823" y="3411"/>
                    </a:lnTo>
                    <a:lnTo>
                      <a:pt x="4802" y="3386"/>
                    </a:lnTo>
                    <a:lnTo>
                      <a:pt x="4783" y="3359"/>
                    </a:lnTo>
                    <a:lnTo>
                      <a:pt x="4769" y="3330"/>
                    </a:lnTo>
                    <a:lnTo>
                      <a:pt x="4759" y="3299"/>
                    </a:lnTo>
                    <a:lnTo>
                      <a:pt x="4752" y="3267"/>
                    </a:lnTo>
                    <a:lnTo>
                      <a:pt x="4750" y="3234"/>
                    </a:lnTo>
                    <a:lnTo>
                      <a:pt x="4750" y="1954"/>
                    </a:lnTo>
                    <a:lnTo>
                      <a:pt x="4471" y="2233"/>
                    </a:lnTo>
                    <a:lnTo>
                      <a:pt x="4446" y="2254"/>
                    </a:lnTo>
                    <a:lnTo>
                      <a:pt x="4419" y="2273"/>
                    </a:lnTo>
                    <a:lnTo>
                      <a:pt x="4390" y="2287"/>
                    </a:lnTo>
                    <a:lnTo>
                      <a:pt x="4359" y="2297"/>
                    </a:lnTo>
                    <a:lnTo>
                      <a:pt x="4327" y="2304"/>
                    </a:lnTo>
                    <a:lnTo>
                      <a:pt x="4294" y="2306"/>
                    </a:lnTo>
                    <a:lnTo>
                      <a:pt x="4261" y="2304"/>
                    </a:lnTo>
                    <a:lnTo>
                      <a:pt x="4229" y="2297"/>
                    </a:lnTo>
                    <a:lnTo>
                      <a:pt x="4198" y="2287"/>
                    </a:lnTo>
                    <a:lnTo>
                      <a:pt x="4169" y="2273"/>
                    </a:lnTo>
                    <a:lnTo>
                      <a:pt x="4142" y="2254"/>
                    </a:lnTo>
                    <a:lnTo>
                      <a:pt x="4117" y="2233"/>
                    </a:lnTo>
                    <a:lnTo>
                      <a:pt x="4096" y="2208"/>
                    </a:lnTo>
                    <a:lnTo>
                      <a:pt x="4077" y="2181"/>
                    </a:lnTo>
                    <a:lnTo>
                      <a:pt x="4063" y="2152"/>
                    </a:lnTo>
                    <a:lnTo>
                      <a:pt x="4053" y="2121"/>
                    </a:lnTo>
                    <a:lnTo>
                      <a:pt x="4046" y="2089"/>
                    </a:lnTo>
                    <a:lnTo>
                      <a:pt x="4044" y="2056"/>
                    </a:lnTo>
                    <a:lnTo>
                      <a:pt x="4046" y="2023"/>
                    </a:lnTo>
                    <a:lnTo>
                      <a:pt x="4053" y="1991"/>
                    </a:lnTo>
                    <a:lnTo>
                      <a:pt x="4063" y="1960"/>
                    </a:lnTo>
                    <a:lnTo>
                      <a:pt x="4077" y="1931"/>
                    </a:lnTo>
                    <a:lnTo>
                      <a:pt x="4096" y="1904"/>
                    </a:lnTo>
                    <a:lnTo>
                      <a:pt x="4117" y="1879"/>
                    </a:lnTo>
                    <a:lnTo>
                      <a:pt x="4823" y="1173"/>
                    </a:lnTo>
                    <a:lnTo>
                      <a:pt x="4848" y="1152"/>
                    </a:lnTo>
                    <a:lnTo>
                      <a:pt x="4875" y="1133"/>
                    </a:lnTo>
                    <a:lnTo>
                      <a:pt x="4904" y="1119"/>
                    </a:lnTo>
                    <a:lnTo>
                      <a:pt x="4935" y="1109"/>
                    </a:lnTo>
                    <a:lnTo>
                      <a:pt x="4967" y="1102"/>
                    </a:lnTo>
                    <a:lnTo>
                      <a:pt x="5000" y="1100"/>
                    </a:lnTo>
                    <a:lnTo>
                      <a:pt x="5033" y="1102"/>
                    </a:lnTo>
                    <a:lnTo>
                      <a:pt x="5065" y="1109"/>
                    </a:lnTo>
                    <a:lnTo>
                      <a:pt x="5096" y="1119"/>
                    </a:lnTo>
                    <a:lnTo>
                      <a:pt x="5125" y="1133"/>
                    </a:lnTo>
                    <a:lnTo>
                      <a:pt x="5152" y="1152"/>
                    </a:lnTo>
                    <a:lnTo>
                      <a:pt x="5177" y="1173"/>
                    </a:lnTo>
                    <a:lnTo>
                      <a:pt x="5883" y="1879"/>
                    </a:lnTo>
                    <a:lnTo>
                      <a:pt x="5904" y="1904"/>
                    </a:lnTo>
                    <a:lnTo>
                      <a:pt x="5923" y="1931"/>
                    </a:lnTo>
                    <a:lnTo>
                      <a:pt x="5937" y="1960"/>
                    </a:lnTo>
                    <a:lnTo>
                      <a:pt x="5947" y="1991"/>
                    </a:lnTo>
                    <a:lnTo>
                      <a:pt x="5954" y="2023"/>
                    </a:lnTo>
                    <a:lnTo>
                      <a:pt x="5956" y="2056"/>
                    </a:lnTo>
                    <a:lnTo>
                      <a:pt x="5954" y="2089"/>
                    </a:lnTo>
                    <a:lnTo>
                      <a:pt x="5947" y="2121"/>
                    </a:lnTo>
                    <a:lnTo>
                      <a:pt x="5937" y="2152"/>
                    </a:lnTo>
                    <a:lnTo>
                      <a:pt x="5923" y="2181"/>
                    </a:lnTo>
                    <a:lnTo>
                      <a:pt x="5904" y="2208"/>
                    </a:lnTo>
                    <a:lnTo>
                      <a:pt x="5883" y="2233"/>
                    </a:lnTo>
                    <a:lnTo>
                      <a:pt x="5858" y="2254"/>
                    </a:lnTo>
                    <a:lnTo>
                      <a:pt x="5831" y="2273"/>
                    </a:lnTo>
                    <a:lnTo>
                      <a:pt x="5802" y="2287"/>
                    </a:lnTo>
                    <a:lnTo>
                      <a:pt x="5771" y="2297"/>
                    </a:lnTo>
                    <a:lnTo>
                      <a:pt x="5739" y="2304"/>
                    </a:lnTo>
                    <a:lnTo>
                      <a:pt x="5706" y="2306"/>
                    </a:lnTo>
                    <a:lnTo>
                      <a:pt x="5673" y="2304"/>
                    </a:lnTo>
                    <a:lnTo>
                      <a:pt x="5641" y="2297"/>
                    </a:lnTo>
                    <a:lnTo>
                      <a:pt x="5610" y="2287"/>
                    </a:lnTo>
                    <a:lnTo>
                      <a:pt x="5581" y="2273"/>
                    </a:lnTo>
                    <a:lnTo>
                      <a:pt x="5554" y="2254"/>
                    </a:lnTo>
                    <a:lnTo>
                      <a:pt x="5529" y="2233"/>
                    </a:lnTo>
                    <a:close/>
                  </a:path>
                </a:pathLst>
              </a:custGeom>
              <a:solidFill>
                <a:schemeClr val="accent1"/>
              </a:solidFill>
              <a:ln>
                <a:noFill/>
              </a:ln>
            </p:spPr>
            <p:txBody>
              <a:bodyPr/>
              <a:lstStyle/>
              <a:p>
                <a:endParaRPr/>
              </a:p>
            </p:txBody>
          </p:sp>
          <p:sp>
            <p:nvSpPr>
              <p:cNvPr id="72" name="Outline"/>
              <p:cNvSpPr/>
              <p:nvPr/>
            </p:nvSpPr>
            <p:spPr>
              <a:xfrm>
                <a:off x="10888678" y="861060"/>
                <a:ext cx="633600" cy="633600"/>
              </a:xfrm>
              <a:custGeom>
                <a:avLst/>
                <a:gdLst/>
                <a:ahLst/>
                <a:cxnLst/>
                <a:rect l="0" t="0" r="10000" b="10000"/>
                <a:pathLst>
                  <a:path w="10000" h="10000">
                    <a:moveTo>
                      <a:pt x="8547" y="4397"/>
                    </a:moveTo>
                    <a:lnTo>
                      <a:pt x="8547" y="4404"/>
                    </a:lnTo>
                    <a:lnTo>
                      <a:pt x="8547" y="4411"/>
                    </a:lnTo>
                    <a:lnTo>
                      <a:pt x="8547" y="7237"/>
                    </a:lnTo>
                    <a:lnTo>
                      <a:pt x="8545" y="7269"/>
                    </a:lnTo>
                    <a:lnTo>
                      <a:pt x="8539" y="7301"/>
                    </a:lnTo>
                    <a:lnTo>
                      <a:pt x="8528" y="7332"/>
                    </a:lnTo>
                    <a:lnTo>
                      <a:pt x="8514" y="7361"/>
                    </a:lnTo>
                    <a:lnTo>
                      <a:pt x="8496" y="7388"/>
                    </a:lnTo>
                    <a:lnTo>
                      <a:pt x="8475" y="7412"/>
                    </a:lnTo>
                    <a:lnTo>
                      <a:pt x="8451" y="7434"/>
                    </a:lnTo>
                    <a:lnTo>
                      <a:pt x="8424" y="7452"/>
                    </a:lnTo>
                    <a:lnTo>
                      <a:pt x="8395" y="7467"/>
                    </a:lnTo>
                    <a:lnTo>
                      <a:pt x="5098" y="8880"/>
                    </a:lnTo>
                    <a:lnTo>
                      <a:pt x="5067" y="8891"/>
                    </a:lnTo>
                    <a:lnTo>
                      <a:pt x="5034" y="8898"/>
                    </a:lnTo>
                    <a:lnTo>
                      <a:pt x="5000" y="8900"/>
                    </a:lnTo>
                    <a:lnTo>
                      <a:pt x="4966" y="8898"/>
                    </a:lnTo>
                    <a:lnTo>
                      <a:pt x="4933" y="8891"/>
                    </a:lnTo>
                    <a:lnTo>
                      <a:pt x="4902" y="8880"/>
                    </a:lnTo>
                    <a:lnTo>
                      <a:pt x="1605" y="7467"/>
                    </a:lnTo>
                    <a:lnTo>
                      <a:pt x="1576" y="7452"/>
                    </a:lnTo>
                    <a:lnTo>
                      <a:pt x="1549" y="7434"/>
                    </a:lnTo>
                    <a:lnTo>
                      <a:pt x="1525" y="7412"/>
                    </a:lnTo>
                    <a:lnTo>
                      <a:pt x="1504" y="7388"/>
                    </a:lnTo>
                    <a:lnTo>
                      <a:pt x="1486" y="7361"/>
                    </a:lnTo>
                    <a:lnTo>
                      <a:pt x="1472" y="7332"/>
                    </a:lnTo>
                    <a:lnTo>
                      <a:pt x="1461" y="7301"/>
                    </a:lnTo>
                    <a:lnTo>
                      <a:pt x="1455" y="7269"/>
                    </a:lnTo>
                    <a:lnTo>
                      <a:pt x="1453" y="7237"/>
                    </a:lnTo>
                    <a:lnTo>
                      <a:pt x="1453" y="4411"/>
                    </a:lnTo>
                    <a:lnTo>
                      <a:pt x="1453" y="4404"/>
                    </a:lnTo>
                    <a:lnTo>
                      <a:pt x="1453" y="4397"/>
                    </a:lnTo>
                    <a:lnTo>
                      <a:pt x="1454" y="4389"/>
                    </a:lnTo>
                    <a:lnTo>
                      <a:pt x="1455" y="4379"/>
                    </a:lnTo>
                    <a:lnTo>
                      <a:pt x="1456" y="4372"/>
                    </a:lnTo>
                    <a:lnTo>
                      <a:pt x="1457" y="4365"/>
                    </a:lnTo>
                    <a:lnTo>
                      <a:pt x="1459" y="4357"/>
                    </a:lnTo>
                    <a:lnTo>
                      <a:pt x="1461" y="4348"/>
                    </a:lnTo>
                    <a:lnTo>
                      <a:pt x="1464" y="4340"/>
                    </a:lnTo>
                    <a:lnTo>
                      <a:pt x="1465" y="4333"/>
                    </a:lnTo>
                    <a:lnTo>
                      <a:pt x="1468" y="4326"/>
                    </a:lnTo>
                    <a:lnTo>
                      <a:pt x="1471" y="4318"/>
                    </a:lnTo>
                    <a:lnTo>
                      <a:pt x="1475" y="4310"/>
                    </a:lnTo>
                    <a:lnTo>
                      <a:pt x="1478" y="4303"/>
                    </a:lnTo>
                    <a:lnTo>
                      <a:pt x="1481" y="4296"/>
                    </a:lnTo>
                    <a:lnTo>
                      <a:pt x="1485" y="4289"/>
                    </a:lnTo>
                    <a:lnTo>
                      <a:pt x="1490" y="4282"/>
                    </a:lnTo>
                    <a:lnTo>
                      <a:pt x="1494" y="4274"/>
                    </a:lnTo>
                    <a:lnTo>
                      <a:pt x="1498" y="4269"/>
                    </a:lnTo>
                    <a:lnTo>
                      <a:pt x="1502" y="4262"/>
                    </a:lnTo>
                    <a:lnTo>
                      <a:pt x="1508" y="4255"/>
                    </a:lnTo>
                    <a:lnTo>
                      <a:pt x="1513" y="4248"/>
                    </a:lnTo>
                    <a:lnTo>
                      <a:pt x="2926" y="2600"/>
                    </a:lnTo>
                    <a:lnTo>
                      <a:pt x="2949" y="2577"/>
                    </a:lnTo>
                    <a:lnTo>
                      <a:pt x="2975" y="2556"/>
                    </a:lnTo>
                    <a:lnTo>
                      <a:pt x="3004" y="2539"/>
                    </a:lnTo>
                    <a:lnTo>
                      <a:pt x="3035" y="2527"/>
                    </a:lnTo>
                    <a:lnTo>
                      <a:pt x="3067" y="2518"/>
                    </a:lnTo>
                    <a:lnTo>
                      <a:pt x="3099" y="2514"/>
                    </a:lnTo>
                    <a:lnTo>
                      <a:pt x="3132" y="2514"/>
                    </a:lnTo>
                    <a:lnTo>
                      <a:pt x="3165" y="2518"/>
                    </a:lnTo>
                    <a:lnTo>
                      <a:pt x="3197" y="2527"/>
                    </a:lnTo>
                    <a:lnTo>
                      <a:pt x="3228" y="2539"/>
                    </a:lnTo>
                    <a:lnTo>
                      <a:pt x="5000" y="3425"/>
                    </a:lnTo>
                    <a:lnTo>
                      <a:pt x="6772" y="2539"/>
                    </a:lnTo>
                    <a:lnTo>
                      <a:pt x="6803" y="2527"/>
                    </a:lnTo>
                    <a:lnTo>
                      <a:pt x="6835" y="2518"/>
                    </a:lnTo>
                    <a:lnTo>
                      <a:pt x="6868" y="2514"/>
                    </a:lnTo>
                    <a:lnTo>
                      <a:pt x="6901" y="2514"/>
                    </a:lnTo>
                    <a:lnTo>
                      <a:pt x="6933" y="2518"/>
                    </a:lnTo>
                    <a:lnTo>
                      <a:pt x="6965" y="2527"/>
                    </a:lnTo>
                    <a:lnTo>
                      <a:pt x="6996" y="2539"/>
                    </a:lnTo>
                    <a:lnTo>
                      <a:pt x="7025" y="2556"/>
                    </a:lnTo>
                    <a:lnTo>
                      <a:pt x="7051" y="2577"/>
                    </a:lnTo>
                    <a:lnTo>
                      <a:pt x="7074" y="2600"/>
                    </a:lnTo>
                    <a:lnTo>
                      <a:pt x="8487" y="4248"/>
                    </a:lnTo>
                    <a:lnTo>
                      <a:pt x="8492" y="4255"/>
                    </a:lnTo>
                    <a:lnTo>
                      <a:pt x="8498" y="4262"/>
                    </a:lnTo>
                    <a:lnTo>
                      <a:pt x="8502" y="4269"/>
                    </a:lnTo>
                    <a:lnTo>
                      <a:pt x="8506" y="4274"/>
                    </a:lnTo>
                    <a:lnTo>
                      <a:pt x="8510" y="4282"/>
                    </a:lnTo>
                    <a:lnTo>
                      <a:pt x="8515" y="4289"/>
                    </a:lnTo>
                    <a:lnTo>
                      <a:pt x="8519" y="4296"/>
                    </a:lnTo>
                    <a:lnTo>
                      <a:pt x="8522" y="4303"/>
                    </a:lnTo>
                    <a:lnTo>
                      <a:pt x="8525" y="4310"/>
                    </a:lnTo>
                    <a:lnTo>
                      <a:pt x="8529" y="4318"/>
                    </a:lnTo>
                    <a:lnTo>
                      <a:pt x="8532" y="4326"/>
                    </a:lnTo>
                    <a:lnTo>
                      <a:pt x="8535" y="4333"/>
                    </a:lnTo>
                    <a:lnTo>
                      <a:pt x="8536" y="4340"/>
                    </a:lnTo>
                    <a:lnTo>
                      <a:pt x="8539" y="4348"/>
                    </a:lnTo>
                    <a:lnTo>
                      <a:pt x="8541" y="4357"/>
                    </a:lnTo>
                    <a:lnTo>
                      <a:pt x="8543" y="4365"/>
                    </a:lnTo>
                    <a:lnTo>
                      <a:pt x="8544" y="4372"/>
                    </a:lnTo>
                    <a:lnTo>
                      <a:pt x="8545" y="4379"/>
                    </a:lnTo>
                    <a:lnTo>
                      <a:pt x="8546" y="4389"/>
                    </a:lnTo>
                    <a:lnTo>
                      <a:pt x="8547" y="4397"/>
                    </a:lnTo>
                    <a:close/>
                    <a:moveTo>
                      <a:pt x="4935" y="5830"/>
                    </a:moveTo>
                    <a:lnTo>
                      <a:pt x="4925" y="5827"/>
                    </a:lnTo>
                    <a:lnTo>
                      <a:pt x="4916" y="5824"/>
                    </a:lnTo>
                    <a:lnTo>
                      <a:pt x="1953" y="4766"/>
                    </a:lnTo>
                    <a:lnTo>
                      <a:pt x="1953" y="7072"/>
                    </a:lnTo>
                    <a:lnTo>
                      <a:pt x="5000" y="8378"/>
                    </a:lnTo>
                    <a:lnTo>
                      <a:pt x="8047" y="7072"/>
                    </a:lnTo>
                    <a:lnTo>
                      <a:pt x="8047" y="4766"/>
                    </a:lnTo>
                    <a:lnTo>
                      <a:pt x="5084" y="5824"/>
                    </a:lnTo>
                    <a:lnTo>
                      <a:pt x="5075" y="5827"/>
                    </a:lnTo>
                    <a:lnTo>
                      <a:pt x="5065" y="5830"/>
                    </a:lnTo>
                    <a:lnTo>
                      <a:pt x="5058" y="5832"/>
                    </a:lnTo>
                    <a:lnTo>
                      <a:pt x="5051" y="5834"/>
                    </a:lnTo>
                    <a:lnTo>
                      <a:pt x="5042" y="5835"/>
                    </a:lnTo>
                    <a:lnTo>
                      <a:pt x="5033" y="5837"/>
                    </a:lnTo>
                    <a:lnTo>
                      <a:pt x="5025" y="5837"/>
                    </a:lnTo>
                    <a:lnTo>
                      <a:pt x="5017" y="5838"/>
                    </a:lnTo>
                    <a:lnTo>
                      <a:pt x="5009" y="5838"/>
                    </a:lnTo>
                    <a:lnTo>
                      <a:pt x="5000" y="5839"/>
                    </a:lnTo>
                    <a:lnTo>
                      <a:pt x="4991" y="5838"/>
                    </a:lnTo>
                    <a:lnTo>
                      <a:pt x="4983" y="5838"/>
                    </a:lnTo>
                    <a:lnTo>
                      <a:pt x="4975" y="5837"/>
                    </a:lnTo>
                    <a:lnTo>
                      <a:pt x="4967" y="5837"/>
                    </a:lnTo>
                    <a:lnTo>
                      <a:pt x="4958" y="5835"/>
                    </a:lnTo>
                    <a:lnTo>
                      <a:pt x="4949" y="5834"/>
                    </a:lnTo>
                    <a:lnTo>
                      <a:pt x="4942" y="5832"/>
                    </a:lnTo>
                    <a:lnTo>
                      <a:pt x="4935" y="5830"/>
                    </a:lnTo>
                    <a:close/>
                    <a:moveTo>
                      <a:pt x="5250" y="3860"/>
                    </a:moveTo>
                    <a:lnTo>
                      <a:pt x="5250" y="5234"/>
                    </a:lnTo>
                    <a:lnTo>
                      <a:pt x="7871" y="4298"/>
                    </a:lnTo>
                    <a:lnTo>
                      <a:pt x="6821" y="3074"/>
                    </a:lnTo>
                    <a:lnTo>
                      <a:pt x="5250" y="3860"/>
                    </a:lnTo>
                    <a:close/>
                    <a:moveTo>
                      <a:pt x="4750" y="5234"/>
                    </a:moveTo>
                    <a:lnTo>
                      <a:pt x="4750" y="3860"/>
                    </a:lnTo>
                    <a:lnTo>
                      <a:pt x="3179" y="3074"/>
                    </a:lnTo>
                    <a:lnTo>
                      <a:pt x="2129" y="4298"/>
                    </a:lnTo>
                    <a:lnTo>
                      <a:pt x="4750" y="5234"/>
                    </a:lnTo>
                    <a:close/>
                  </a:path>
                </a:pathLst>
              </a:custGeom>
              <a:solidFill>
                <a:schemeClr val="accent1">
                  <a:lumMod val="50000"/>
                </a:schemeClr>
              </a:solidFill>
              <a:ln>
                <a:noFill/>
              </a:ln>
            </p:spPr>
            <p:txBody>
              <a:bodyPr/>
              <a:lstStyle/>
              <a:p>
                <a:endParaRPr/>
              </a:p>
            </p:txBody>
          </p:sp>
        </p:grpSp>
      </p:grpSp>
      <p:grpSp>
        <p:nvGrpSpPr>
          <p:cNvPr id="46" name="Group 45">
            <a:extLst>
              <a:ext uri="{FF2B5EF4-FFF2-40B4-BE49-F238E27FC236}">
                <a16:creationId xmlns:a16="http://schemas.microsoft.com/office/drawing/2014/main" id="{8D544021-F1CE-4FB3-9CAC-4B111FF7A254}"/>
              </a:ext>
            </a:extLst>
          </p:cNvPr>
          <p:cNvGrpSpPr/>
          <p:nvPr/>
        </p:nvGrpSpPr>
        <p:grpSpPr>
          <a:xfrm>
            <a:off x="9332438" y="1968730"/>
            <a:ext cx="1200314" cy="1800258"/>
            <a:chOff x="876412" y="1766746"/>
            <a:chExt cx="1327401" cy="1990866"/>
          </a:xfrm>
        </p:grpSpPr>
        <p:sp>
          <p:nvSpPr>
            <p:cNvPr id="47" name="Teardrop 46">
              <a:extLst>
                <a:ext uri="{FF2B5EF4-FFF2-40B4-BE49-F238E27FC236}">
                  <a16:creationId xmlns:a16="http://schemas.microsoft.com/office/drawing/2014/main" id="{BA27983A-5AC6-4E13-8B65-788BC5BA6440}"/>
                </a:ext>
              </a:extLst>
            </p:cNvPr>
            <p:cNvSpPr/>
            <p:nvPr/>
          </p:nvSpPr>
          <p:spPr>
            <a:xfrm rot="8100000">
              <a:off x="876412" y="1766746"/>
              <a:ext cx="1264171" cy="1264169"/>
            </a:xfrm>
            <a:prstGeom prst="teardrop">
              <a:avLst/>
            </a:prstGeom>
            <a:solidFill>
              <a:schemeClr val="accent1"/>
            </a:solidFill>
            <a:ln w="9525" cap="rnd"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48" name="Freeform 94">
              <a:extLst>
                <a:ext uri="{FF2B5EF4-FFF2-40B4-BE49-F238E27FC236}">
                  <a16:creationId xmlns:a16="http://schemas.microsoft.com/office/drawing/2014/main" id="{8AF92E25-A228-4E19-91E7-E75954F0B65D}"/>
                </a:ext>
              </a:extLst>
            </p:cNvPr>
            <p:cNvSpPr/>
            <p:nvPr/>
          </p:nvSpPr>
          <p:spPr>
            <a:xfrm rot="8100000">
              <a:off x="939642" y="1919389"/>
              <a:ext cx="1264171" cy="1085335"/>
            </a:xfrm>
            <a:custGeom>
              <a:avLst/>
              <a:gdLst>
                <a:gd name="connsiteX0" fmla="*/ 158030 w 1079096"/>
                <a:gd name="connsiteY0" fmla="*/ 921066 h 926442"/>
                <a:gd name="connsiteX1" fmla="*/ 0 w 1079096"/>
                <a:gd name="connsiteY1" fmla="*/ 539548 h 926442"/>
                <a:gd name="connsiteX2" fmla="*/ 539548 w 1079096"/>
                <a:gd name="connsiteY2" fmla="*/ 0 h 926442"/>
                <a:gd name="connsiteX3" fmla="*/ 1079096 w 1079096"/>
                <a:gd name="connsiteY3" fmla="*/ 0 h 926442"/>
                <a:gd name="connsiteX4" fmla="*/ 1079096 w 1079096"/>
                <a:gd name="connsiteY4" fmla="*/ 11892 h 926442"/>
                <a:gd name="connsiteX5" fmla="*/ 164546 w 1079096"/>
                <a:gd name="connsiteY5" fmla="*/ 926442 h 92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9096" h="926442">
                  <a:moveTo>
                    <a:pt x="158030" y="921066"/>
                  </a:moveTo>
                  <a:cubicBezTo>
                    <a:pt x="60391" y="823427"/>
                    <a:pt x="0" y="688540"/>
                    <a:pt x="0" y="539548"/>
                  </a:cubicBezTo>
                  <a:cubicBezTo>
                    <a:pt x="0" y="241564"/>
                    <a:pt x="241564" y="0"/>
                    <a:pt x="539548" y="0"/>
                  </a:cubicBezTo>
                  <a:lnTo>
                    <a:pt x="1079096" y="0"/>
                  </a:lnTo>
                  <a:lnTo>
                    <a:pt x="1079096" y="11892"/>
                  </a:lnTo>
                  <a:lnTo>
                    <a:pt x="164546" y="926442"/>
                  </a:lnTo>
                  <a:close/>
                </a:path>
              </a:pathLst>
            </a:custGeom>
            <a:solidFill>
              <a:schemeClr val="accent2"/>
            </a:solidFill>
            <a:ln w="9525" cap="rnd"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49" name="Oval 48">
              <a:extLst>
                <a:ext uri="{FF2B5EF4-FFF2-40B4-BE49-F238E27FC236}">
                  <a16:creationId xmlns:a16="http://schemas.microsoft.com/office/drawing/2014/main" id="{EC9ECC1C-D3B3-4497-8469-290F821D24FA}"/>
                </a:ext>
              </a:extLst>
            </p:cNvPr>
            <p:cNvSpPr/>
            <p:nvPr/>
          </p:nvSpPr>
          <p:spPr>
            <a:xfrm>
              <a:off x="984986" y="1875316"/>
              <a:ext cx="1047014" cy="1047014"/>
            </a:xfrm>
            <a:prstGeom prst="ellipse">
              <a:avLst/>
            </a:prstGeom>
            <a:solidFill>
              <a:schemeClr val="bg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5B4F"/>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50" name="AutoShape 15">
              <a:extLst>
                <a:ext uri="{FF2B5EF4-FFF2-40B4-BE49-F238E27FC236}">
                  <a16:creationId xmlns:a16="http://schemas.microsoft.com/office/drawing/2014/main" id="{0C3728DA-9986-4C9E-B3BD-ED5D52F0A5B2}"/>
                </a:ext>
              </a:extLst>
            </p:cNvPr>
            <p:cNvSpPr>
              <a:spLocks noChangeAspect="1" noChangeArrowheads="1" noTextEdit="1"/>
            </p:cNvSpPr>
            <p:nvPr/>
          </p:nvSpPr>
          <p:spPr bwMode="auto">
            <a:xfrm>
              <a:off x="1080003" y="1970746"/>
              <a:ext cx="856980" cy="85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75757"/>
                </a:solidFill>
                <a:effectLst/>
                <a:uLnTx/>
                <a:uFillTx/>
                <a:latin typeface="Arial" panose="020B0604020202020204" pitchFamily="34" charset="0"/>
                <a:ea typeface="+mn-ea"/>
                <a:cs typeface="+mn-cs"/>
              </a:endParaRPr>
            </a:p>
          </p:txBody>
        </p:sp>
        <p:grpSp>
          <p:nvGrpSpPr>
            <p:cNvPr id="51" name="Group 50">
              <a:extLst>
                <a:ext uri="{FF2B5EF4-FFF2-40B4-BE49-F238E27FC236}">
                  <a16:creationId xmlns:a16="http://schemas.microsoft.com/office/drawing/2014/main" id="{85350D46-A2E5-429B-93E2-2C9340D56498}"/>
                </a:ext>
              </a:extLst>
            </p:cNvPr>
            <p:cNvGrpSpPr/>
            <p:nvPr/>
          </p:nvGrpSpPr>
          <p:grpSpPr>
            <a:xfrm>
              <a:off x="1362484" y="3465596"/>
              <a:ext cx="292018" cy="292016"/>
              <a:chOff x="1897688" y="2263380"/>
              <a:chExt cx="181330" cy="181329"/>
            </a:xfrm>
          </p:grpSpPr>
          <p:sp>
            <p:nvSpPr>
              <p:cNvPr id="53" name="Oval 52">
                <a:extLst>
                  <a:ext uri="{FF2B5EF4-FFF2-40B4-BE49-F238E27FC236}">
                    <a16:creationId xmlns:a16="http://schemas.microsoft.com/office/drawing/2014/main" id="{E565DDB8-8700-4C57-BEFD-D68EDA946409}"/>
                  </a:ext>
                </a:extLst>
              </p:cNvPr>
              <p:cNvSpPr/>
              <p:nvPr/>
            </p:nvSpPr>
            <p:spPr>
              <a:xfrm>
                <a:off x="1897688" y="2263380"/>
                <a:ext cx="181330" cy="181329"/>
              </a:xfrm>
              <a:prstGeom prst="ellipse">
                <a:avLst/>
              </a:prstGeom>
              <a:solidFill>
                <a:srgbClr val="FFFFFF"/>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5B4F"/>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sp>
            <p:nvSpPr>
              <p:cNvPr id="54" name="Oval 53">
                <a:extLst>
                  <a:ext uri="{FF2B5EF4-FFF2-40B4-BE49-F238E27FC236}">
                    <a16:creationId xmlns:a16="http://schemas.microsoft.com/office/drawing/2014/main" id="{07020A17-B3A5-4D31-AB7F-A557DC64ABAB}"/>
                  </a:ext>
                </a:extLst>
              </p:cNvPr>
              <p:cNvSpPr/>
              <p:nvPr/>
            </p:nvSpPr>
            <p:spPr>
              <a:xfrm>
                <a:off x="1938464" y="2304154"/>
                <a:ext cx="99778" cy="99778"/>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005B4F"/>
                    </a:solidFill>
                    <a:prstDash val="solid"/>
                    <a:round/>
                    <a:headEnd type="none" w="med" len="med"/>
                    <a:tailEnd type="none" w="med" len="me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100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Arial" panose="020B0604020202020204" pitchFamily="34" charset="0"/>
                  <a:sym typeface="+mn-lt"/>
                </a:endParaRPr>
              </a:p>
            </p:txBody>
          </p:sp>
        </p:grpSp>
        <p:grpSp>
          <p:nvGrpSpPr>
            <p:cNvPr id="73" name="Graphic 51"/>
            <p:cNvGrpSpPr/>
            <p:nvPr/>
          </p:nvGrpSpPr>
          <p:grpSpPr>
            <a:xfrm>
              <a:off x="1095290" y="1985620"/>
              <a:ext cx="826406" cy="826406"/>
              <a:chOff x="9761300" y="3586227"/>
              <a:chExt cx="589280" cy="589280"/>
            </a:xfrm>
          </p:grpSpPr>
          <p:sp>
            <p:nvSpPr>
              <p:cNvPr id="74" name="Accent"/>
              <p:cNvSpPr/>
              <p:nvPr/>
            </p:nvSpPr>
            <p:spPr>
              <a:xfrm>
                <a:off x="9761300" y="3586227"/>
                <a:ext cx="589280" cy="589280"/>
              </a:xfrm>
              <a:custGeom>
                <a:avLst/>
                <a:gdLst/>
                <a:ahLst/>
                <a:cxnLst/>
                <a:rect l="0" t="0" r="10000" b="10000"/>
                <a:pathLst>
                  <a:path w="10000" h="10000">
                    <a:moveTo>
                      <a:pt x="5079" y="1739"/>
                    </a:moveTo>
                    <a:lnTo>
                      <a:pt x="4978" y="1736"/>
                    </a:lnTo>
                    <a:lnTo>
                      <a:pt x="4873" y="1735"/>
                    </a:lnTo>
                    <a:lnTo>
                      <a:pt x="4840" y="1733"/>
                    </a:lnTo>
                    <a:lnTo>
                      <a:pt x="4808" y="1726"/>
                    </a:lnTo>
                    <a:lnTo>
                      <a:pt x="4777" y="1715"/>
                    </a:lnTo>
                    <a:lnTo>
                      <a:pt x="4748" y="1701"/>
                    </a:lnTo>
                    <a:lnTo>
                      <a:pt x="4721" y="1682"/>
                    </a:lnTo>
                    <a:lnTo>
                      <a:pt x="4696" y="1661"/>
                    </a:lnTo>
                    <a:lnTo>
                      <a:pt x="4675" y="1636"/>
                    </a:lnTo>
                    <a:lnTo>
                      <a:pt x="4657" y="1609"/>
                    </a:lnTo>
                    <a:lnTo>
                      <a:pt x="4642" y="1579"/>
                    </a:lnTo>
                    <a:lnTo>
                      <a:pt x="4632" y="1548"/>
                    </a:lnTo>
                    <a:lnTo>
                      <a:pt x="4626" y="1516"/>
                    </a:lnTo>
                    <a:lnTo>
                      <a:pt x="4624" y="1484"/>
                    </a:lnTo>
                    <a:lnTo>
                      <a:pt x="4626" y="1451"/>
                    </a:lnTo>
                    <a:lnTo>
                      <a:pt x="4633" y="1419"/>
                    </a:lnTo>
                    <a:lnTo>
                      <a:pt x="4644" y="1388"/>
                    </a:lnTo>
                    <a:lnTo>
                      <a:pt x="4658" y="1359"/>
                    </a:lnTo>
                    <a:lnTo>
                      <a:pt x="4677" y="1332"/>
                    </a:lnTo>
                    <a:lnTo>
                      <a:pt x="4698" y="1307"/>
                    </a:lnTo>
                    <a:lnTo>
                      <a:pt x="4723" y="1286"/>
                    </a:lnTo>
                    <a:lnTo>
                      <a:pt x="4750" y="1268"/>
                    </a:lnTo>
                    <a:lnTo>
                      <a:pt x="4780" y="1253"/>
                    </a:lnTo>
                    <a:lnTo>
                      <a:pt x="4811" y="1243"/>
                    </a:lnTo>
                    <a:lnTo>
                      <a:pt x="4843" y="1237"/>
                    </a:lnTo>
                    <a:lnTo>
                      <a:pt x="4875" y="1235"/>
                    </a:lnTo>
                    <a:lnTo>
                      <a:pt x="4984" y="1236"/>
                    </a:lnTo>
                    <a:lnTo>
                      <a:pt x="4992" y="1236"/>
                    </a:lnTo>
                    <a:lnTo>
                      <a:pt x="5101" y="1240"/>
                    </a:lnTo>
                    <a:lnTo>
                      <a:pt x="5108" y="1240"/>
                    </a:lnTo>
                    <a:lnTo>
                      <a:pt x="5217" y="1247"/>
                    </a:lnTo>
                    <a:lnTo>
                      <a:pt x="5225" y="1248"/>
                    </a:lnTo>
                    <a:lnTo>
                      <a:pt x="5332" y="1259"/>
                    </a:lnTo>
                    <a:lnTo>
                      <a:pt x="5340" y="1260"/>
                    </a:lnTo>
                    <a:lnTo>
                      <a:pt x="5448" y="1273"/>
                    </a:lnTo>
                    <a:lnTo>
                      <a:pt x="5455" y="1275"/>
                    </a:lnTo>
                    <a:lnTo>
                      <a:pt x="5562" y="1292"/>
                    </a:lnTo>
                    <a:lnTo>
                      <a:pt x="5570" y="1293"/>
                    </a:lnTo>
                    <a:lnTo>
                      <a:pt x="5676" y="1313"/>
                    </a:lnTo>
                    <a:lnTo>
                      <a:pt x="5684" y="1315"/>
                    </a:lnTo>
                    <a:lnTo>
                      <a:pt x="5789" y="1339"/>
                    </a:lnTo>
                    <a:lnTo>
                      <a:pt x="5797" y="1341"/>
                    </a:lnTo>
                    <a:lnTo>
                      <a:pt x="5902" y="1367"/>
                    </a:lnTo>
                    <a:lnTo>
                      <a:pt x="5909" y="1369"/>
                    </a:lnTo>
                    <a:lnTo>
                      <a:pt x="6013" y="1400"/>
                    </a:lnTo>
                    <a:lnTo>
                      <a:pt x="6020" y="1402"/>
                    </a:lnTo>
                    <a:lnTo>
                      <a:pt x="6124" y="1435"/>
                    </a:lnTo>
                    <a:lnTo>
                      <a:pt x="6131" y="1438"/>
                    </a:lnTo>
                    <a:lnTo>
                      <a:pt x="6233" y="1474"/>
                    </a:lnTo>
                    <a:lnTo>
                      <a:pt x="6240" y="1477"/>
                    </a:lnTo>
                    <a:lnTo>
                      <a:pt x="6341" y="1516"/>
                    </a:lnTo>
                    <a:lnTo>
                      <a:pt x="6348" y="1519"/>
                    </a:lnTo>
                    <a:lnTo>
                      <a:pt x="6448" y="1562"/>
                    </a:lnTo>
                    <a:lnTo>
                      <a:pt x="6456" y="1565"/>
                    </a:lnTo>
                    <a:lnTo>
                      <a:pt x="6554" y="1612"/>
                    </a:lnTo>
                    <a:lnTo>
                      <a:pt x="6561" y="1615"/>
                    </a:lnTo>
                    <a:lnTo>
                      <a:pt x="6658" y="1664"/>
                    </a:lnTo>
                    <a:lnTo>
                      <a:pt x="6665" y="1667"/>
                    </a:lnTo>
                    <a:lnTo>
                      <a:pt x="6761" y="1719"/>
                    </a:lnTo>
                    <a:lnTo>
                      <a:pt x="6767" y="1723"/>
                    </a:lnTo>
                    <a:lnTo>
                      <a:pt x="6861" y="1778"/>
                    </a:lnTo>
                    <a:lnTo>
                      <a:pt x="6868" y="1782"/>
                    </a:lnTo>
                    <a:lnTo>
                      <a:pt x="6959" y="1840"/>
                    </a:lnTo>
                    <a:lnTo>
                      <a:pt x="6966" y="1844"/>
                    </a:lnTo>
                    <a:lnTo>
                      <a:pt x="7056" y="1904"/>
                    </a:lnTo>
                    <a:lnTo>
                      <a:pt x="7062" y="1908"/>
                    </a:lnTo>
                    <a:lnTo>
                      <a:pt x="7150" y="1971"/>
                    </a:lnTo>
                    <a:lnTo>
                      <a:pt x="7156" y="1976"/>
                    </a:lnTo>
                    <a:lnTo>
                      <a:pt x="7243" y="2042"/>
                    </a:lnTo>
                    <a:lnTo>
                      <a:pt x="7249" y="2046"/>
                    </a:lnTo>
                    <a:lnTo>
                      <a:pt x="7333" y="2115"/>
                    </a:lnTo>
                    <a:lnTo>
                      <a:pt x="7338" y="2120"/>
                    </a:lnTo>
                    <a:lnTo>
                      <a:pt x="7420" y="2191"/>
                    </a:lnTo>
                    <a:lnTo>
                      <a:pt x="7426" y="2196"/>
                    </a:lnTo>
                    <a:lnTo>
                      <a:pt x="7506" y="2269"/>
                    </a:lnTo>
                    <a:lnTo>
                      <a:pt x="7511" y="2275"/>
                    </a:lnTo>
                    <a:lnTo>
                      <a:pt x="7589" y="2350"/>
                    </a:lnTo>
                    <a:lnTo>
                      <a:pt x="7594" y="2356"/>
                    </a:lnTo>
                    <a:lnTo>
                      <a:pt x="7670" y="2434"/>
                    </a:lnTo>
                    <a:lnTo>
                      <a:pt x="7675" y="2440"/>
                    </a:lnTo>
                    <a:lnTo>
                      <a:pt x="7748" y="2521"/>
                    </a:lnTo>
                    <a:lnTo>
                      <a:pt x="7753" y="2526"/>
                    </a:lnTo>
                    <a:lnTo>
                      <a:pt x="7823" y="2609"/>
                    </a:lnTo>
                    <a:lnTo>
                      <a:pt x="7828" y="2615"/>
                    </a:lnTo>
                    <a:lnTo>
                      <a:pt x="7896" y="2700"/>
                    </a:lnTo>
                    <a:lnTo>
                      <a:pt x="7900" y="2707"/>
                    </a:lnTo>
                    <a:lnTo>
                      <a:pt x="7965" y="2794"/>
                    </a:lnTo>
                    <a:lnTo>
                      <a:pt x="7970" y="2800"/>
                    </a:lnTo>
                    <a:lnTo>
                      <a:pt x="8032" y="2889"/>
                    </a:lnTo>
                    <a:lnTo>
                      <a:pt x="8037" y="2895"/>
                    </a:lnTo>
                    <a:lnTo>
                      <a:pt x="8096" y="2986"/>
                    </a:lnTo>
                    <a:lnTo>
                      <a:pt x="8100" y="2992"/>
                    </a:lnTo>
                    <a:lnTo>
                      <a:pt x="8157" y="3084"/>
                    </a:lnTo>
                    <a:lnTo>
                      <a:pt x="8161" y="3091"/>
                    </a:lnTo>
                    <a:lnTo>
                      <a:pt x="8214" y="3185"/>
                    </a:lnTo>
                    <a:lnTo>
                      <a:pt x="8218" y="3192"/>
                    </a:lnTo>
                    <a:lnTo>
                      <a:pt x="8269" y="3288"/>
                    </a:lnTo>
                    <a:lnTo>
                      <a:pt x="8272" y="3294"/>
                    </a:lnTo>
                    <a:lnTo>
                      <a:pt x="8320" y="3392"/>
                    </a:lnTo>
                    <a:lnTo>
                      <a:pt x="8324" y="3398"/>
                    </a:lnTo>
                    <a:lnTo>
                      <a:pt x="8368" y="3497"/>
                    </a:lnTo>
                    <a:lnTo>
                      <a:pt x="8371" y="3504"/>
                    </a:lnTo>
                    <a:lnTo>
                      <a:pt x="8413" y="3604"/>
                    </a:lnTo>
                    <a:lnTo>
                      <a:pt x="8416" y="3611"/>
                    </a:lnTo>
                    <a:lnTo>
                      <a:pt x="8455" y="3713"/>
                    </a:lnTo>
                    <a:lnTo>
                      <a:pt x="8458" y="3720"/>
                    </a:lnTo>
                    <a:lnTo>
                      <a:pt x="8493" y="3823"/>
                    </a:lnTo>
                    <a:lnTo>
                      <a:pt x="8496" y="3830"/>
                    </a:lnTo>
                    <a:lnTo>
                      <a:pt x="8529" y="3934"/>
                    </a:lnTo>
                    <a:lnTo>
                      <a:pt x="8531" y="3942"/>
                    </a:lnTo>
                    <a:lnTo>
                      <a:pt x="8560" y="4047"/>
                    </a:lnTo>
                    <a:lnTo>
                      <a:pt x="8562" y="4054"/>
                    </a:lnTo>
                    <a:lnTo>
                      <a:pt x="8588" y="4160"/>
                    </a:lnTo>
                    <a:lnTo>
                      <a:pt x="8590" y="4167"/>
                    </a:lnTo>
                    <a:lnTo>
                      <a:pt x="8609" y="4259"/>
                    </a:lnTo>
                    <a:lnTo>
                      <a:pt x="8639" y="4256"/>
                    </a:lnTo>
                    <a:lnTo>
                      <a:pt x="8672" y="4257"/>
                    </a:lnTo>
                    <a:lnTo>
                      <a:pt x="8704" y="4262"/>
                    </a:lnTo>
                    <a:lnTo>
                      <a:pt x="8736" y="4271"/>
                    </a:lnTo>
                    <a:lnTo>
                      <a:pt x="8766" y="4284"/>
                    </a:lnTo>
                    <a:lnTo>
                      <a:pt x="8794" y="4301"/>
                    </a:lnTo>
                    <a:lnTo>
                      <a:pt x="8819" y="4322"/>
                    </a:lnTo>
                    <a:lnTo>
                      <a:pt x="8842" y="4345"/>
                    </a:lnTo>
                    <a:lnTo>
                      <a:pt x="8861" y="4372"/>
                    </a:lnTo>
                    <a:lnTo>
                      <a:pt x="8877" y="4401"/>
                    </a:lnTo>
                    <a:lnTo>
                      <a:pt x="8888" y="4431"/>
                    </a:lnTo>
                    <a:lnTo>
                      <a:pt x="8896" y="4463"/>
                    </a:lnTo>
                    <a:lnTo>
                      <a:pt x="8900" y="4495"/>
                    </a:lnTo>
                    <a:lnTo>
                      <a:pt x="8899" y="4528"/>
                    </a:lnTo>
                    <a:lnTo>
                      <a:pt x="8894" y="4560"/>
                    </a:lnTo>
                    <a:lnTo>
                      <a:pt x="8642" y="5692"/>
                    </a:lnTo>
                    <a:lnTo>
                      <a:pt x="8633" y="5723"/>
                    </a:lnTo>
                    <a:lnTo>
                      <a:pt x="8620" y="5752"/>
                    </a:lnTo>
                    <a:lnTo>
                      <a:pt x="8604" y="5779"/>
                    </a:lnTo>
                    <a:lnTo>
                      <a:pt x="8585" y="5804"/>
                    </a:lnTo>
                    <a:lnTo>
                      <a:pt x="8562" y="5827"/>
                    </a:lnTo>
                    <a:lnTo>
                      <a:pt x="8537" y="5846"/>
                    </a:lnTo>
                    <a:lnTo>
                      <a:pt x="8509" y="5862"/>
                    </a:lnTo>
                    <a:lnTo>
                      <a:pt x="8480" y="5874"/>
                    </a:lnTo>
                    <a:lnTo>
                      <a:pt x="8449" y="5883"/>
                    </a:lnTo>
                    <a:lnTo>
                      <a:pt x="8418" y="5887"/>
                    </a:lnTo>
                    <a:lnTo>
                      <a:pt x="8386" y="5888"/>
                    </a:lnTo>
                    <a:lnTo>
                      <a:pt x="8354" y="5884"/>
                    </a:lnTo>
                    <a:lnTo>
                      <a:pt x="8323" y="5877"/>
                    </a:lnTo>
                    <a:lnTo>
                      <a:pt x="8294" y="5865"/>
                    </a:lnTo>
                    <a:lnTo>
                      <a:pt x="8266" y="5850"/>
                    </a:lnTo>
                    <a:lnTo>
                      <a:pt x="7259" y="5221"/>
                    </a:lnTo>
                    <a:lnTo>
                      <a:pt x="7232" y="5202"/>
                    </a:lnTo>
                    <a:lnTo>
                      <a:pt x="7208" y="5180"/>
                    </a:lnTo>
                    <a:lnTo>
                      <a:pt x="7187" y="5154"/>
                    </a:lnTo>
                    <a:lnTo>
                      <a:pt x="7170" y="5126"/>
                    </a:lnTo>
                    <a:lnTo>
                      <a:pt x="7157" y="5097"/>
                    </a:lnTo>
                    <a:lnTo>
                      <a:pt x="7147" y="5065"/>
                    </a:lnTo>
                    <a:lnTo>
                      <a:pt x="7142" y="5033"/>
                    </a:lnTo>
                    <a:lnTo>
                      <a:pt x="7141" y="5000"/>
                    </a:lnTo>
                    <a:lnTo>
                      <a:pt x="7144" y="4968"/>
                    </a:lnTo>
                    <a:lnTo>
                      <a:pt x="7152" y="4936"/>
                    </a:lnTo>
                    <a:lnTo>
                      <a:pt x="7163" y="4905"/>
                    </a:lnTo>
                    <a:lnTo>
                      <a:pt x="7179" y="4877"/>
                    </a:lnTo>
                    <a:lnTo>
                      <a:pt x="7198" y="4850"/>
                    </a:lnTo>
                    <a:lnTo>
                      <a:pt x="7220" y="4826"/>
                    </a:lnTo>
                    <a:lnTo>
                      <a:pt x="7246" y="4805"/>
                    </a:lnTo>
                    <a:lnTo>
                      <a:pt x="7274" y="4788"/>
                    </a:lnTo>
                    <a:lnTo>
                      <a:pt x="7303" y="4775"/>
                    </a:lnTo>
                    <a:lnTo>
                      <a:pt x="7335" y="4765"/>
                    </a:lnTo>
                    <a:lnTo>
                      <a:pt x="7367" y="4760"/>
                    </a:lnTo>
                    <a:lnTo>
                      <a:pt x="7400" y="4759"/>
                    </a:lnTo>
                    <a:lnTo>
                      <a:pt x="7432" y="4762"/>
                    </a:lnTo>
                    <a:lnTo>
                      <a:pt x="7464" y="4770"/>
                    </a:lnTo>
                    <a:lnTo>
                      <a:pt x="7495" y="4781"/>
                    </a:lnTo>
                    <a:lnTo>
                      <a:pt x="7523" y="4797"/>
                    </a:lnTo>
                    <a:lnTo>
                      <a:pt x="8178" y="5206"/>
                    </a:lnTo>
                    <a:lnTo>
                      <a:pt x="8180" y="5175"/>
                    </a:lnTo>
                    <a:lnTo>
                      <a:pt x="8184" y="5074"/>
                    </a:lnTo>
                    <a:lnTo>
                      <a:pt x="8184" y="4974"/>
                    </a:lnTo>
                    <a:lnTo>
                      <a:pt x="8182" y="4873"/>
                    </a:lnTo>
                    <a:lnTo>
                      <a:pt x="8176" y="4773"/>
                    </a:lnTo>
                    <a:lnTo>
                      <a:pt x="8167" y="4672"/>
                    </a:lnTo>
                    <a:lnTo>
                      <a:pt x="8155" y="4572"/>
                    </a:lnTo>
                    <a:lnTo>
                      <a:pt x="8140" y="4473"/>
                    </a:lnTo>
                    <a:lnTo>
                      <a:pt x="8123" y="4374"/>
                    </a:lnTo>
                    <a:lnTo>
                      <a:pt x="8101" y="4275"/>
                    </a:lnTo>
                    <a:lnTo>
                      <a:pt x="8077" y="4177"/>
                    </a:lnTo>
                    <a:lnTo>
                      <a:pt x="8050" y="4080"/>
                    </a:lnTo>
                    <a:lnTo>
                      <a:pt x="8020" y="3984"/>
                    </a:lnTo>
                    <a:lnTo>
                      <a:pt x="7987" y="3888"/>
                    </a:lnTo>
                    <a:lnTo>
                      <a:pt x="7951" y="3794"/>
                    </a:lnTo>
                    <a:lnTo>
                      <a:pt x="7912" y="3701"/>
                    </a:lnTo>
                    <a:lnTo>
                      <a:pt x="7870" y="3609"/>
                    </a:lnTo>
                    <a:lnTo>
                      <a:pt x="7825" y="3519"/>
                    </a:lnTo>
                    <a:lnTo>
                      <a:pt x="7778" y="3430"/>
                    </a:lnTo>
                    <a:lnTo>
                      <a:pt x="7728" y="3342"/>
                    </a:lnTo>
                    <a:lnTo>
                      <a:pt x="7676" y="3257"/>
                    </a:lnTo>
                    <a:lnTo>
                      <a:pt x="7621" y="3172"/>
                    </a:lnTo>
                    <a:lnTo>
                      <a:pt x="7563" y="3090"/>
                    </a:lnTo>
                    <a:lnTo>
                      <a:pt x="7502" y="3009"/>
                    </a:lnTo>
                    <a:lnTo>
                      <a:pt x="7439" y="2930"/>
                    </a:lnTo>
                    <a:lnTo>
                      <a:pt x="7374" y="2853"/>
                    </a:lnTo>
                    <a:lnTo>
                      <a:pt x="7306" y="2778"/>
                    </a:lnTo>
                    <a:lnTo>
                      <a:pt x="7236" y="2705"/>
                    </a:lnTo>
                    <a:lnTo>
                      <a:pt x="7164" y="2634"/>
                    </a:lnTo>
                    <a:lnTo>
                      <a:pt x="7090" y="2566"/>
                    </a:lnTo>
                    <a:lnTo>
                      <a:pt x="7014" y="2500"/>
                    </a:lnTo>
                    <a:lnTo>
                      <a:pt x="6936" y="2437"/>
                    </a:lnTo>
                    <a:lnTo>
                      <a:pt x="6856" y="2376"/>
                    </a:lnTo>
                    <a:lnTo>
                      <a:pt x="6774" y="2317"/>
                    </a:lnTo>
                    <a:lnTo>
                      <a:pt x="6691" y="2261"/>
                    </a:lnTo>
                    <a:lnTo>
                      <a:pt x="6605" y="2208"/>
                    </a:lnTo>
                    <a:lnTo>
                      <a:pt x="6518" y="2157"/>
                    </a:lnTo>
                    <a:lnTo>
                      <a:pt x="6430" y="2109"/>
                    </a:lnTo>
                    <a:lnTo>
                      <a:pt x="6339" y="2063"/>
                    </a:lnTo>
                    <a:lnTo>
                      <a:pt x="6248" y="2020"/>
                    </a:lnTo>
                    <a:lnTo>
                      <a:pt x="6155" y="1981"/>
                    </a:lnTo>
                    <a:lnTo>
                      <a:pt x="6061" y="1944"/>
                    </a:lnTo>
                    <a:lnTo>
                      <a:pt x="5966" y="1910"/>
                    </a:lnTo>
                    <a:lnTo>
                      <a:pt x="5870" y="1879"/>
                    </a:lnTo>
                    <a:lnTo>
                      <a:pt x="5774" y="1851"/>
                    </a:lnTo>
                    <a:lnTo>
                      <a:pt x="5676" y="1826"/>
                    </a:lnTo>
                    <a:lnTo>
                      <a:pt x="5578" y="1804"/>
                    </a:lnTo>
                    <a:lnTo>
                      <a:pt x="5479" y="1785"/>
                    </a:lnTo>
                    <a:lnTo>
                      <a:pt x="5380" y="1769"/>
                    </a:lnTo>
                    <a:lnTo>
                      <a:pt x="5280" y="1756"/>
                    </a:lnTo>
                    <a:lnTo>
                      <a:pt x="5179" y="1746"/>
                    </a:lnTo>
                    <a:lnTo>
                      <a:pt x="5079" y="1739"/>
                    </a:lnTo>
                    <a:close/>
                    <a:moveTo>
                      <a:pt x="5627" y="4953"/>
                    </a:moveTo>
                    <a:lnTo>
                      <a:pt x="5628" y="4981"/>
                    </a:lnTo>
                    <a:lnTo>
                      <a:pt x="5629" y="5009"/>
                    </a:lnTo>
                    <a:lnTo>
                      <a:pt x="5628" y="5037"/>
                    </a:lnTo>
                    <a:lnTo>
                      <a:pt x="5627" y="5066"/>
                    </a:lnTo>
                    <a:lnTo>
                      <a:pt x="5624" y="5094"/>
                    </a:lnTo>
                    <a:lnTo>
                      <a:pt x="5621" y="5122"/>
                    </a:lnTo>
                    <a:lnTo>
                      <a:pt x="5616" y="5150"/>
                    </a:lnTo>
                    <a:lnTo>
                      <a:pt x="5610" y="5177"/>
                    </a:lnTo>
                    <a:lnTo>
                      <a:pt x="5603" y="5205"/>
                    </a:lnTo>
                    <a:lnTo>
                      <a:pt x="5595" y="5232"/>
                    </a:lnTo>
                    <a:lnTo>
                      <a:pt x="5587" y="5259"/>
                    </a:lnTo>
                    <a:lnTo>
                      <a:pt x="5577" y="5285"/>
                    </a:lnTo>
                    <a:lnTo>
                      <a:pt x="5566" y="5311"/>
                    </a:lnTo>
                    <a:lnTo>
                      <a:pt x="5554" y="5337"/>
                    </a:lnTo>
                    <a:lnTo>
                      <a:pt x="5542" y="5362"/>
                    </a:lnTo>
                    <a:lnTo>
                      <a:pt x="5528" y="5387"/>
                    </a:lnTo>
                    <a:lnTo>
                      <a:pt x="5513" y="5411"/>
                    </a:lnTo>
                    <a:lnTo>
                      <a:pt x="5498" y="5435"/>
                    </a:lnTo>
                    <a:lnTo>
                      <a:pt x="5482" y="5458"/>
                    </a:lnTo>
                    <a:lnTo>
                      <a:pt x="5465" y="5480"/>
                    </a:lnTo>
                    <a:lnTo>
                      <a:pt x="5447" y="5502"/>
                    </a:lnTo>
                    <a:lnTo>
                      <a:pt x="5428" y="5523"/>
                    </a:lnTo>
                    <a:lnTo>
                      <a:pt x="5408" y="5543"/>
                    </a:lnTo>
                    <a:lnTo>
                      <a:pt x="5388" y="5563"/>
                    </a:lnTo>
                    <a:lnTo>
                      <a:pt x="5367" y="5581"/>
                    </a:lnTo>
                    <a:lnTo>
                      <a:pt x="5345" y="5599"/>
                    </a:lnTo>
                    <a:lnTo>
                      <a:pt x="5323" y="5617"/>
                    </a:lnTo>
                    <a:lnTo>
                      <a:pt x="5300" y="5633"/>
                    </a:lnTo>
                    <a:lnTo>
                      <a:pt x="5276" y="5648"/>
                    </a:lnTo>
                    <a:lnTo>
                      <a:pt x="5252" y="5663"/>
                    </a:lnTo>
                    <a:lnTo>
                      <a:pt x="5227" y="5677"/>
                    </a:lnTo>
                    <a:lnTo>
                      <a:pt x="5202" y="5689"/>
                    </a:lnTo>
                    <a:lnTo>
                      <a:pt x="5176" y="5701"/>
                    </a:lnTo>
                    <a:lnTo>
                      <a:pt x="5150" y="5712"/>
                    </a:lnTo>
                    <a:lnTo>
                      <a:pt x="5124" y="5722"/>
                    </a:lnTo>
                    <a:lnTo>
                      <a:pt x="5097" y="5730"/>
                    </a:lnTo>
                    <a:lnTo>
                      <a:pt x="5070" y="5738"/>
                    </a:lnTo>
                    <a:lnTo>
                      <a:pt x="5042" y="5745"/>
                    </a:lnTo>
                    <a:lnTo>
                      <a:pt x="5015" y="5751"/>
                    </a:lnTo>
                    <a:lnTo>
                      <a:pt x="4987" y="5756"/>
                    </a:lnTo>
                    <a:lnTo>
                      <a:pt x="4959" y="5759"/>
                    </a:lnTo>
                    <a:lnTo>
                      <a:pt x="4931" y="5762"/>
                    </a:lnTo>
                    <a:lnTo>
                      <a:pt x="4902" y="5763"/>
                    </a:lnTo>
                    <a:lnTo>
                      <a:pt x="4874" y="5764"/>
                    </a:lnTo>
                    <a:lnTo>
                      <a:pt x="4846" y="5763"/>
                    </a:lnTo>
                    <a:lnTo>
                      <a:pt x="4818" y="5762"/>
                    </a:lnTo>
                    <a:lnTo>
                      <a:pt x="4789" y="5759"/>
                    </a:lnTo>
                    <a:lnTo>
                      <a:pt x="4761" y="5756"/>
                    </a:lnTo>
                    <a:lnTo>
                      <a:pt x="4734" y="5751"/>
                    </a:lnTo>
                    <a:lnTo>
                      <a:pt x="4706" y="5745"/>
                    </a:lnTo>
                    <a:lnTo>
                      <a:pt x="4679" y="5738"/>
                    </a:lnTo>
                    <a:lnTo>
                      <a:pt x="4652" y="5730"/>
                    </a:lnTo>
                    <a:lnTo>
                      <a:pt x="4625" y="5722"/>
                    </a:lnTo>
                    <a:lnTo>
                      <a:pt x="4599" y="5712"/>
                    </a:lnTo>
                    <a:lnTo>
                      <a:pt x="4572" y="5701"/>
                    </a:lnTo>
                    <a:lnTo>
                      <a:pt x="4547" y="5689"/>
                    </a:lnTo>
                    <a:lnTo>
                      <a:pt x="4522" y="5677"/>
                    </a:lnTo>
                    <a:lnTo>
                      <a:pt x="4497" y="5663"/>
                    </a:lnTo>
                    <a:lnTo>
                      <a:pt x="4473" y="5648"/>
                    </a:lnTo>
                    <a:lnTo>
                      <a:pt x="4449" y="5633"/>
                    </a:lnTo>
                    <a:lnTo>
                      <a:pt x="4426" y="5617"/>
                    </a:lnTo>
                    <a:lnTo>
                      <a:pt x="4403" y="5599"/>
                    </a:lnTo>
                    <a:lnTo>
                      <a:pt x="4382" y="5581"/>
                    </a:lnTo>
                    <a:lnTo>
                      <a:pt x="4360" y="5563"/>
                    </a:lnTo>
                    <a:lnTo>
                      <a:pt x="4340" y="5543"/>
                    </a:lnTo>
                    <a:lnTo>
                      <a:pt x="4321" y="5523"/>
                    </a:lnTo>
                    <a:lnTo>
                      <a:pt x="4302" y="5502"/>
                    </a:lnTo>
                    <a:lnTo>
                      <a:pt x="4284" y="5480"/>
                    </a:lnTo>
                    <a:lnTo>
                      <a:pt x="4266" y="5458"/>
                    </a:lnTo>
                    <a:lnTo>
                      <a:pt x="4250" y="5435"/>
                    </a:lnTo>
                    <a:lnTo>
                      <a:pt x="4235" y="5411"/>
                    </a:lnTo>
                    <a:lnTo>
                      <a:pt x="4220" y="5387"/>
                    </a:lnTo>
                    <a:lnTo>
                      <a:pt x="4206" y="5362"/>
                    </a:lnTo>
                    <a:lnTo>
                      <a:pt x="4194" y="5337"/>
                    </a:lnTo>
                    <a:lnTo>
                      <a:pt x="4182" y="5311"/>
                    </a:lnTo>
                    <a:lnTo>
                      <a:pt x="4171" y="5285"/>
                    </a:lnTo>
                    <a:lnTo>
                      <a:pt x="4161" y="5259"/>
                    </a:lnTo>
                    <a:lnTo>
                      <a:pt x="4153" y="5232"/>
                    </a:lnTo>
                    <a:lnTo>
                      <a:pt x="4145" y="5205"/>
                    </a:lnTo>
                    <a:lnTo>
                      <a:pt x="4138" y="5177"/>
                    </a:lnTo>
                    <a:lnTo>
                      <a:pt x="4132" y="5150"/>
                    </a:lnTo>
                    <a:lnTo>
                      <a:pt x="4127" y="5122"/>
                    </a:lnTo>
                    <a:lnTo>
                      <a:pt x="4124" y="5094"/>
                    </a:lnTo>
                    <a:lnTo>
                      <a:pt x="4121" y="5066"/>
                    </a:lnTo>
                    <a:lnTo>
                      <a:pt x="4120" y="5037"/>
                    </a:lnTo>
                    <a:lnTo>
                      <a:pt x="4119" y="5009"/>
                    </a:lnTo>
                    <a:lnTo>
                      <a:pt x="4120" y="4981"/>
                    </a:lnTo>
                    <a:lnTo>
                      <a:pt x="4121" y="4953"/>
                    </a:lnTo>
                    <a:lnTo>
                      <a:pt x="4124" y="4924"/>
                    </a:lnTo>
                    <a:lnTo>
                      <a:pt x="4127" y="4896"/>
                    </a:lnTo>
                    <a:lnTo>
                      <a:pt x="4132" y="4869"/>
                    </a:lnTo>
                    <a:lnTo>
                      <a:pt x="4138" y="4841"/>
                    </a:lnTo>
                    <a:lnTo>
                      <a:pt x="4145" y="4814"/>
                    </a:lnTo>
                    <a:lnTo>
                      <a:pt x="4153" y="4787"/>
                    </a:lnTo>
                    <a:lnTo>
                      <a:pt x="4161" y="4760"/>
                    </a:lnTo>
                    <a:lnTo>
                      <a:pt x="4171" y="4734"/>
                    </a:lnTo>
                    <a:lnTo>
                      <a:pt x="4182" y="4707"/>
                    </a:lnTo>
                    <a:lnTo>
                      <a:pt x="4194" y="4682"/>
                    </a:lnTo>
                    <a:lnTo>
                      <a:pt x="4206" y="4657"/>
                    </a:lnTo>
                    <a:lnTo>
                      <a:pt x="4220" y="4632"/>
                    </a:lnTo>
                    <a:lnTo>
                      <a:pt x="4235" y="4608"/>
                    </a:lnTo>
                    <a:lnTo>
                      <a:pt x="4250" y="4584"/>
                    </a:lnTo>
                    <a:lnTo>
                      <a:pt x="4266" y="4561"/>
                    </a:lnTo>
                    <a:lnTo>
                      <a:pt x="4284" y="4538"/>
                    </a:lnTo>
                    <a:lnTo>
                      <a:pt x="4302" y="4517"/>
                    </a:lnTo>
                    <a:lnTo>
                      <a:pt x="4321" y="4495"/>
                    </a:lnTo>
                    <a:lnTo>
                      <a:pt x="4340" y="4475"/>
                    </a:lnTo>
                    <a:lnTo>
                      <a:pt x="4360" y="4456"/>
                    </a:lnTo>
                    <a:lnTo>
                      <a:pt x="4382" y="4437"/>
                    </a:lnTo>
                    <a:lnTo>
                      <a:pt x="4403" y="4419"/>
                    </a:lnTo>
                    <a:lnTo>
                      <a:pt x="4426" y="4401"/>
                    </a:lnTo>
                    <a:lnTo>
                      <a:pt x="4449" y="4385"/>
                    </a:lnTo>
                    <a:lnTo>
                      <a:pt x="4473" y="4370"/>
                    </a:lnTo>
                    <a:lnTo>
                      <a:pt x="4497" y="4355"/>
                    </a:lnTo>
                    <a:lnTo>
                      <a:pt x="4522" y="4341"/>
                    </a:lnTo>
                    <a:lnTo>
                      <a:pt x="4547" y="4329"/>
                    </a:lnTo>
                    <a:lnTo>
                      <a:pt x="4572" y="4317"/>
                    </a:lnTo>
                    <a:lnTo>
                      <a:pt x="4599" y="4306"/>
                    </a:lnTo>
                    <a:lnTo>
                      <a:pt x="4625" y="4296"/>
                    </a:lnTo>
                    <a:lnTo>
                      <a:pt x="4652" y="4288"/>
                    </a:lnTo>
                    <a:lnTo>
                      <a:pt x="4679" y="4280"/>
                    </a:lnTo>
                    <a:lnTo>
                      <a:pt x="4706" y="4273"/>
                    </a:lnTo>
                    <a:lnTo>
                      <a:pt x="4734" y="4267"/>
                    </a:lnTo>
                    <a:lnTo>
                      <a:pt x="4761" y="4262"/>
                    </a:lnTo>
                    <a:lnTo>
                      <a:pt x="4789" y="4259"/>
                    </a:lnTo>
                    <a:lnTo>
                      <a:pt x="4818" y="4256"/>
                    </a:lnTo>
                    <a:lnTo>
                      <a:pt x="4846" y="4255"/>
                    </a:lnTo>
                    <a:lnTo>
                      <a:pt x="4874" y="4254"/>
                    </a:lnTo>
                    <a:lnTo>
                      <a:pt x="4902" y="4255"/>
                    </a:lnTo>
                    <a:lnTo>
                      <a:pt x="4931" y="4256"/>
                    </a:lnTo>
                    <a:lnTo>
                      <a:pt x="4959" y="4259"/>
                    </a:lnTo>
                    <a:lnTo>
                      <a:pt x="4987" y="4262"/>
                    </a:lnTo>
                    <a:lnTo>
                      <a:pt x="5015" y="4267"/>
                    </a:lnTo>
                    <a:lnTo>
                      <a:pt x="5042" y="4273"/>
                    </a:lnTo>
                    <a:lnTo>
                      <a:pt x="5070" y="4280"/>
                    </a:lnTo>
                    <a:lnTo>
                      <a:pt x="5097" y="4288"/>
                    </a:lnTo>
                    <a:lnTo>
                      <a:pt x="5124" y="4296"/>
                    </a:lnTo>
                    <a:lnTo>
                      <a:pt x="5150" y="4306"/>
                    </a:lnTo>
                    <a:lnTo>
                      <a:pt x="5176" y="4317"/>
                    </a:lnTo>
                    <a:lnTo>
                      <a:pt x="5202" y="4329"/>
                    </a:lnTo>
                    <a:lnTo>
                      <a:pt x="5227" y="4341"/>
                    </a:lnTo>
                    <a:lnTo>
                      <a:pt x="5252" y="4355"/>
                    </a:lnTo>
                    <a:lnTo>
                      <a:pt x="5276" y="4370"/>
                    </a:lnTo>
                    <a:lnTo>
                      <a:pt x="5300" y="4385"/>
                    </a:lnTo>
                    <a:lnTo>
                      <a:pt x="5323" y="4401"/>
                    </a:lnTo>
                    <a:lnTo>
                      <a:pt x="5345" y="4419"/>
                    </a:lnTo>
                    <a:lnTo>
                      <a:pt x="5367" y="4437"/>
                    </a:lnTo>
                    <a:lnTo>
                      <a:pt x="5388" y="4456"/>
                    </a:lnTo>
                    <a:lnTo>
                      <a:pt x="5408" y="4475"/>
                    </a:lnTo>
                    <a:lnTo>
                      <a:pt x="5428" y="4495"/>
                    </a:lnTo>
                    <a:lnTo>
                      <a:pt x="5447" y="4517"/>
                    </a:lnTo>
                    <a:lnTo>
                      <a:pt x="5465" y="4538"/>
                    </a:lnTo>
                    <a:lnTo>
                      <a:pt x="5482" y="4561"/>
                    </a:lnTo>
                    <a:lnTo>
                      <a:pt x="5498" y="4584"/>
                    </a:lnTo>
                    <a:lnTo>
                      <a:pt x="5513" y="4608"/>
                    </a:lnTo>
                    <a:lnTo>
                      <a:pt x="5528" y="4632"/>
                    </a:lnTo>
                    <a:lnTo>
                      <a:pt x="5542" y="4657"/>
                    </a:lnTo>
                    <a:lnTo>
                      <a:pt x="5554" y="4682"/>
                    </a:lnTo>
                    <a:lnTo>
                      <a:pt x="5566" y="4707"/>
                    </a:lnTo>
                    <a:lnTo>
                      <a:pt x="5577" y="4734"/>
                    </a:lnTo>
                    <a:lnTo>
                      <a:pt x="5587" y="4760"/>
                    </a:lnTo>
                    <a:lnTo>
                      <a:pt x="5595" y="4787"/>
                    </a:lnTo>
                    <a:lnTo>
                      <a:pt x="5603" y="4814"/>
                    </a:lnTo>
                    <a:lnTo>
                      <a:pt x="5610" y="4841"/>
                    </a:lnTo>
                    <a:lnTo>
                      <a:pt x="5616" y="4869"/>
                    </a:lnTo>
                    <a:lnTo>
                      <a:pt x="5621" y="4896"/>
                    </a:lnTo>
                    <a:lnTo>
                      <a:pt x="5624" y="4924"/>
                    </a:lnTo>
                    <a:lnTo>
                      <a:pt x="5627" y="4953"/>
                    </a:lnTo>
                    <a:close/>
                  </a:path>
                </a:pathLst>
              </a:custGeom>
              <a:solidFill>
                <a:schemeClr val="accent1"/>
              </a:solidFill>
              <a:ln>
                <a:noFill/>
              </a:ln>
            </p:spPr>
            <p:txBody>
              <a:bodyPr/>
              <a:lstStyle/>
              <a:p>
                <a:endParaRPr/>
              </a:p>
            </p:txBody>
          </p:sp>
          <p:sp>
            <p:nvSpPr>
              <p:cNvPr id="75" name="Outline"/>
              <p:cNvSpPr/>
              <p:nvPr/>
            </p:nvSpPr>
            <p:spPr>
              <a:xfrm>
                <a:off x="9761300" y="3586227"/>
                <a:ext cx="589280" cy="589280"/>
              </a:xfrm>
              <a:custGeom>
                <a:avLst/>
                <a:gdLst/>
                <a:ahLst/>
                <a:cxnLst/>
                <a:rect l="0" t="0" r="10000" b="10000"/>
                <a:pathLst>
                  <a:path w="10000" h="10000">
                    <a:moveTo>
                      <a:pt x="8083" y="6366"/>
                    </a:moveTo>
                    <a:lnTo>
                      <a:pt x="8126" y="6271"/>
                    </a:lnTo>
                    <a:lnTo>
                      <a:pt x="8167" y="6172"/>
                    </a:lnTo>
                    <a:lnTo>
                      <a:pt x="8182" y="6142"/>
                    </a:lnTo>
                    <a:lnTo>
                      <a:pt x="8200" y="6115"/>
                    </a:lnTo>
                    <a:lnTo>
                      <a:pt x="8222" y="6091"/>
                    </a:lnTo>
                    <a:lnTo>
                      <a:pt x="8246" y="6069"/>
                    </a:lnTo>
                    <a:lnTo>
                      <a:pt x="8274" y="6051"/>
                    </a:lnTo>
                    <a:lnTo>
                      <a:pt x="8303" y="6037"/>
                    </a:lnTo>
                    <a:lnTo>
                      <a:pt x="8334" y="6026"/>
                    </a:lnTo>
                    <a:lnTo>
                      <a:pt x="8366" y="6020"/>
                    </a:lnTo>
                    <a:lnTo>
                      <a:pt x="8399" y="6018"/>
                    </a:lnTo>
                    <a:lnTo>
                      <a:pt x="8431" y="6020"/>
                    </a:lnTo>
                    <a:lnTo>
                      <a:pt x="8463" y="6027"/>
                    </a:lnTo>
                    <a:lnTo>
                      <a:pt x="8494" y="6037"/>
                    </a:lnTo>
                    <a:lnTo>
                      <a:pt x="8524" y="6052"/>
                    </a:lnTo>
                    <a:lnTo>
                      <a:pt x="8551" y="6070"/>
                    </a:lnTo>
                    <a:lnTo>
                      <a:pt x="8575" y="6092"/>
                    </a:lnTo>
                    <a:lnTo>
                      <a:pt x="8597" y="6116"/>
                    </a:lnTo>
                    <a:lnTo>
                      <a:pt x="8615" y="6144"/>
                    </a:lnTo>
                    <a:lnTo>
                      <a:pt x="8629" y="6173"/>
                    </a:lnTo>
                    <a:lnTo>
                      <a:pt x="8640" y="6204"/>
                    </a:lnTo>
                    <a:lnTo>
                      <a:pt x="8646" y="6236"/>
                    </a:lnTo>
                    <a:lnTo>
                      <a:pt x="8648" y="6269"/>
                    </a:lnTo>
                    <a:lnTo>
                      <a:pt x="8646" y="6301"/>
                    </a:lnTo>
                    <a:lnTo>
                      <a:pt x="8639" y="6333"/>
                    </a:lnTo>
                    <a:lnTo>
                      <a:pt x="8629" y="6364"/>
                    </a:lnTo>
                    <a:lnTo>
                      <a:pt x="8585" y="6468"/>
                    </a:lnTo>
                    <a:lnTo>
                      <a:pt x="8582" y="6475"/>
                    </a:lnTo>
                    <a:lnTo>
                      <a:pt x="8536" y="6577"/>
                    </a:lnTo>
                    <a:lnTo>
                      <a:pt x="8532" y="6584"/>
                    </a:lnTo>
                    <a:lnTo>
                      <a:pt x="8483" y="6684"/>
                    </a:lnTo>
                    <a:lnTo>
                      <a:pt x="8479" y="6691"/>
                    </a:lnTo>
                    <a:lnTo>
                      <a:pt x="8426" y="6790"/>
                    </a:lnTo>
                    <a:lnTo>
                      <a:pt x="8423" y="6797"/>
                    </a:lnTo>
                    <a:lnTo>
                      <a:pt x="8367" y="6893"/>
                    </a:lnTo>
                    <a:lnTo>
                      <a:pt x="8363" y="6900"/>
                    </a:lnTo>
                    <a:lnTo>
                      <a:pt x="8304" y="6995"/>
                    </a:lnTo>
                    <a:lnTo>
                      <a:pt x="8300" y="7002"/>
                    </a:lnTo>
                    <a:lnTo>
                      <a:pt x="8238" y="7095"/>
                    </a:lnTo>
                    <a:lnTo>
                      <a:pt x="8233" y="7101"/>
                    </a:lnTo>
                    <a:lnTo>
                      <a:pt x="8169" y="7192"/>
                    </a:lnTo>
                    <a:lnTo>
                      <a:pt x="8164" y="7198"/>
                    </a:lnTo>
                    <a:lnTo>
                      <a:pt x="8096" y="7287"/>
                    </a:lnTo>
                    <a:lnTo>
                      <a:pt x="8091" y="7293"/>
                    </a:lnTo>
                    <a:lnTo>
                      <a:pt x="8021" y="7380"/>
                    </a:lnTo>
                    <a:lnTo>
                      <a:pt x="8016" y="7386"/>
                    </a:lnTo>
                    <a:lnTo>
                      <a:pt x="7943" y="7471"/>
                    </a:lnTo>
                    <a:lnTo>
                      <a:pt x="7937" y="7477"/>
                    </a:lnTo>
                    <a:lnTo>
                      <a:pt x="7861" y="7559"/>
                    </a:lnTo>
                    <a:lnTo>
                      <a:pt x="7856" y="7564"/>
                    </a:lnTo>
                    <a:lnTo>
                      <a:pt x="7777" y="7644"/>
                    </a:lnTo>
                    <a:lnTo>
                      <a:pt x="7772" y="7650"/>
                    </a:lnTo>
                    <a:lnTo>
                      <a:pt x="7690" y="7727"/>
                    </a:lnTo>
                    <a:lnTo>
                      <a:pt x="7685" y="7732"/>
                    </a:lnTo>
                    <a:lnTo>
                      <a:pt x="7601" y="7807"/>
                    </a:lnTo>
                    <a:lnTo>
                      <a:pt x="7595" y="7812"/>
                    </a:lnTo>
                    <a:lnTo>
                      <a:pt x="7510" y="7884"/>
                    </a:lnTo>
                    <a:lnTo>
                      <a:pt x="7503" y="7889"/>
                    </a:lnTo>
                    <a:lnTo>
                      <a:pt x="7416" y="7958"/>
                    </a:lnTo>
                    <a:lnTo>
                      <a:pt x="7409" y="7963"/>
                    </a:lnTo>
                    <a:lnTo>
                      <a:pt x="7319" y="8029"/>
                    </a:lnTo>
                    <a:lnTo>
                      <a:pt x="7313" y="8034"/>
                    </a:lnTo>
                    <a:lnTo>
                      <a:pt x="7221" y="8097"/>
                    </a:lnTo>
                    <a:lnTo>
                      <a:pt x="7214" y="8102"/>
                    </a:lnTo>
                    <a:lnTo>
                      <a:pt x="7120" y="8162"/>
                    </a:lnTo>
                    <a:lnTo>
                      <a:pt x="7114" y="8166"/>
                    </a:lnTo>
                    <a:lnTo>
                      <a:pt x="7018" y="8223"/>
                    </a:lnTo>
                    <a:lnTo>
                      <a:pt x="7011" y="8227"/>
                    </a:lnTo>
                    <a:lnTo>
                      <a:pt x="6914" y="8282"/>
                    </a:lnTo>
                    <a:lnTo>
                      <a:pt x="6907" y="8285"/>
                    </a:lnTo>
                    <a:lnTo>
                      <a:pt x="6807" y="8337"/>
                    </a:lnTo>
                    <a:lnTo>
                      <a:pt x="6800" y="8340"/>
                    </a:lnTo>
                    <a:lnTo>
                      <a:pt x="6699" y="8388"/>
                    </a:lnTo>
                    <a:lnTo>
                      <a:pt x="6692" y="8391"/>
                    </a:lnTo>
                    <a:lnTo>
                      <a:pt x="6590" y="8436"/>
                    </a:lnTo>
                    <a:lnTo>
                      <a:pt x="6582" y="8439"/>
                    </a:lnTo>
                    <a:lnTo>
                      <a:pt x="6479" y="8481"/>
                    </a:lnTo>
                    <a:lnTo>
                      <a:pt x="6471" y="8484"/>
                    </a:lnTo>
                    <a:lnTo>
                      <a:pt x="6366" y="8522"/>
                    </a:lnTo>
                    <a:lnTo>
                      <a:pt x="6358" y="8525"/>
                    </a:lnTo>
                    <a:lnTo>
                      <a:pt x="6252" y="8560"/>
                    </a:lnTo>
                    <a:lnTo>
                      <a:pt x="6245" y="8562"/>
                    </a:lnTo>
                    <a:lnTo>
                      <a:pt x="6137" y="8593"/>
                    </a:lnTo>
                    <a:lnTo>
                      <a:pt x="6129" y="8596"/>
                    </a:lnTo>
                    <a:lnTo>
                      <a:pt x="6021" y="8624"/>
                    </a:lnTo>
                    <a:lnTo>
                      <a:pt x="6013" y="8626"/>
                    </a:lnTo>
                    <a:lnTo>
                      <a:pt x="5904" y="8650"/>
                    </a:lnTo>
                    <a:lnTo>
                      <a:pt x="5897" y="8652"/>
                    </a:lnTo>
                    <a:lnTo>
                      <a:pt x="5787" y="8673"/>
                    </a:lnTo>
                    <a:lnTo>
                      <a:pt x="5779" y="8675"/>
                    </a:lnTo>
                    <a:lnTo>
                      <a:pt x="5669" y="8692"/>
                    </a:lnTo>
                    <a:lnTo>
                      <a:pt x="5661" y="8693"/>
                    </a:lnTo>
                    <a:lnTo>
                      <a:pt x="5550" y="8708"/>
                    </a:lnTo>
                    <a:lnTo>
                      <a:pt x="5543" y="8708"/>
                    </a:lnTo>
                    <a:lnTo>
                      <a:pt x="5432" y="8719"/>
                    </a:lnTo>
                    <a:lnTo>
                      <a:pt x="5424" y="8720"/>
                    </a:lnTo>
                    <a:lnTo>
                      <a:pt x="5312" y="8727"/>
                    </a:lnTo>
                    <a:lnTo>
                      <a:pt x="5304" y="8727"/>
                    </a:lnTo>
                    <a:lnTo>
                      <a:pt x="5193" y="8731"/>
                    </a:lnTo>
                    <a:lnTo>
                      <a:pt x="5185" y="8731"/>
                    </a:lnTo>
                    <a:lnTo>
                      <a:pt x="5073" y="8731"/>
                    </a:lnTo>
                    <a:lnTo>
                      <a:pt x="5065" y="8731"/>
                    </a:lnTo>
                    <a:lnTo>
                      <a:pt x="4954" y="8727"/>
                    </a:lnTo>
                    <a:lnTo>
                      <a:pt x="4946" y="8727"/>
                    </a:lnTo>
                    <a:lnTo>
                      <a:pt x="4834" y="8720"/>
                    </a:lnTo>
                    <a:lnTo>
                      <a:pt x="4826" y="8720"/>
                    </a:lnTo>
                    <a:lnTo>
                      <a:pt x="4715" y="8709"/>
                    </a:lnTo>
                    <a:lnTo>
                      <a:pt x="4707" y="8708"/>
                    </a:lnTo>
                    <a:lnTo>
                      <a:pt x="4596" y="8694"/>
                    </a:lnTo>
                    <a:lnTo>
                      <a:pt x="4588" y="8693"/>
                    </a:lnTo>
                    <a:lnTo>
                      <a:pt x="4477" y="8675"/>
                    </a:lnTo>
                    <a:lnTo>
                      <a:pt x="4469" y="8674"/>
                    </a:lnTo>
                    <a:lnTo>
                      <a:pt x="4359" y="8653"/>
                    </a:lnTo>
                    <a:lnTo>
                      <a:pt x="4352" y="8651"/>
                    </a:lnTo>
                    <a:lnTo>
                      <a:pt x="4243" y="8627"/>
                    </a:lnTo>
                    <a:lnTo>
                      <a:pt x="4235" y="8625"/>
                    </a:lnTo>
                    <a:lnTo>
                      <a:pt x="4127" y="8597"/>
                    </a:lnTo>
                    <a:lnTo>
                      <a:pt x="4119" y="8595"/>
                    </a:lnTo>
                    <a:lnTo>
                      <a:pt x="4012" y="8563"/>
                    </a:lnTo>
                    <a:lnTo>
                      <a:pt x="4004" y="8561"/>
                    </a:lnTo>
                    <a:lnTo>
                      <a:pt x="3899" y="8526"/>
                    </a:lnTo>
                    <a:lnTo>
                      <a:pt x="3891" y="8524"/>
                    </a:lnTo>
                    <a:lnTo>
                      <a:pt x="3786" y="8485"/>
                    </a:lnTo>
                    <a:lnTo>
                      <a:pt x="3779" y="8483"/>
                    </a:lnTo>
                    <a:lnTo>
                      <a:pt x="3675" y="8441"/>
                    </a:lnTo>
                    <a:lnTo>
                      <a:pt x="3668" y="8438"/>
                    </a:lnTo>
                    <a:lnTo>
                      <a:pt x="3566" y="8394"/>
                    </a:lnTo>
                    <a:lnTo>
                      <a:pt x="3559" y="8390"/>
                    </a:lnTo>
                    <a:lnTo>
                      <a:pt x="3458" y="8342"/>
                    </a:lnTo>
                    <a:lnTo>
                      <a:pt x="3451" y="8339"/>
                    </a:lnTo>
                    <a:lnTo>
                      <a:pt x="3351" y="8288"/>
                    </a:lnTo>
                    <a:lnTo>
                      <a:pt x="3344" y="8284"/>
                    </a:lnTo>
                    <a:lnTo>
                      <a:pt x="3246" y="8230"/>
                    </a:lnTo>
                    <a:lnTo>
                      <a:pt x="3240" y="8226"/>
                    </a:lnTo>
                    <a:lnTo>
                      <a:pt x="3143" y="8168"/>
                    </a:lnTo>
                    <a:lnTo>
                      <a:pt x="3137" y="8164"/>
                    </a:lnTo>
                    <a:lnTo>
                      <a:pt x="3042" y="8103"/>
                    </a:lnTo>
                    <a:lnTo>
                      <a:pt x="3036" y="8099"/>
                    </a:lnTo>
                    <a:lnTo>
                      <a:pt x="2943" y="8036"/>
                    </a:lnTo>
                    <a:lnTo>
                      <a:pt x="2937" y="8031"/>
                    </a:lnTo>
                    <a:lnTo>
                      <a:pt x="2847" y="7965"/>
                    </a:lnTo>
                    <a:lnTo>
                      <a:pt x="2840" y="7960"/>
                    </a:lnTo>
                    <a:lnTo>
                      <a:pt x="2752" y="7891"/>
                    </a:lnTo>
                    <a:lnTo>
                      <a:pt x="2746" y="7886"/>
                    </a:lnTo>
                    <a:lnTo>
                      <a:pt x="2660" y="7814"/>
                    </a:lnTo>
                    <a:lnTo>
                      <a:pt x="2654" y="7809"/>
                    </a:lnTo>
                    <a:lnTo>
                      <a:pt x="2571" y="7735"/>
                    </a:lnTo>
                    <a:lnTo>
                      <a:pt x="2565" y="7729"/>
                    </a:lnTo>
                    <a:lnTo>
                      <a:pt x="2485" y="7652"/>
                    </a:lnTo>
                    <a:lnTo>
                      <a:pt x="2479" y="7647"/>
                    </a:lnTo>
                    <a:lnTo>
                      <a:pt x="2401" y="7567"/>
                    </a:lnTo>
                    <a:lnTo>
                      <a:pt x="2395" y="7562"/>
                    </a:lnTo>
                    <a:lnTo>
                      <a:pt x="2319" y="7480"/>
                    </a:lnTo>
                    <a:lnTo>
                      <a:pt x="2314" y="7474"/>
                    </a:lnTo>
                    <a:lnTo>
                      <a:pt x="2241" y="7390"/>
                    </a:lnTo>
                    <a:lnTo>
                      <a:pt x="2236" y="7384"/>
                    </a:lnTo>
                    <a:lnTo>
                      <a:pt x="2165" y="7297"/>
                    </a:lnTo>
                    <a:lnTo>
                      <a:pt x="2161" y="7291"/>
                    </a:lnTo>
                    <a:lnTo>
                      <a:pt x="2093" y="7202"/>
                    </a:lnTo>
                    <a:lnTo>
                      <a:pt x="2088" y="7196"/>
                    </a:lnTo>
                    <a:lnTo>
                      <a:pt x="2023" y="7105"/>
                    </a:lnTo>
                    <a:lnTo>
                      <a:pt x="2019" y="7098"/>
                    </a:lnTo>
                    <a:lnTo>
                      <a:pt x="1956" y="7005"/>
                    </a:lnTo>
                    <a:lnTo>
                      <a:pt x="1952" y="6998"/>
                    </a:lnTo>
                    <a:lnTo>
                      <a:pt x="1893" y="6903"/>
                    </a:lnTo>
                    <a:lnTo>
                      <a:pt x="1877" y="6874"/>
                    </a:lnTo>
                    <a:lnTo>
                      <a:pt x="1866" y="6844"/>
                    </a:lnTo>
                    <a:lnTo>
                      <a:pt x="1858" y="6812"/>
                    </a:lnTo>
                    <a:lnTo>
                      <a:pt x="1855" y="6779"/>
                    </a:lnTo>
                    <a:lnTo>
                      <a:pt x="1856" y="6747"/>
                    </a:lnTo>
                    <a:lnTo>
                      <a:pt x="1861" y="6714"/>
                    </a:lnTo>
                    <a:lnTo>
                      <a:pt x="1871" y="6683"/>
                    </a:lnTo>
                    <a:lnTo>
                      <a:pt x="1884" y="6653"/>
                    </a:lnTo>
                    <a:lnTo>
                      <a:pt x="1902" y="6626"/>
                    </a:lnTo>
                    <a:lnTo>
                      <a:pt x="1922" y="6600"/>
                    </a:lnTo>
                    <a:lnTo>
                      <a:pt x="1946" y="6578"/>
                    </a:lnTo>
                    <a:lnTo>
                      <a:pt x="1973" y="6559"/>
                    </a:lnTo>
                    <a:lnTo>
                      <a:pt x="2002" y="6543"/>
                    </a:lnTo>
                    <a:lnTo>
                      <a:pt x="2032" y="6532"/>
                    </a:lnTo>
                    <a:lnTo>
                      <a:pt x="2064" y="6524"/>
                    </a:lnTo>
                    <a:lnTo>
                      <a:pt x="2097" y="6521"/>
                    </a:lnTo>
                    <a:lnTo>
                      <a:pt x="2129" y="6522"/>
                    </a:lnTo>
                    <a:lnTo>
                      <a:pt x="2162" y="6527"/>
                    </a:lnTo>
                    <a:lnTo>
                      <a:pt x="2193" y="6537"/>
                    </a:lnTo>
                    <a:lnTo>
                      <a:pt x="2223" y="6550"/>
                    </a:lnTo>
                    <a:lnTo>
                      <a:pt x="2250" y="6568"/>
                    </a:lnTo>
                    <a:lnTo>
                      <a:pt x="2276" y="6588"/>
                    </a:lnTo>
                    <a:lnTo>
                      <a:pt x="2298" y="6612"/>
                    </a:lnTo>
                    <a:lnTo>
                      <a:pt x="2317" y="6639"/>
                    </a:lnTo>
                    <a:lnTo>
                      <a:pt x="2374" y="6731"/>
                    </a:lnTo>
                    <a:lnTo>
                      <a:pt x="2432" y="6817"/>
                    </a:lnTo>
                    <a:lnTo>
                      <a:pt x="2493" y="6902"/>
                    </a:lnTo>
                    <a:lnTo>
                      <a:pt x="2556" y="6984"/>
                    </a:lnTo>
                    <a:lnTo>
                      <a:pt x="2621" y="7065"/>
                    </a:lnTo>
                    <a:lnTo>
                      <a:pt x="2689" y="7143"/>
                    </a:lnTo>
                    <a:lnTo>
                      <a:pt x="2760" y="7219"/>
                    </a:lnTo>
                    <a:lnTo>
                      <a:pt x="2832" y="7293"/>
                    </a:lnTo>
                    <a:lnTo>
                      <a:pt x="2907" y="7365"/>
                    </a:lnTo>
                    <a:lnTo>
                      <a:pt x="2985" y="7434"/>
                    </a:lnTo>
                    <a:lnTo>
                      <a:pt x="3064" y="7500"/>
                    </a:lnTo>
                    <a:lnTo>
                      <a:pt x="3146" y="7564"/>
                    </a:lnTo>
                    <a:lnTo>
                      <a:pt x="3229" y="7626"/>
                    </a:lnTo>
                    <a:lnTo>
                      <a:pt x="3315" y="7685"/>
                    </a:lnTo>
                    <a:lnTo>
                      <a:pt x="3403" y="7741"/>
                    </a:lnTo>
                    <a:lnTo>
                      <a:pt x="3493" y="7794"/>
                    </a:lnTo>
                    <a:lnTo>
                      <a:pt x="3583" y="7845"/>
                    </a:lnTo>
                    <a:lnTo>
                      <a:pt x="3676" y="7892"/>
                    </a:lnTo>
                    <a:lnTo>
                      <a:pt x="3770" y="7937"/>
                    </a:lnTo>
                    <a:lnTo>
                      <a:pt x="3865" y="7978"/>
                    </a:lnTo>
                    <a:lnTo>
                      <a:pt x="3961" y="8017"/>
                    </a:lnTo>
                    <a:lnTo>
                      <a:pt x="4058" y="8052"/>
                    </a:lnTo>
                    <a:lnTo>
                      <a:pt x="4157" y="8085"/>
                    </a:lnTo>
                    <a:lnTo>
                      <a:pt x="4256" y="8114"/>
                    </a:lnTo>
                    <a:lnTo>
                      <a:pt x="4356" y="8140"/>
                    </a:lnTo>
                    <a:lnTo>
                      <a:pt x="4458" y="8163"/>
                    </a:lnTo>
                    <a:lnTo>
                      <a:pt x="4560" y="8182"/>
                    </a:lnTo>
                    <a:lnTo>
                      <a:pt x="4662" y="8198"/>
                    </a:lnTo>
                    <a:lnTo>
                      <a:pt x="4766" y="8212"/>
                    </a:lnTo>
                    <a:lnTo>
                      <a:pt x="4869" y="8221"/>
                    </a:lnTo>
                    <a:lnTo>
                      <a:pt x="4973" y="8228"/>
                    </a:lnTo>
                    <a:lnTo>
                      <a:pt x="5077" y="8231"/>
                    </a:lnTo>
                    <a:lnTo>
                      <a:pt x="5181" y="8231"/>
                    </a:lnTo>
                    <a:lnTo>
                      <a:pt x="5284" y="8228"/>
                    </a:lnTo>
                    <a:lnTo>
                      <a:pt x="5388" y="8221"/>
                    </a:lnTo>
                    <a:lnTo>
                      <a:pt x="5491" y="8211"/>
                    </a:lnTo>
                    <a:lnTo>
                      <a:pt x="5594" y="8198"/>
                    </a:lnTo>
                    <a:lnTo>
                      <a:pt x="5696" y="8182"/>
                    </a:lnTo>
                    <a:lnTo>
                      <a:pt x="5798" y="8162"/>
                    </a:lnTo>
                    <a:lnTo>
                      <a:pt x="5899" y="8139"/>
                    </a:lnTo>
                    <a:lnTo>
                      <a:pt x="6000" y="8113"/>
                    </a:lnTo>
                    <a:lnTo>
                      <a:pt x="6100" y="8083"/>
                    </a:lnTo>
                    <a:lnTo>
                      <a:pt x="6199" y="8051"/>
                    </a:lnTo>
                    <a:lnTo>
                      <a:pt x="6297" y="8015"/>
                    </a:lnTo>
                    <a:lnTo>
                      <a:pt x="6393" y="7977"/>
                    </a:lnTo>
                    <a:lnTo>
                      <a:pt x="6488" y="7935"/>
                    </a:lnTo>
                    <a:lnTo>
                      <a:pt x="6582" y="7890"/>
                    </a:lnTo>
                    <a:lnTo>
                      <a:pt x="6674" y="7843"/>
                    </a:lnTo>
                    <a:lnTo>
                      <a:pt x="6764" y="7792"/>
                    </a:lnTo>
                    <a:lnTo>
                      <a:pt x="6853" y="7739"/>
                    </a:lnTo>
                    <a:lnTo>
                      <a:pt x="6941" y="7683"/>
                    </a:lnTo>
                    <a:lnTo>
                      <a:pt x="7026" y="7624"/>
                    </a:lnTo>
                    <a:lnTo>
                      <a:pt x="7110" y="7563"/>
                    </a:lnTo>
                    <a:lnTo>
                      <a:pt x="7191" y="7499"/>
                    </a:lnTo>
                    <a:lnTo>
                      <a:pt x="7271" y="7432"/>
                    </a:lnTo>
                    <a:lnTo>
                      <a:pt x="7348" y="7362"/>
                    </a:lnTo>
                    <a:lnTo>
                      <a:pt x="7424" y="7290"/>
                    </a:lnTo>
                    <a:lnTo>
                      <a:pt x="7497" y="7216"/>
                    </a:lnTo>
                    <a:lnTo>
                      <a:pt x="7567" y="7140"/>
                    </a:lnTo>
                    <a:lnTo>
                      <a:pt x="7635" y="7062"/>
                    </a:lnTo>
                    <a:lnTo>
                      <a:pt x="7701" y="6981"/>
                    </a:lnTo>
                    <a:lnTo>
                      <a:pt x="7764" y="6899"/>
                    </a:lnTo>
                    <a:lnTo>
                      <a:pt x="7824" y="6814"/>
                    </a:lnTo>
                    <a:lnTo>
                      <a:pt x="7881" y="6728"/>
                    </a:lnTo>
                    <a:lnTo>
                      <a:pt x="7936" y="6640"/>
                    </a:lnTo>
                    <a:lnTo>
                      <a:pt x="7988" y="6550"/>
                    </a:lnTo>
                    <a:lnTo>
                      <a:pt x="8037" y="6459"/>
                    </a:lnTo>
                    <a:lnTo>
                      <a:pt x="8083" y="6366"/>
                    </a:lnTo>
                    <a:close/>
                    <a:moveTo>
                      <a:pt x="1620" y="4812"/>
                    </a:moveTo>
                    <a:lnTo>
                      <a:pt x="1608" y="4918"/>
                    </a:lnTo>
                    <a:lnTo>
                      <a:pt x="1599" y="5028"/>
                    </a:lnTo>
                    <a:lnTo>
                      <a:pt x="1595" y="5061"/>
                    </a:lnTo>
                    <a:lnTo>
                      <a:pt x="1586" y="5092"/>
                    </a:lnTo>
                    <a:lnTo>
                      <a:pt x="1573" y="5122"/>
                    </a:lnTo>
                    <a:lnTo>
                      <a:pt x="1556" y="5150"/>
                    </a:lnTo>
                    <a:lnTo>
                      <a:pt x="1536" y="5176"/>
                    </a:lnTo>
                    <a:lnTo>
                      <a:pt x="1513" y="5199"/>
                    </a:lnTo>
                    <a:lnTo>
                      <a:pt x="1486" y="5219"/>
                    </a:lnTo>
                    <a:lnTo>
                      <a:pt x="1458" y="5235"/>
                    </a:lnTo>
                    <a:lnTo>
                      <a:pt x="1427" y="5247"/>
                    </a:lnTo>
                    <a:lnTo>
                      <a:pt x="1396" y="5255"/>
                    </a:lnTo>
                    <a:lnTo>
                      <a:pt x="1363" y="5259"/>
                    </a:lnTo>
                    <a:lnTo>
                      <a:pt x="1331" y="5258"/>
                    </a:lnTo>
                    <a:lnTo>
                      <a:pt x="1298" y="5254"/>
                    </a:lnTo>
                    <a:lnTo>
                      <a:pt x="1267" y="5245"/>
                    </a:lnTo>
                    <a:lnTo>
                      <a:pt x="1237" y="5232"/>
                    </a:lnTo>
                    <a:lnTo>
                      <a:pt x="1209" y="5215"/>
                    </a:lnTo>
                    <a:lnTo>
                      <a:pt x="1183" y="5195"/>
                    </a:lnTo>
                    <a:lnTo>
                      <a:pt x="1160" y="5172"/>
                    </a:lnTo>
                    <a:lnTo>
                      <a:pt x="1140" y="5145"/>
                    </a:lnTo>
                    <a:lnTo>
                      <a:pt x="1124" y="5117"/>
                    </a:lnTo>
                    <a:lnTo>
                      <a:pt x="1112" y="5086"/>
                    </a:lnTo>
                    <a:lnTo>
                      <a:pt x="1104" y="5055"/>
                    </a:lnTo>
                    <a:lnTo>
                      <a:pt x="1100" y="5022"/>
                    </a:lnTo>
                    <a:lnTo>
                      <a:pt x="1101" y="4990"/>
                    </a:lnTo>
                    <a:lnTo>
                      <a:pt x="1110" y="4875"/>
                    </a:lnTo>
                    <a:lnTo>
                      <a:pt x="1110" y="4867"/>
                    </a:lnTo>
                    <a:lnTo>
                      <a:pt x="1123" y="4752"/>
                    </a:lnTo>
                    <a:lnTo>
                      <a:pt x="1124" y="4744"/>
                    </a:lnTo>
                    <a:lnTo>
                      <a:pt x="1141" y="4631"/>
                    </a:lnTo>
                    <a:lnTo>
                      <a:pt x="1142" y="4622"/>
                    </a:lnTo>
                    <a:lnTo>
                      <a:pt x="1162" y="4510"/>
                    </a:lnTo>
                    <a:lnTo>
                      <a:pt x="1164" y="4502"/>
                    </a:lnTo>
                    <a:lnTo>
                      <a:pt x="1187" y="4389"/>
                    </a:lnTo>
                    <a:lnTo>
                      <a:pt x="1189" y="4381"/>
                    </a:lnTo>
                    <a:lnTo>
                      <a:pt x="1216" y="4270"/>
                    </a:lnTo>
                    <a:lnTo>
                      <a:pt x="1218" y="4262"/>
                    </a:lnTo>
                    <a:lnTo>
                      <a:pt x="1249" y="4152"/>
                    </a:lnTo>
                    <a:lnTo>
                      <a:pt x="1252" y="4144"/>
                    </a:lnTo>
                    <a:lnTo>
                      <a:pt x="1286" y="4035"/>
                    </a:lnTo>
                    <a:lnTo>
                      <a:pt x="1289" y="4027"/>
                    </a:lnTo>
                    <a:lnTo>
                      <a:pt x="1327" y="3919"/>
                    </a:lnTo>
                    <a:lnTo>
                      <a:pt x="1330" y="3912"/>
                    </a:lnTo>
                    <a:lnTo>
                      <a:pt x="1371" y="3805"/>
                    </a:lnTo>
                    <a:lnTo>
                      <a:pt x="1374" y="3797"/>
                    </a:lnTo>
                    <a:lnTo>
                      <a:pt x="1419" y="3692"/>
                    </a:lnTo>
                    <a:lnTo>
                      <a:pt x="1423" y="3684"/>
                    </a:lnTo>
                    <a:lnTo>
                      <a:pt x="1471" y="3580"/>
                    </a:lnTo>
                    <a:lnTo>
                      <a:pt x="1475" y="3573"/>
                    </a:lnTo>
                    <a:lnTo>
                      <a:pt x="1527" y="3470"/>
                    </a:lnTo>
                    <a:lnTo>
                      <a:pt x="1530" y="3463"/>
                    </a:lnTo>
                    <a:lnTo>
                      <a:pt x="1586" y="3362"/>
                    </a:lnTo>
                    <a:lnTo>
                      <a:pt x="1590" y="3355"/>
                    </a:lnTo>
                    <a:lnTo>
                      <a:pt x="1648" y="3256"/>
                    </a:lnTo>
                    <a:lnTo>
                      <a:pt x="1653" y="3249"/>
                    </a:lnTo>
                    <a:lnTo>
                      <a:pt x="1714" y="3152"/>
                    </a:lnTo>
                    <a:lnTo>
                      <a:pt x="1719" y="3145"/>
                    </a:lnTo>
                    <a:lnTo>
                      <a:pt x="1783" y="3050"/>
                    </a:lnTo>
                    <a:lnTo>
                      <a:pt x="1788" y="3044"/>
                    </a:lnTo>
                    <a:lnTo>
                      <a:pt x="1856" y="2951"/>
                    </a:lnTo>
                    <a:lnTo>
                      <a:pt x="1861" y="2945"/>
                    </a:lnTo>
                    <a:lnTo>
                      <a:pt x="1931" y="2854"/>
                    </a:lnTo>
                    <a:lnTo>
                      <a:pt x="1936" y="2848"/>
                    </a:lnTo>
                    <a:lnTo>
                      <a:pt x="2010" y="2760"/>
                    </a:lnTo>
                    <a:lnTo>
                      <a:pt x="2015" y="2754"/>
                    </a:lnTo>
                    <a:lnTo>
                      <a:pt x="2091" y="2669"/>
                    </a:lnTo>
                    <a:lnTo>
                      <a:pt x="2097" y="2663"/>
                    </a:lnTo>
                    <a:lnTo>
                      <a:pt x="2176" y="2580"/>
                    </a:lnTo>
                    <a:lnTo>
                      <a:pt x="2182" y="2574"/>
                    </a:lnTo>
                    <a:lnTo>
                      <a:pt x="2263" y="2494"/>
                    </a:lnTo>
                    <a:lnTo>
                      <a:pt x="2269" y="2488"/>
                    </a:lnTo>
                    <a:lnTo>
                      <a:pt x="2353" y="2410"/>
                    </a:lnTo>
                    <a:lnTo>
                      <a:pt x="2360" y="2405"/>
                    </a:lnTo>
                    <a:lnTo>
                      <a:pt x="2446" y="2330"/>
                    </a:lnTo>
                    <a:lnTo>
                      <a:pt x="2453" y="2325"/>
                    </a:lnTo>
                    <a:lnTo>
                      <a:pt x="2542" y="2253"/>
                    </a:lnTo>
                    <a:lnTo>
                      <a:pt x="2549" y="2248"/>
                    </a:lnTo>
                    <a:lnTo>
                      <a:pt x="2640" y="2179"/>
                    </a:lnTo>
                    <a:lnTo>
                      <a:pt x="2647" y="2174"/>
                    </a:lnTo>
                    <a:lnTo>
                      <a:pt x="2741" y="2107"/>
                    </a:lnTo>
                    <a:lnTo>
                      <a:pt x="2748" y="2103"/>
                    </a:lnTo>
                    <a:lnTo>
                      <a:pt x="2844" y="2040"/>
                    </a:lnTo>
                    <a:lnTo>
                      <a:pt x="2851" y="2035"/>
                    </a:lnTo>
                    <a:lnTo>
                      <a:pt x="2949" y="1975"/>
                    </a:lnTo>
                    <a:lnTo>
                      <a:pt x="2956" y="1971"/>
                    </a:lnTo>
                    <a:lnTo>
                      <a:pt x="3056" y="1915"/>
                    </a:lnTo>
                    <a:lnTo>
                      <a:pt x="3063" y="1911"/>
                    </a:lnTo>
                    <a:lnTo>
                      <a:pt x="3165" y="1857"/>
                    </a:lnTo>
                    <a:lnTo>
                      <a:pt x="3172" y="1854"/>
                    </a:lnTo>
                    <a:lnTo>
                      <a:pt x="3275" y="1804"/>
                    </a:lnTo>
                    <a:lnTo>
                      <a:pt x="3283" y="1800"/>
                    </a:lnTo>
                    <a:lnTo>
                      <a:pt x="3387" y="1754"/>
                    </a:lnTo>
                    <a:lnTo>
                      <a:pt x="3395" y="1751"/>
                    </a:lnTo>
                    <a:lnTo>
                      <a:pt x="3501" y="1708"/>
                    </a:lnTo>
                    <a:lnTo>
                      <a:pt x="3509" y="1705"/>
                    </a:lnTo>
                    <a:lnTo>
                      <a:pt x="3616" y="1665"/>
                    </a:lnTo>
                    <a:lnTo>
                      <a:pt x="3624" y="1663"/>
                    </a:lnTo>
                    <a:lnTo>
                      <a:pt x="3733" y="1626"/>
                    </a:lnTo>
                    <a:lnTo>
                      <a:pt x="3740" y="1624"/>
                    </a:lnTo>
                    <a:lnTo>
                      <a:pt x="3850" y="1592"/>
                    </a:lnTo>
                    <a:lnTo>
                      <a:pt x="3858" y="1589"/>
                    </a:lnTo>
                    <a:lnTo>
                      <a:pt x="3969" y="1560"/>
                    </a:lnTo>
                    <a:lnTo>
                      <a:pt x="3977" y="1558"/>
                    </a:lnTo>
                    <a:lnTo>
                      <a:pt x="4089" y="1533"/>
                    </a:lnTo>
                    <a:lnTo>
                      <a:pt x="4097" y="1531"/>
                    </a:lnTo>
                    <a:lnTo>
                      <a:pt x="4210" y="1510"/>
                    </a:lnTo>
                    <a:lnTo>
                      <a:pt x="4218" y="1508"/>
                    </a:lnTo>
                    <a:lnTo>
                      <a:pt x="4332" y="1490"/>
                    </a:lnTo>
                    <a:lnTo>
                      <a:pt x="4364" y="1487"/>
                    </a:lnTo>
                    <a:lnTo>
                      <a:pt x="4397" y="1488"/>
                    </a:lnTo>
                    <a:lnTo>
                      <a:pt x="4429" y="1494"/>
                    </a:lnTo>
                    <a:lnTo>
                      <a:pt x="4460" y="1504"/>
                    </a:lnTo>
                    <a:lnTo>
                      <a:pt x="4490" y="1517"/>
                    </a:lnTo>
                    <a:lnTo>
                      <a:pt x="4518" y="1535"/>
                    </a:lnTo>
                    <a:lnTo>
                      <a:pt x="4543" y="1556"/>
                    </a:lnTo>
                    <a:lnTo>
                      <a:pt x="4565" y="1580"/>
                    </a:lnTo>
                    <a:lnTo>
                      <a:pt x="4584" y="1606"/>
                    </a:lnTo>
                    <a:lnTo>
                      <a:pt x="4599" y="1635"/>
                    </a:lnTo>
                    <a:lnTo>
                      <a:pt x="4611" y="1666"/>
                    </a:lnTo>
                    <a:lnTo>
                      <a:pt x="4618" y="1698"/>
                    </a:lnTo>
                    <a:lnTo>
                      <a:pt x="4621" y="1730"/>
                    </a:lnTo>
                    <a:lnTo>
                      <a:pt x="4620" y="1763"/>
                    </a:lnTo>
                    <a:lnTo>
                      <a:pt x="4614" y="1795"/>
                    </a:lnTo>
                    <a:lnTo>
                      <a:pt x="4604" y="1826"/>
                    </a:lnTo>
                    <a:lnTo>
                      <a:pt x="4591" y="1856"/>
                    </a:lnTo>
                    <a:lnTo>
                      <a:pt x="4573" y="1884"/>
                    </a:lnTo>
                    <a:lnTo>
                      <a:pt x="4552" y="1909"/>
                    </a:lnTo>
                    <a:lnTo>
                      <a:pt x="4528" y="1931"/>
                    </a:lnTo>
                    <a:lnTo>
                      <a:pt x="4502" y="1950"/>
                    </a:lnTo>
                    <a:lnTo>
                      <a:pt x="4473" y="1965"/>
                    </a:lnTo>
                    <a:lnTo>
                      <a:pt x="4442" y="1977"/>
                    </a:lnTo>
                    <a:lnTo>
                      <a:pt x="4410" y="1984"/>
                    </a:lnTo>
                    <a:lnTo>
                      <a:pt x="4300" y="2001"/>
                    </a:lnTo>
                    <a:lnTo>
                      <a:pt x="4195" y="2022"/>
                    </a:lnTo>
                    <a:lnTo>
                      <a:pt x="4091" y="2045"/>
                    </a:lnTo>
                    <a:lnTo>
                      <a:pt x="3988" y="2072"/>
                    </a:lnTo>
                    <a:lnTo>
                      <a:pt x="3886" y="2102"/>
                    </a:lnTo>
                    <a:lnTo>
                      <a:pt x="3785" y="2136"/>
                    </a:lnTo>
                    <a:lnTo>
                      <a:pt x="3685" y="2173"/>
                    </a:lnTo>
                    <a:lnTo>
                      <a:pt x="3587" y="2213"/>
                    </a:lnTo>
                    <a:lnTo>
                      <a:pt x="3489" y="2256"/>
                    </a:lnTo>
                    <a:lnTo>
                      <a:pt x="3393" y="2302"/>
                    </a:lnTo>
                    <a:lnTo>
                      <a:pt x="3299" y="2352"/>
                    </a:lnTo>
                    <a:lnTo>
                      <a:pt x="3206" y="2404"/>
                    </a:lnTo>
                    <a:lnTo>
                      <a:pt x="3115" y="2460"/>
                    </a:lnTo>
                    <a:lnTo>
                      <a:pt x="3026" y="2519"/>
                    </a:lnTo>
                    <a:lnTo>
                      <a:pt x="2938" y="2580"/>
                    </a:lnTo>
                    <a:lnTo>
                      <a:pt x="2853" y="2645"/>
                    </a:lnTo>
                    <a:lnTo>
                      <a:pt x="2770" y="2711"/>
                    </a:lnTo>
                    <a:lnTo>
                      <a:pt x="2689" y="2781"/>
                    </a:lnTo>
                    <a:lnTo>
                      <a:pt x="2611" y="2853"/>
                    </a:lnTo>
                    <a:lnTo>
                      <a:pt x="2535" y="2928"/>
                    </a:lnTo>
                    <a:lnTo>
                      <a:pt x="2462" y="3005"/>
                    </a:lnTo>
                    <a:lnTo>
                      <a:pt x="2391" y="3084"/>
                    </a:lnTo>
                    <a:lnTo>
                      <a:pt x="2323" y="3166"/>
                    </a:lnTo>
                    <a:lnTo>
                      <a:pt x="2257" y="3249"/>
                    </a:lnTo>
                    <a:lnTo>
                      <a:pt x="2194" y="3335"/>
                    </a:lnTo>
                    <a:lnTo>
                      <a:pt x="2134" y="3424"/>
                    </a:lnTo>
                    <a:lnTo>
                      <a:pt x="2077" y="3514"/>
                    </a:lnTo>
                    <a:lnTo>
                      <a:pt x="2022" y="3606"/>
                    </a:lnTo>
                    <a:lnTo>
                      <a:pt x="1971" y="3700"/>
                    </a:lnTo>
                    <a:lnTo>
                      <a:pt x="1923" y="3795"/>
                    </a:lnTo>
                    <a:lnTo>
                      <a:pt x="1878" y="3892"/>
                    </a:lnTo>
                    <a:lnTo>
                      <a:pt x="1836" y="3990"/>
                    </a:lnTo>
                    <a:lnTo>
                      <a:pt x="1797" y="4089"/>
                    </a:lnTo>
                    <a:lnTo>
                      <a:pt x="1762" y="4190"/>
                    </a:lnTo>
                    <a:lnTo>
                      <a:pt x="1730" y="4291"/>
                    </a:lnTo>
                    <a:lnTo>
                      <a:pt x="1701" y="4394"/>
                    </a:lnTo>
                    <a:lnTo>
                      <a:pt x="1676" y="4497"/>
                    </a:lnTo>
                    <a:lnTo>
                      <a:pt x="1654" y="4601"/>
                    </a:lnTo>
                    <a:lnTo>
                      <a:pt x="1635" y="4706"/>
                    </a:lnTo>
                    <a:lnTo>
                      <a:pt x="1620" y="4812"/>
                    </a:lnTo>
                    <a:close/>
                  </a:path>
                </a:pathLst>
              </a:custGeom>
              <a:solidFill>
                <a:schemeClr val="accent1">
                  <a:lumMod val="50000"/>
                </a:schemeClr>
              </a:solidFill>
              <a:ln>
                <a:noFill/>
              </a:ln>
            </p:spPr>
            <p:txBody>
              <a:bodyPr/>
              <a:lstStyle/>
              <a:p>
                <a:endParaRPr/>
              </a:p>
            </p:txBody>
          </p:sp>
        </p:grpSp>
      </p:grpSp>
      <p:sp>
        <p:nvSpPr>
          <p:cNvPr id="55" name="TextBox 54">
            <a:extLst>
              <a:ext uri="{FF2B5EF4-FFF2-40B4-BE49-F238E27FC236}">
                <a16:creationId xmlns:a16="http://schemas.microsoft.com/office/drawing/2014/main" id="{6391985F-C2C1-4C38-B5DC-57EF964FA33F}"/>
              </a:ext>
            </a:extLst>
          </p:cNvPr>
          <p:cNvSpPr txBox="1"/>
          <p:nvPr/>
        </p:nvSpPr>
        <p:spPr>
          <a:xfrm>
            <a:off x="571019" y="4398623"/>
            <a:ext cx="3376776" cy="1723549"/>
          </a:xfrm>
          <a:prstGeom prst="rect">
            <a:avLst/>
          </a:prstGeom>
          <a:noFill/>
        </p:spPr>
        <p:txBody>
          <a:bodyPr wrap="square" lIns="0" tIns="0" rIns="0" bIns="0" rtlCol="0">
            <a:normAutofit/>
          </a:bodyPr>
          <a:lstStyle/>
          <a:p>
            <a:pPr algn="ctr"/>
            <a:r>
              <a:rPr lang="en-PH" sz="1600" b="1" dirty="0">
                <a:latin typeface="Arial" panose="020B0604020202020204" pitchFamily="34" charset="0"/>
              </a:rPr>
              <a:t>Horizon one: </a:t>
            </a:r>
            <a:r>
              <a:rPr lang="en-PH" sz="1600" dirty="0">
                <a:latin typeface="Arial" panose="020B0604020202020204" pitchFamily="34" charset="0"/>
              </a:rPr>
              <a:t>lock in quality — unified curriculum, new data platform, leadership academy, and the campaign's quiet phase.</a:t>
            </a:r>
          </a:p>
        </p:txBody>
      </p:sp>
      <p:sp>
        <p:nvSpPr>
          <p:cNvPr id="56" name="TextBox 55">
            <a:extLst>
              <a:ext uri="{FF2B5EF4-FFF2-40B4-BE49-F238E27FC236}">
                <a16:creationId xmlns:a16="http://schemas.microsoft.com/office/drawing/2014/main" id="{427A9348-7C22-42B8-A955-0A25A1C887EF}"/>
              </a:ext>
            </a:extLst>
          </p:cNvPr>
          <p:cNvSpPr txBox="1"/>
          <p:nvPr/>
        </p:nvSpPr>
        <p:spPr>
          <a:xfrm>
            <a:off x="571019" y="4046198"/>
            <a:ext cx="3376776" cy="307777"/>
          </a:xfrm>
          <a:prstGeom prst="rect">
            <a:avLst/>
          </a:prstGeom>
          <a:noFill/>
        </p:spPr>
        <p:txBody>
          <a:bodyPr wrap="square" lIns="0" tIns="0" rIns="0" bIns="0" rtlCol="0" anchor="b">
            <a:normAutofit/>
          </a:bodyPr>
          <a:lstStyle/>
          <a:p>
            <a:pPr algn="ctr"/>
            <a:r>
              <a:rPr lang="en-PH" sz="2000" dirty="0">
                <a:solidFill>
                  <a:schemeClr val="accent1"/>
                </a:solidFill>
                <a:latin typeface="Arial" panose="020B0604020202020204" pitchFamily="34" charset="0"/>
              </a:rPr>
              <a:t>Strengthen</a:t>
            </a:r>
          </a:p>
        </p:txBody>
      </p:sp>
      <p:sp>
        <p:nvSpPr>
          <p:cNvPr id="59" name="TextBox 58">
            <a:extLst>
              <a:ext uri="{FF2B5EF4-FFF2-40B4-BE49-F238E27FC236}">
                <a16:creationId xmlns:a16="http://schemas.microsoft.com/office/drawing/2014/main" id="{1F5776B3-BED8-4273-9665-87E73A06A7C5}"/>
              </a:ext>
            </a:extLst>
          </p:cNvPr>
          <p:cNvSpPr txBox="1"/>
          <p:nvPr/>
        </p:nvSpPr>
        <p:spPr>
          <a:xfrm>
            <a:off x="4407613" y="4398623"/>
            <a:ext cx="3376776" cy="1723549"/>
          </a:xfrm>
          <a:prstGeom prst="rect">
            <a:avLst/>
          </a:prstGeom>
          <a:noFill/>
        </p:spPr>
        <p:txBody>
          <a:bodyPr wrap="square" lIns="0" tIns="0" rIns="0" bIns="0" rtlCol="0">
            <a:normAutofit/>
          </a:bodyPr>
          <a:lstStyle/>
          <a:p>
            <a:pPr algn="ctr"/>
            <a:r>
              <a:rPr lang="en-PH" sz="1600" b="1" dirty="0">
                <a:latin typeface="Arial" panose="020B0604020202020204" pitchFamily="34" charset="0"/>
              </a:rPr>
              <a:t>Horizon two: </a:t>
            </a:r>
            <a:r>
              <a:rPr lang="en-PH" sz="1600" dirty="0">
                <a:latin typeface="Arial" panose="020B0604020202020204" pitchFamily="34" charset="0"/>
              </a:rPr>
              <a:t>grow — 15 new sites open, BrightPath reaches 800 learners, and the Futures Fund goes public.</a:t>
            </a:r>
          </a:p>
        </p:txBody>
      </p:sp>
      <p:sp>
        <p:nvSpPr>
          <p:cNvPr id="60" name="TextBox 59">
            <a:extLst>
              <a:ext uri="{FF2B5EF4-FFF2-40B4-BE49-F238E27FC236}">
                <a16:creationId xmlns:a16="http://schemas.microsoft.com/office/drawing/2014/main" id="{037878D1-E442-418E-A858-D0F6B4014EDB}"/>
              </a:ext>
            </a:extLst>
          </p:cNvPr>
          <p:cNvSpPr txBox="1"/>
          <p:nvPr/>
        </p:nvSpPr>
        <p:spPr>
          <a:xfrm>
            <a:off x="4407613" y="4046198"/>
            <a:ext cx="3376776" cy="307777"/>
          </a:xfrm>
          <a:prstGeom prst="rect">
            <a:avLst/>
          </a:prstGeom>
          <a:noFill/>
        </p:spPr>
        <p:txBody>
          <a:bodyPr wrap="square" lIns="0" tIns="0" rIns="0" bIns="0" rtlCol="0" anchor="b">
            <a:normAutofit/>
          </a:bodyPr>
          <a:lstStyle/>
          <a:p>
            <a:pPr algn="ctr"/>
            <a:r>
              <a:rPr lang="en-PH" sz="2000" dirty="0">
                <a:solidFill>
                  <a:schemeClr val="accent1"/>
                </a:solidFill>
                <a:latin typeface="Arial" panose="020B0604020202020204" pitchFamily="34" charset="0"/>
              </a:rPr>
              <a:t>Expand</a:t>
            </a:r>
          </a:p>
        </p:txBody>
      </p:sp>
      <p:sp>
        <p:nvSpPr>
          <p:cNvPr id="62" name="TextBox 61">
            <a:extLst>
              <a:ext uri="{FF2B5EF4-FFF2-40B4-BE49-F238E27FC236}">
                <a16:creationId xmlns:a16="http://schemas.microsoft.com/office/drawing/2014/main" id="{9525C281-2808-4FB2-AD7F-6C362EBD545C}"/>
              </a:ext>
            </a:extLst>
          </p:cNvPr>
          <p:cNvSpPr txBox="1"/>
          <p:nvPr/>
        </p:nvSpPr>
        <p:spPr>
          <a:xfrm>
            <a:off x="8244206" y="4398623"/>
            <a:ext cx="3376776" cy="1723549"/>
          </a:xfrm>
          <a:prstGeom prst="rect">
            <a:avLst/>
          </a:prstGeom>
          <a:noFill/>
        </p:spPr>
        <p:txBody>
          <a:bodyPr wrap="square" lIns="0" tIns="0" rIns="0" bIns="0" rtlCol="0">
            <a:normAutofit/>
          </a:bodyPr>
          <a:lstStyle/>
          <a:p>
            <a:pPr algn="ctr"/>
            <a:r>
              <a:rPr lang="en-PH" sz="1600" b="1" dirty="0">
                <a:latin typeface="Arial" panose="020B0604020202020204" pitchFamily="34" charset="0"/>
              </a:rPr>
              <a:t>Horizon three: </a:t>
            </a:r>
            <a:r>
              <a:rPr lang="en-PH" sz="1600" dirty="0">
                <a:latin typeface="Arial" panose="020B0604020202020204" pitchFamily="34" charset="0"/>
              </a:rPr>
              <a:t>sustain — 10,000 youth a year, six months of reserves, and a permanent evaluation endowment.</a:t>
            </a:r>
          </a:p>
        </p:txBody>
      </p:sp>
      <p:sp>
        <p:nvSpPr>
          <p:cNvPr id="63" name="TextBox 62">
            <a:extLst>
              <a:ext uri="{FF2B5EF4-FFF2-40B4-BE49-F238E27FC236}">
                <a16:creationId xmlns:a16="http://schemas.microsoft.com/office/drawing/2014/main" id="{69CB41FA-FAD6-46EC-9B87-AF18C5D5F2BD}"/>
              </a:ext>
            </a:extLst>
          </p:cNvPr>
          <p:cNvSpPr txBox="1"/>
          <p:nvPr/>
        </p:nvSpPr>
        <p:spPr>
          <a:xfrm>
            <a:off x="8244206" y="4046198"/>
            <a:ext cx="3376776" cy="307777"/>
          </a:xfrm>
          <a:prstGeom prst="rect">
            <a:avLst/>
          </a:prstGeom>
          <a:noFill/>
        </p:spPr>
        <p:txBody>
          <a:bodyPr wrap="square" lIns="0" tIns="0" rIns="0" bIns="0" rtlCol="0" anchor="b">
            <a:normAutofit/>
          </a:bodyPr>
          <a:lstStyle/>
          <a:p>
            <a:pPr algn="ctr"/>
            <a:r>
              <a:rPr lang="en-PH" sz="2000" dirty="0">
                <a:solidFill>
                  <a:schemeClr val="accent1"/>
                </a:solidFill>
                <a:latin typeface="Arial" panose="020B0604020202020204" pitchFamily="34" charset="0"/>
              </a:rPr>
              <a:t>Sustain</a:t>
            </a:r>
          </a:p>
        </p:txBody>
      </p:sp>
      <p:sp>
        <p:nvSpPr>
          <p:cNvPr id="64" name="TextBox 63">
            <a:extLst>
              <a:ext uri="{FF2B5EF4-FFF2-40B4-BE49-F238E27FC236}">
                <a16:creationId xmlns:a16="http://schemas.microsoft.com/office/drawing/2014/main" id="{C9D836E9-BA1B-43E8-9099-99033F29DF85}"/>
              </a:ext>
            </a:extLst>
          </p:cNvPr>
          <p:cNvSpPr txBox="1"/>
          <p:nvPr/>
        </p:nvSpPr>
        <p:spPr>
          <a:xfrm>
            <a:off x="571019" y="1547595"/>
            <a:ext cx="3376776" cy="307777"/>
          </a:xfrm>
          <a:prstGeom prst="rect">
            <a:avLst/>
          </a:prstGeom>
          <a:noFill/>
        </p:spPr>
        <p:txBody>
          <a:bodyPr wrap="square" lIns="0" tIns="0" rIns="0" bIns="0" rtlCol="0">
            <a:spAutoFit/>
          </a:bodyPr>
          <a:lstStyle/>
          <a:p>
            <a:pPr algn="ctr"/>
            <a:r>
              <a:rPr lang="en-PH" sz="2000" b="1" dirty="0">
                <a:latin typeface="Arial" panose="020B0604020202020204" pitchFamily="34" charset="0"/>
              </a:rPr>
              <a:t>2026</a:t>
            </a:r>
          </a:p>
        </p:txBody>
      </p:sp>
      <p:sp>
        <p:nvSpPr>
          <p:cNvPr id="65" name="TextBox 64">
            <a:extLst>
              <a:ext uri="{FF2B5EF4-FFF2-40B4-BE49-F238E27FC236}">
                <a16:creationId xmlns:a16="http://schemas.microsoft.com/office/drawing/2014/main" id="{85DAF2B4-811D-45F4-B700-9857F3170958}"/>
              </a:ext>
            </a:extLst>
          </p:cNvPr>
          <p:cNvSpPr txBox="1"/>
          <p:nvPr/>
        </p:nvSpPr>
        <p:spPr>
          <a:xfrm>
            <a:off x="4407613" y="1547595"/>
            <a:ext cx="3376776" cy="307777"/>
          </a:xfrm>
          <a:prstGeom prst="rect">
            <a:avLst/>
          </a:prstGeom>
          <a:noFill/>
        </p:spPr>
        <p:txBody>
          <a:bodyPr wrap="square" lIns="0" tIns="0" rIns="0" bIns="0" rtlCol="0">
            <a:spAutoFit/>
          </a:bodyPr>
          <a:lstStyle/>
          <a:p>
            <a:pPr algn="ctr"/>
            <a:r>
              <a:rPr lang="en-PH" sz="2000" b="1" dirty="0">
                <a:latin typeface="Arial" panose="020B0604020202020204" pitchFamily="34" charset="0"/>
              </a:rPr>
              <a:t>2028</a:t>
            </a:r>
          </a:p>
        </p:txBody>
      </p:sp>
      <p:sp>
        <p:nvSpPr>
          <p:cNvPr id="66" name="TextBox 65">
            <a:extLst>
              <a:ext uri="{FF2B5EF4-FFF2-40B4-BE49-F238E27FC236}">
                <a16:creationId xmlns:a16="http://schemas.microsoft.com/office/drawing/2014/main" id="{091D9425-4609-45A3-99A9-EF1B816C6AEA}"/>
              </a:ext>
            </a:extLst>
          </p:cNvPr>
          <p:cNvSpPr txBox="1"/>
          <p:nvPr/>
        </p:nvSpPr>
        <p:spPr>
          <a:xfrm>
            <a:off x="8244206" y="1547595"/>
            <a:ext cx="3376776" cy="307777"/>
          </a:xfrm>
          <a:prstGeom prst="rect">
            <a:avLst/>
          </a:prstGeom>
          <a:noFill/>
        </p:spPr>
        <p:txBody>
          <a:bodyPr wrap="square" lIns="0" tIns="0" rIns="0" bIns="0" rtlCol="0">
            <a:spAutoFit/>
          </a:bodyPr>
          <a:lstStyle/>
          <a:p>
            <a:pPr algn="ctr"/>
            <a:r>
              <a:rPr lang="en-PH" sz="2000" b="1" dirty="0">
                <a:latin typeface="Arial" panose="020B0604020202020204" pitchFamily="34" charset="0"/>
              </a:rPr>
              <a:t>2030</a:t>
            </a:r>
          </a:p>
        </p:txBody>
      </p:sp>
    </p:spTree>
    <p:extLst>
      <p:ext uri="{BB962C8B-B14F-4D97-AF65-F5344CB8AC3E}">
        <p14:creationId xmlns:p14="http://schemas.microsoft.com/office/powerpoint/2010/main" val="34850155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DA8D9-0AD5-41FB-8094-221E41FAC212}"/>
              </a:ext>
            </a:extLst>
          </p:cNvPr>
          <p:cNvSpPr>
            <a:spLocks noGrp="1"/>
          </p:cNvSpPr>
          <p:nvPr>
            <p:ph type="title"/>
          </p:nvPr>
        </p:nvSpPr>
        <p:spPr/>
        <p:txBody>
          <a:bodyPr/>
          <a:lstStyle/>
          <a:p>
            <a:r>
              <a:rPr lang="en-PH" dirty="0"/>
              <a:t>Key Risks &amp; Mitigation</a:t>
            </a:r>
          </a:p>
        </p:txBody>
      </p:sp>
      <p:sp>
        <p:nvSpPr>
          <p:cNvPr id="3" name="Text Placeholder 11">
            <a:extLst>
              <a:ext uri="{FF2B5EF4-FFF2-40B4-BE49-F238E27FC236}">
                <a16:creationId xmlns:a16="http://schemas.microsoft.com/office/drawing/2014/main" id="{4C2E005A-DBB8-4948-8AE3-6D2AC2180E91}"/>
              </a:ext>
            </a:extLst>
          </p:cNvPr>
          <p:cNvSpPr txBox="1">
            <a:spLocks/>
          </p:cNvSpPr>
          <p:nvPr/>
        </p:nvSpPr>
        <p:spPr>
          <a:xfrm>
            <a:off x="2781595" y="2060545"/>
            <a:ext cx="8839387" cy="863195"/>
          </a:xfrm>
          <a:prstGeom prst="rect">
            <a:avLst/>
          </a:prstGeom>
        </p:spPr>
        <p:txBody>
          <a:bodyPr lIns="0" tIns="0" rIns="0" bIns="0" anchor="ctr">
            <a:normAutofit lnSpcReduction="10000"/>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indent="-182563">
              <a:spcBef>
                <a:spcPts val="0"/>
              </a:spcBef>
            </a:pPr>
            <a:r>
              <a:rPr lang="en-PH" sz="1600" dirty="0">
                <a:latin typeface="Arial" panose="020B0604020202020204" pitchFamily="34" charset="0"/>
              </a:rPr>
              <a:t>Campaign falls short of the $25M target or pledges arrive slowly.</a:t>
            </a:r>
          </a:p>
          <a:p>
            <a:pPr marL="274638" indent="-182563">
              <a:spcBef>
                <a:spcPts val="0"/>
              </a:spcBef>
            </a:pPr>
            <a:r>
              <a:rPr lang="en-PH" sz="1600" dirty="0">
                <a:latin typeface="Arial" panose="020B0604020202020204" pitchFamily="34" charset="0"/>
              </a:rPr>
              <a:t>Mitigation: wave-gated spending means we never build costs ahead of secured revenue; each wave is separately fundable.</a:t>
            </a:r>
          </a:p>
          <a:p>
            <a:pPr marL="274638" indent="-182563">
              <a:spcBef>
                <a:spcPts val="0"/>
              </a:spcBef>
            </a:pPr>
            <a:r>
              <a:rPr lang="en-PH" sz="1600" dirty="0">
                <a:latin typeface="Arial" panose="020B0604020202020204" pitchFamily="34" charset="0"/>
              </a:rPr>
              <a:t>Owner: CEO and Development Committee.</a:t>
            </a:r>
          </a:p>
        </p:txBody>
      </p:sp>
      <p:sp>
        <p:nvSpPr>
          <p:cNvPr id="6" name="Text Placeholder 11">
            <a:extLst>
              <a:ext uri="{FF2B5EF4-FFF2-40B4-BE49-F238E27FC236}">
                <a16:creationId xmlns:a16="http://schemas.microsoft.com/office/drawing/2014/main" id="{F82C093A-3623-49F7-BD3F-9606D6EB1E21}"/>
              </a:ext>
            </a:extLst>
          </p:cNvPr>
          <p:cNvSpPr txBox="1">
            <a:spLocks/>
          </p:cNvSpPr>
          <p:nvPr/>
        </p:nvSpPr>
        <p:spPr>
          <a:xfrm>
            <a:off x="2781595" y="3096874"/>
            <a:ext cx="8839387" cy="863195"/>
          </a:xfrm>
          <a:prstGeom prst="rect">
            <a:avLst/>
          </a:prstGeom>
        </p:spPr>
        <p:txBody>
          <a:bodyPr lIns="0" tIns="0" rIns="0" bIns="0" anchor="ctr">
            <a:normAutofit lnSpcReduction="10000"/>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indent="-182563">
              <a:spcBef>
                <a:spcPts val="0"/>
              </a:spcBef>
            </a:pPr>
            <a:r>
              <a:rPr lang="en-PH" sz="1600" dirty="0">
                <a:latin typeface="Arial" panose="020B0604020202020204" pitchFamily="34" charset="0"/>
              </a:rPr>
              <a:t>We cannot hire 54 staff or recruit 780 volunteers fast enough.</a:t>
            </a:r>
          </a:p>
          <a:p>
            <a:pPr marL="274638" indent="-182563">
              <a:spcBef>
                <a:spcPts val="0"/>
              </a:spcBef>
            </a:pPr>
            <a:r>
              <a:rPr lang="en-PH" sz="1600" dirty="0">
                <a:latin typeface="Arial" panose="020B0604020202020204" pitchFamily="34" charset="0"/>
              </a:rPr>
              <a:t>Mitigation: leadership academy grows talent internally; volunteer mobilization team and employer partnerships widen the funnel.</a:t>
            </a:r>
          </a:p>
          <a:p>
            <a:pPr marL="274638" indent="-182563">
              <a:spcBef>
                <a:spcPts val="0"/>
              </a:spcBef>
            </a:pPr>
            <a:r>
              <a:rPr lang="en-PH" sz="1600" dirty="0">
                <a:latin typeface="Arial" panose="020B0604020202020204" pitchFamily="34" charset="0"/>
              </a:rPr>
              <a:t>Owner: VP, Operations.</a:t>
            </a:r>
          </a:p>
        </p:txBody>
      </p:sp>
      <p:sp>
        <p:nvSpPr>
          <p:cNvPr id="7" name="Text Placeholder 11">
            <a:extLst>
              <a:ext uri="{FF2B5EF4-FFF2-40B4-BE49-F238E27FC236}">
                <a16:creationId xmlns:a16="http://schemas.microsoft.com/office/drawing/2014/main" id="{D08E5619-F733-4B9B-AB60-4266987358F0}"/>
              </a:ext>
            </a:extLst>
          </p:cNvPr>
          <p:cNvSpPr txBox="1">
            <a:spLocks/>
          </p:cNvSpPr>
          <p:nvPr/>
        </p:nvSpPr>
        <p:spPr>
          <a:xfrm>
            <a:off x="2781595" y="4133203"/>
            <a:ext cx="8839387" cy="863195"/>
          </a:xfrm>
          <a:prstGeom prst="rect">
            <a:avLst/>
          </a:prstGeom>
        </p:spPr>
        <p:txBody>
          <a:bodyPr lIns="0" tIns="0" rIns="0" bIns="0" anchor="ctr">
            <a:normAutofit lnSpcReduction="10000"/>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indent="-182563">
              <a:spcBef>
                <a:spcPts val="0"/>
              </a:spcBef>
            </a:pPr>
            <a:r>
              <a:rPr lang="en-PH" sz="1600" dirty="0">
                <a:latin typeface="Arial" panose="020B0604020202020204" pitchFamily="34" charset="0"/>
              </a:rPr>
              <a:t>Rapid growth dilutes program quality and outcomes slip.</a:t>
            </a:r>
          </a:p>
          <a:p>
            <a:pPr marL="274638" indent="-182563">
              <a:spcBef>
                <a:spcPts val="0"/>
              </a:spcBef>
            </a:pPr>
            <a:r>
              <a:rPr lang="en-PH" sz="1600" dirty="0">
                <a:latin typeface="Arial" panose="020B0604020202020204" pitchFamily="34" charset="0"/>
              </a:rPr>
              <a:t>Mitigation: hard quality gates pause expansion automatically; the site-lead ratio is protected in every budget scenario.</a:t>
            </a:r>
          </a:p>
          <a:p>
            <a:pPr marL="274638" indent="-182563">
              <a:spcBef>
                <a:spcPts val="0"/>
              </a:spcBef>
            </a:pPr>
            <a:r>
              <a:rPr lang="en-PH" sz="1600" dirty="0">
                <a:latin typeface="Arial" panose="020B0604020202020204" pitchFamily="34" charset="0"/>
              </a:rPr>
              <a:t>Owner: Chief Program Officer and board.</a:t>
            </a:r>
          </a:p>
        </p:txBody>
      </p:sp>
      <p:sp>
        <p:nvSpPr>
          <p:cNvPr id="8" name="Text Placeholder 8">
            <a:extLst>
              <a:ext uri="{FF2B5EF4-FFF2-40B4-BE49-F238E27FC236}">
                <a16:creationId xmlns:a16="http://schemas.microsoft.com/office/drawing/2014/main" id="{EAD5A482-16D9-4770-828D-5DE964596E32}"/>
              </a:ext>
            </a:extLst>
          </p:cNvPr>
          <p:cNvSpPr txBox="1">
            <a:spLocks/>
          </p:cNvSpPr>
          <p:nvPr/>
        </p:nvSpPr>
        <p:spPr>
          <a:xfrm>
            <a:off x="1026159" y="2060545"/>
            <a:ext cx="1595121" cy="863195"/>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chemeClr val="accent1"/>
                </a:solidFill>
                <a:latin typeface="Arial" panose="020B0604020202020204" pitchFamily="34" charset="0"/>
              </a:rPr>
              <a:t>Funding </a:t>
            </a:r>
            <a:r>
              <a:rPr lang="en-PH" sz="2000" dirty="0">
                <a:solidFill>
                  <a:schemeClr val="accent1"/>
                </a:solidFill>
                <a:latin typeface="Arial" panose="020B0604020202020204" pitchFamily="34" charset="0"/>
              </a:rPr>
              <a:t>gap</a:t>
            </a:r>
          </a:p>
        </p:txBody>
      </p:sp>
      <p:sp>
        <p:nvSpPr>
          <p:cNvPr id="9" name="Text Placeholder 8">
            <a:extLst>
              <a:ext uri="{FF2B5EF4-FFF2-40B4-BE49-F238E27FC236}">
                <a16:creationId xmlns:a16="http://schemas.microsoft.com/office/drawing/2014/main" id="{41556573-85B6-4F08-B377-8D97A65A0E9B}"/>
              </a:ext>
            </a:extLst>
          </p:cNvPr>
          <p:cNvSpPr txBox="1">
            <a:spLocks/>
          </p:cNvSpPr>
          <p:nvPr/>
        </p:nvSpPr>
        <p:spPr>
          <a:xfrm>
            <a:off x="1026159" y="3075009"/>
            <a:ext cx="1595121" cy="895991"/>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chemeClr val="accent1"/>
                </a:solidFill>
                <a:latin typeface="Arial" panose="020B0604020202020204" pitchFamily="34" charset="0"/>
              </a:rPr>
              <a:t>Talent s</a:t>
            </a:r>
            <a:r>
              <a:rPr lang="en-PH" sz="2000" dirty="0">
                <a:solidFill>
                  <a:schemeClr val="accent1"/>
                </a:solidFill>
                <a:latin typeface="Arial" panose="020B0604020202020204" pitchFamily="34" charset="0"/>
              </a:rPr>
              <a:t>hortage</a:t>
            </a:r>
          </a:p>
        </p:txBody>
      </p:sp>
      <p:sp>
        <p:nvSpPr>
          <p:cNvPr id="10" name="Text Placeholder 8">
            <a:extLst>
              <a:ext uri="{FF2B5EF4-FFF2-40B4-BE49-F238E27FC236}">
                <a16:creationId xmlns:a16="http://schemas.microsoft.com/office/drawing/2014/main" id="{B48481C9-A9BA-4E8C-A8AF-459512D7EF06}"/>
              </a:ext>
            </a:extLst>
          </p:cNvPr>
          <p:cNvSpPr txBox="1">
            <a:spLocks/>
          </p:cNvSpPr>
          <p:nvPr/>
        </p:nvSpPr>
        <p:spPr>
          <a:xfrm>
            <a:off x="1026159" y="4122269"/>
            <a:ext cx="1595121" cy="895991"/>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chemeClr val="accent1"/>
                </a:solidFill>
                <a:latin typeface="Arial" panose="020B0604020202020204" pitchFamily="34" charset="0"/>
              </a:rPr>
              <a:t>Quality </a:t>
            </a:r>
            <a:r>
              <a:rPr lang="en-PH" sz="2000" dirty="0">
                <a:solidFill>
                  <a:schemeClr val="accent1"/>
                </a:solidFill>
                <a:latin typeface="Arial" panose="020B0604020202020204" pitchFamily="34" charset="0"/>
              </a:rPr>
              <a:t>drift</a:t>
            </a:r>
          </a:p>
        </p:txBody>
      </p:sp>
      <p:sp>
        <p:nvSpPr>
          <p:cNvPr id="14" name="Text Placeholder 11">
            <a:extLst>
              <a:ext uri="{FF2B5EF4-FFF2-40B4-BE49-F238E27FC236}">
                <a16:creationId xmlns:a16="http://schemas.microsoft.com/office/drawing/2014/main" id="{5AAB0D3D-8CCB-4946-A70B-99F01953DB20}"/>
              </a:ext>
            </a:extLst>
          </p:cNvPr>
          <p:cNvSpPr txBox="1">
            <a:spLocks/>
          </p:cNvSpPr>
          <p:nvPr/>
        </p:nvSpPr>
        <p:spPr>
          <a:xfrm>
            <a:off x="2781595" y="5169529"/>
            <a:ext cx="8839387" cy="863195"/>
          </a:xfrm>
          <a:prstGeom prst="rect">
            <a:avLst/>
          </a:prstGeom>
        </p:spPr>
        <p:txBody>
          <a:bodyPr lIns="0" tIns="0" rIns="0" bIns="0" anchor="ctr">
            <a:normAutofit lnSpcReduction="10000"/>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638" indent="-182563">
              <a:spcBef>
                <a:spcPts val="0"/>
              </a:spcBef>
            </a:pPr>
            <a:r>
              <a:rPr lang="en-PH" sz="1600" dirty="0">
                <a:latin typeface="Arial" panose="020B0604020202020204" pitchFamily="34" charset="0"/>
              </a:rPr>
              <a:t>Recession cuts giving or public funding mid-plan.</a:t>
            </a:r>
          </a:p>
          <a:p>
            <a:pPr marL="274638" indent="-182563">
              <a:spcBef>
                <a:spcPts val="0"/>
              </a:spcBef>
            </a:pPr>
            <a:r>
              <a:rPr lang="en-PH" sz="1600" dirty="0">
                <a:latin typeface="Arial" panose="020B0604020202020204" pitchFamily="34" charset="0"/>
              </a:rPr>
              <a:t>Mitigation: six-month reserve target, multi-year pledge structure, and a pre-approved hold-at-Wave-2 contingency budget.</a:t>
            </a:r>
          </a:p>
          <a:p>
            <a:pPr marL="274638" indent="-182563">
              <a:spcBef>
                <a:spcPts val="0"/>
              </a:spcBef>
            </a:pPr>
            <a:r>
              <a:rPr lang="en-PH" sz="1600" dirty="0">
                <a:latin typeface="Arial" panose="020B0604020202020204" pitchFamily="34" charset="0"/>
              </a:rPr>
              <a:t>Owner: CFO and Finance Committee.</a:t>
            </a:r>
          </a:p>
        </p:txBody>
      </p:sp>
      <p:sp>
        <p:nvSpPr>
          <p:cNvPr id="15" name="Text Placeholder 8">
            <a:extLst>
              <a:ext uri="{FF2B5EF4-FFF2-40B4-BE49-F238E27FC236}">
                <a16:creationId xmlns:a16="http://schemas.microsoft.com/office/drawing/2014/main" id="{3708596A-E649-4D5C-8762-901EEEAD64B7}"/>
              </a:ext>
            </a:extLst>
          </p:cNvPr>
          <p:cNvSpPr txBox="1">
            <a:spLocks/>
          </p:cNvSpPr>
          <p:nvPr/>
        </p:nvSpPr>
        <p:spPr>
          <a:xfrm>
            <a:off x="1026159" y="5169529"/>
            <a:ext cx="1595121" cy="895991"/>
          </a:xfrm>
          <a:prstGeom prst="rect">
            <a:avLst/>
          </a:prstGeom>
        </p:spPr>
        <p:txBody>
          <a:bodyPr lIns="0" tIns="0" rIns="0" bIns="0" anchor="ctr">
            <a:normAutofit/>
          </a:bodyPr>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solidFill>
                  <a:schemeClr val="accent1"/>
                </a:solidFill>
                <a:latin typeface="Arial" panose="020B0604020202020204" pitchFamily="34" charset="0"/>
              </a:rPr>
              <a:t>Economic</a:t>
            </a:r>
            <a:r>
              <a:rPr lang="en-PH" sz="2000" dirty="0">
                <a:solidFill>
                  <a:schemeClr val="accent1"/>
                </a:solidFill>
                <a:latin typeface="Arial" panose="020B0604020202020204" pitchFamily="34" charset="0"/>
              </a:rPr>
              <a:t> shock</a:t>
            </a:r>
          </a:p>
        </p:txBody>
      </p:sp>
      <p:cxnSp>
        <p:nvCxnSpPr>
          <p:cNvPr id="12" name="Straight Connector 11">
            <a:extLst>
              <a:ext uri="{FF2B5EF4-FFF2-40B4-BE49-F238E27FC236}">
                <a16:creationId xmlns:a16="http://schemas.microsoft.com/office/drawing/2014/main" id="{08B236E2-B11C-46DD-9967-4D280127FE25}"/>
              </a:ext>
            </a:extLst>
          </p:cNvPr>
          <p:cNvCxnSpPr/>
          <p:nvPr/>
        </p:nvCxnSpPr>
        <p:spPr>
          <a:xfrm>
            <a:off x="571018" y="4046636"/>
            <a:ext cx="11049903" cy="0"/>
          </a:xfrm>
          <a:prstGeom prst="line">
            <a:avLst/>
          </a:prstGeom>
          <a:ln w="9525">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FC058CA-1DA3-46BA-81CA-5BB1DC7ADE05}"/>
              </a:ext>
            </a:extLst>
          </p:cNvPr>
          <p:cNvCxnSpPr/>
          <p:nvPr/>
        </p:nvCxnSpPr>
        <p:spPr>
          <a:xfrm>
            <a:off x="571018" y="3010307"/>
            <a:ext cx="11049903" cy="0"/>
          </a:xfrm>
          <a:prstGeom prst="line">
            <a:avLst/>
          </a:prstGeom>
          <a:ln w="9525">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0F20789-2225-40D3-990A-65F219D102C8}"/>
              </a:ext>
            </a:extLst>
          </p:cNvPr>
          <p:cNvCxnSpPr/>
          <p:nvPr/>
        </p:nvCxnSpPr>
        <p:spPr>
          <a:xfrm>
            <a:off x="571018" y="5082964"/>
            <a:ext cx="11049903" cy="0"/>
          </a:xfrm>
          <a:prstGeom prst="line">
            <a:avLst/>
          </a:prstGeom>
          <a:ln w="9525">
            <a:solidFill>
              <a:schemeClr val="tx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Slide Number Placeholder 10">
            <a:extLst>
              <a:ext uri="{FF2B5EF4-FFF2-40B4-BE49-F238E27FC236}">
                <a16:creationId xmlns:a16="http://schemas.microsoft.com/office/drawing/2014/main" id="{6ED8A7C6-3247-4FE7-AB41-C9AA729FB05A}"/>
              </a:ext>
            </a:extLst>
          </p:cNvPr>
          <p:cNvSpPr>
            <a:spLocks noGrp="1"/>
          </p:cNvSpPr>
          <p:nvPr>
            <p:ph type="sldNum" sz="quarter" idx="12"/>
          </p:nvPr>
        </p:nvSpPr>
        <p:spPr/>
        <p:txBody>
          <a:bodyPr/>
          <a:lstStyle/>
          <a:p>
            <a:fld id="{40FCC99B-2112-4769-A0F7-9B55781EDC8A}" type="slidenum">
              <a:rPr lang="en-PH" smtClean="0"/>
              <a:t>48</a:t>
            </a:fld>
            <a:endParaRPr lang="en-PH" dirty="0"/>
          </a:p>
        </p:txBody>
      </p:sp>
      <p:sp>
        <p:nvSpPr>
          <p:cNvPr id="17" name="Oval 16">
            <a:extLst>
              <a:ext uri="{FF2B5EF4-FFF2-40B4-BE49-F238E27FC236}">
                <a16:creationId xmlns:a16="http://schemas.microsoft.com/office/drawing/2014/main" id="{383D7237-60E4-429A-96A2-40D9322E7021}"/>
              </a:ext>
            </a:extLst>
          </p:cNvPr>
          <p:cNvSpPr/>
          <p:nvPr/>
        </p:nvSpPr>
        <p:spPr>
          <a:xfrm>
            <a:off x="571018" y="2319422"/>
            <a:ext cx="345440" cy="345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rPr>
              <a:t>1</a:t>
            </a:r>
            <a:endParaRPr lang="en-PH" sz="1600" dirty="0">
              <a:latin typeface="Arial" panose="020B0604020202020204" pitchFamily="34" charset="0"/>
            </a:endParaRPr>
          </a:p>
        </p:txBody>
      </p:sp>
      <p:sp>
        <p:nvSpPr>
          <p:cNvPr id="19" name="Oval 18">
            <a:extLst>
              <a:ext uri="{FF2B5EF4-FFF2-40B4-BE49-F238E27FC236}">
                <a16:creationId xmlns:a16="http://schemas.microsoft.com/office/drawing/2014/main" id="{CEB0AC0E-B571-4427-A44C-C2239D266DA5}"/>
              </a:ext>
            </a:extLst>
          </p:cNvPr>
          <p:cNvSpPr/>
          <p:nvPr/>
        </p:nvSpPr>
        <p:spPr>
          <a:xfrm>
            <a:off x="571018" y="3361216"/>
            <a:ext cx="345440" cy="345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rPr>
              <a:t>2</a:t>
            </a:r>
            <a:endParaRPr lang="en-PH" sz="1600" dirty="0">
              <a:latin typeface="Arial" panose="020B0604020202020204" pitchFamily="34" charset="0"/>
            </a:endParaRPr>
          </a:p>
        </p:txBody>
      </p:sp>
      <p:sp>
        <p:nvSpPr>
          <p:cNvPr id="20" name="Oval 19">
            <a:extLst>
              <a:ext uri="{FF2B5EF4-FFF2-40B4-BE49-F238E27FC236}">
                <a16:creationId xmlns:a16="http://schemas.microsoft.com/office/drawing/2014/main" id="{384ACAF6-2F95-465C-B361-6920EFEC8DA0}"/>
              </a:ext>
            </a:extLst>
          </p:cNvPr>
          <p:cNvSpPr/>
          <p:nvPr/>
        </p:nvSpPr>
        <p:spPr>
          <a:xfrm>
            <a:off x="571018" y="4403010"/>
            <a:ext cx="345440" cy="345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rPr>
              <a:t>3</a:t>
            </a:r>
            <a:endParaRPr lang="en-PH" sz="1600" dirty="0">
              <a:latin typeface="Arial" panose="020B0604020202020204" pitchFamily="34" charset="0"/>
            </a:endParaRPr>
          </a:p>
        </p:txBody>
      </p:sp>
      <p:sp>
        <p:nvSpPr>
          <p:cNvPr id="21" name="Oval 20">
            <a:extLst>
              <a:ext uri="{FF2B5EF4-FFF2-40B4-BE49-F238E27FC236}">
                <a16:creationId xmlns:a16="http://schemas.microsoft.com/office/drawing/2014/main" id="{7F1D2046-52C3-42A0-813C-F0A824FC6241}"/>
              </a:ext>
            </a:extLst>
          </p:cNvPr>
          <p:cNvSpPr/>
          <p:nvPr/>
        </p:nvSpPr>
        <p:spPr>
          <a:xfrm>
            <a:off x="571018" y="5444804"/>
            <a:ext cx="345440" cy="345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latin typeface="Arial" panose="020B0604020202020204" pitchFamily="34" charset="0"/>
              </a:rPr>
              <a:t>4</a:t>
            </a:r>
            <a:endParaRPr lang="en-PH" sz="1600" dirty="0">
              <a:latin typeface="Arial" panose="020B0604020202020204" pitchFamily="34" charset="0"/>
            </a:endParaRPr>
          </a:p>
        </p:txBody>
      </p:sp>
      <p:sp>
        <p:nvSpPr>
          <p:cNvPr id="23" name="Text Placeholder 8">
            <a:extLst>
              <a:ext uri="{FF2B5EF4-FFF2-40B4-BE49-F238E27FC236}">
                <a16:creationId xmlns:a16="http://schemas.microsoft.com/office/drawing/2014/main" id="{2A9876CA-7321-491F-8E1C-BA0365BBE462}"/>
              </a:ext>
            </a:extLst>
          </p:cNvPr>
          <p:cNvSpPr txBox="1">
            <a:spLocks/>
          </p:cNvSpPr>
          <p:nvPr/>
        </p:nvSpPr>
        <p:spPr>
          <a:xfrm>
            <a:off x="571169" y="1350121"/>
            <a:ext cx="7323301" cy="431762"/>
          </a:xfrm>
          <a:prstGeom prst="rect">
            <a:avLst/>
          </a:prstGeom>
        </p:spPr>
        <p:txBody>
          <a:bodyPr lIns="0" tIns="0" rIns="0" bIns="0" anchor="b"/>
          <a:lstStyle>
            <a:lvl1pPr marL="228600" indent="-228600" algn="l" defTabSz="914400" rtl="0" eaLnBrk="1" latinLnBrk="0" hangingPunct="1">
              <a:lnSpc>
                <a:spcPct val="90000"/>
              </a:lnSpc>
              <a:spcBef>
                <a:spcPts val="1000"/>
              </a:spcBef>
              <a:buClr>
                <a:srgbClr val="28B974"/>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chemeClr val="accent1"/>
                </a:solidFill>
                <a:latin typeface="Arial" panose="020B0604020202020204" pitchFamily="34" charset="0"/>
              </a:rPr>
              <a:t>What we </a:t>
            </a:r>
            <a:r>
              <a:rPr lang="en-PH" dirty="0">
                <a:solidFill>
                  <a:schemeClr val="accent1"/>
                </a:solidFill>
                <a:latin typeface="Arial" panose="020B0604020202020204" pitchFamily="34" charset="0"/>
              </a:rPr>
              <a:t>watch</a:t>
            </a:r>
          </a:p>
        </p:txBody>
      </p:sp>
      <p:cxnSp>
        <p:nvCxnSpPr>
          <p:cNvPr id="24" name="Straight Connector 23">
            <a:extLst>
              <a:ext uri="{FF2B5EF4-FFF2-40B4-BE49-F238E27FC236}">
                <a16:creationId xmlns:a16="http://schemas.microsoft.com/office/drawing/2014/main" id="{89E441D3-CE1B-4578-93E0-7A519296A436}"/>
              </a:ext>
            </a:extLst>
          </p:cNvPr>
          <p:cNvCxnSpPr>
            <a:cxnSpLocks/>
          </p:cNvCxnSpPr>
          <p:nvPr/>
        </p:nvCxnSpPr>
        <p:spPr>
          <a:xfrm>
            <a:off x="571017" y="1842843"/>
            <a:ext cx="11049964" cy="0"/>
          </a:xfrm>
          <a:prstGeom prst="line">
            <a:avLst/>
          </a:prstGeom>
          <a:ln w="15875" cap="rnd">
            <a:solidFill>
              <a:schemeClr val="accent1"/>
            </a:solidFill>
            <a:prstDash val="sysDot"/>
            <a:roun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8404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5F06EB2-5BA0-4831-96B2-244AF4CFE4A4}"/>
              </a:ext>
            </a:extLst>
          </p:cNvPr>
          <p:cNvSpPr>
            <a:spLocks noGrp="1"/>
          </p:cNvSpPr>
          <p:nvPr>
            <p:ph type="title"/>
          </p:nvPr>
        </p:nvSpPr>
        <p:spPr/>
        <p:txBody>
          <a:bodyPr>
            <a:normAutofit/>
          </a:bodyPr>
          <a:lstStyle/>
          <a:p>
            <a:r>
              <a:rPr lang="en-PH" dirty="0"/>
              <a:t>Partner With Us: The Futures Fund</a:t>
            </a:r>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49</a:t>
            </a:fld>
            <a:endParaRPr lang="en-PH" dirty="0"/>
          </a:p>
        </p:txBody>
      </p:sp>
      <p:sp>
        <p:nvSpPr>
          <p:cNvPr id="6" name="Freeform: Shape 5">
            <a:extLst>
              <a:ext uri="{FF2B5EF4-FFF2-40B4-BE49-F238E27FC236}">
                <a16:creationId xmlns:a16="http://schemas.microsoft.com/office/drawing/2014/main" id="{9B737321-3DEE-47CC-B898-BC4DC68D7F7C}"/>
              </a:ext>
            </a:extLst>
          </p:cNvPr>
          <p:cNvSpPr/>
          <p:nvPr/>
        </p:nvSpPr>
        <p:spPr>
          <a:xfrm>
            <a:off x="571018" y="2717272"/>
            <a:ext cx="3806489" cy="2801775"/>
          </a:xfrm>
          <a:custGeom>
            <a:avLst/>
            <a:gdLst>
              <a:gd name="connsiteX0" fmla="*/ 0 w 3909614"/>
              <a:gd name="connsiteY0" fmla="*/ 0 h 2612429"/>
              <a:gd name="connsiteX1" fmla="*/ 3626671 w 3909614"/>
              <a:gd name="connsiteY1" fmla="*/ 0 h 2612429"/>
              <a:gd name="connsiteX2" fmla="*/ 3909614 w 3909614"/>
              <a:gd name="connsiteY2" fmla="*/ 954920 h 2612429"/>
              <a:gd name="connsiteX3" fmla="*/ 3418494 w 3909614"/>
              <a:gd name="connsiteY3" fmla="*/ 2612429 h 2612429"/>
              <a:gd name="connsiteX4" fmla="*/ 0 w 3909614"/>
              <a:gd name="connsiteY4" fmla="*/ 2612429 h 2612429"/>
              <a:gd name="connsiteX5" fmla="*/ 0 w 3909614"/>
              <a:gd name="connsiteY5" fmla="*/ 0 h 2612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09614" h="2612429">
                <a:moveTo>
                  <a:pt x="0" y="0"/>
                </a:moveTo>
                <a:lnTo>
                  <a:pt x="3626671" y="0"/>
                </a:lnTo>
                <a:lnTo>
                  <a:pt x="3909614" y="954920"/>
                </a:lnTo>
                <a:lnTo>
                  <a:pt x="3418494" y="2612429"/>
                </a:lnTo>
                <a:lnTo>
                  <a:pt x="0" y="2612429"/>
                </a:lnTo>
                <a:lnTo>
                  <a:pt x="0" y="0"/>
                </a:lnTo>
                <a:close/>
              </a:path>
            </a:pathLst>
          </a:custGeom>
          <a:solidFill>
            <a:schemeClr val="bg1"/>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tx1"/>
              </a:solidFill>
            </a:endParaRPr>
          </a:p>
        </p:txBody>
      </p:sp>
      <p:sp>
        <p:nvSpPr>
          <p:cNvPr id="7" name="Freeform: Shape 6">
            <a:extLst>
              <a:ext uri="{FF2B5EF4-FFF2-40B4-BE49-F238E27FC236}">
                <a16:creationId xmlns:a16="http://schemas.microsoft.com/office/drawing/2014/main" id="{B88A100C-1B90-489D-9A45-67B32FC9D4F7}"/>
              </a:ext>
            </a:extLst>
          </p:cNvPr>
          <p:cNvSpPr/>
          <p:nvPr/>
        </p:nvSpPr>
        <p:spPr>
          <a:xfrm>
            <a:off x="4178187" y="2710292"/>
            <a:ext cx="3806489" cy="2808755"/>
          </a:xfrm>
          <a:custGeom>
            <a:avLst/>
            <a:gdLst>
              <a:gd name="connsiteX0" fmla="*/ 193453 w 3909614"/>
              <a:gd name="connsiteY0" fmla="*/ 0 h 2618937"/>
              <a:gd name="connsiteX1" fmla="*/ 3642413 w 3909614"/>
              <a:gd name="connsiteY1" fmla="*/ 0 h 2618937"/>
              <a:gd name="connsiteX2" fmla="*/ 3909614 w 3909614"/>
              <a:gd name="connsiteY2" fmla="*/ 961433 h 2618937"/>
              <a:gd name="connsiteX3" fmla="*/ 3448960 w 3909614"/>
              <a:gd name="connsiteY3" fmla="*/ 2618937 h 2618937"/>
              <a:gd name="connsiteX4" fmla="*/ 0 w 3909614"/>
              <a:gd name="connsiteY4" fmla="*/ 2618937 h 2618937"/>
              <a:gd name="connsiteX5" fmla="*/ 460654 w 3909614"/>
              <a:gd name="connsiteY5" fmla="*/ 961433 h 2618937"/>
              <a:gd name="connsiteX6" fmla="*/ 193453 w 3909614"/>
              <a:gd name="connsiteY6" fmla="*/ 0 h 261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614" h="2618937">
                <a:moveTo>
                  <a:pt x="193453" y="0"/>
                </a:moveTo>
                <a:lnTo>
                  <a:pt x="3642413" y="0"/>
                </a:lnTo>
                <a:lnTo>
                  <a:pt x="3909614" y="961433"/>
                </a:lnTo>
                <a:lnTo>
                  <a:pt x="3448960" y="2618937"/>
                </a:lnTo>
                <a:lnTo>
                  <a:pt x="0" y="2618937"/>
                </a:lnTo>
                <a:lnTo>
                  <a:pt x="460654" y="961433"/>
                </a:lnTo>
                <a:lnTo>
                  <a:pt x="193453" y="0"/>
                </a:lnTo>
                <a:close/>
              </a:path>
            </a:pathLst>
          </a:custGeom>
          <a:solidFill>
            <a:schemeClr val="bg1"/>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tx1"/>
              </a:solidFill>
            </a:endParaRPr>
          </a:p>
        </p:txBody>
      </p:sp>
      <p:sp>
        <p:nvSpPr>
          <p:cNvPr id="8" name="Arrow: Right 7">
            <a:extLst>
              <a:ext uri="{FF2B5EF4-FFF2-40B4-BE49-F238E27FC236}">
                <a16:creationId xmlns:a16="http://schemas.microsoft.com/office/drawing/2014/main" id="{CC916CED-9576-430E-B797-68208B3E1EC9}"/>
              </a:ext>
            </a:extLst>
          </p:cNvPr>
          <p:cNvSpPr/>
          <p:nvPr/>
        </p:nvSpPr>
        <p:spPr>
          <a:xfrm>
            <a:off x="571394" y="5679650"/>
            <a:ext cx="11083348" cy="466507"/>
          </a:xfrm>
          <a:prstGeom prst="rightArrow">
            <a:avLst>
              <a:gd name="adj1" fmla="val 70652"/>
              <a:gd name="adj2" fmla="val 42158"/>
            </a:avLst>
          </a:prstGeom>
          <a:gradFill flip="none" rotWithShape="1">
            <a:gsLst>
              <a:gs pos="0">
                <a:schemeClr val="tx1">
                  <a:lumMod val="40000"/>
                  <a:lumOff val="60000"/>
                </a:schemeClr>
              </a:gs>
              <a:gs pos="100000">
                <a:schemeClr val="tx1"/>
              </a:gs>
            </a:gsLst>
            <a:lin ang="0" scaled="1"/>
            <a:tileRect/>
          </a:gradFill>
          <a:ln w="285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400" b="1" dirty="0"/>
              <a:t>Three ways to invest</a:t>
            </a:r>
          </a:p>
        </p:txBody>
      </p:sp>
      <p:sp>
        <p:nvSpPr>
          <p:cNvPr id="9" name="Freeform: Shape 8">
            <a:extLst>
              <a:ext uri="{FF2B5EF4-FFF2-40B4-BE49-F238E27FC236}">
                <a16:creationId xmlns:a16="http://schemas.microsoft.com/office/drawing/2014/main" id="{EFA27BA0-F4C0-48DA-AFC4-8041E204F85C}"/>
              </a:ext>
            </a:extLst>
          </p:cNvPr>
          <p:cNvSpPr/>
          <p:nvPr/>
        </p:nvSpPr>
        <p:spPr>
          <a:xfrm>
            <a:off x="7785355" y="1963770"/>
            <a:ext cx="3546335" cy="746523"/>
          </a:xfrm>
          <a:custGeom>
            <a:avLst/>
            <a:gdLst>
              <a:gd name="connsiteX0" fmla="*/ 0 w 3642412"/>
              <a:gd name="connsiteY0" fmla="*/ 0 h 696072"/>
              <a:gd name="connsiteX1" fmla="*/ 3448960 w 3642412"/>
              <a:gd name="connsiteY1" fmla="*/ 0 h 696072"/>
              <a:gd name="connsiteX2" fmla="*/ 3642412 w 3642412"/>
              <a:gd name="connsiteY2" fmla="*/ 696072 h 696072"/>
              <a:gd name="connsiteX3" fmla="*/ 193453 w 3642412"/>
              <a:gd name="connsiteY3" fmla="*/ 696072 h 696072"/>
              <a:gd name="connsiteX4" fmla="*/ 0 w 3642412"/>
              <a:gd name="connsiteY4" fmla="*/ 0 h 69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2412" h="696072">
                <a:moveTo>
                  <a:pt x="0" y="0"/>
                </a:moveTo>
                <a:lnTo>
                  <a:pt x="3448960" y="0"/>
                </a:lnTo>
                <a:lnTo>
                  <a:pt x="3642412" y="696072"/>
                </a:lnTo>
                <a:lnTo>
                  <a:pt x="193453" y="696072"/>
                </a:lnTo>
                <a:lnTo>
                  <a:pt x="0" y="0"/>
                </a:lnTo>
                <a:close/>
              </a:path>
            </a:pathLst>
          </a:cu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da-DK" sz="1800" b="1" dirty="0">
                <a:ea typeface="Georgia" pitchFamily="34" charset="-122"/>
                <a:cs typeface="Georgia" pitchFamily="34" charset="-120"/>
              </a:rPr>
              <a:t>Community</a:t>
            </a:r>
          </a:p>
          <a:p>
            <a:pPr marL="0" indent="0" algn="ctr">
              <a:buNone/>
            </a:pPr>
            <a:r>
              <a:rPr lang="da-DK" sz="1800" dirty="0">
                <a:ea typeface="Georgia" pitchFamily="34" charset="-122"/>
                <a:cs typeface="Georgia" pitchFamily="34" charset="-120"/>
              </a:rPr>
              <a:t> Partner</a:t>
            </a:r>
            <a:endParaRPr lang="en-US" sz="1800" dirty="0">
              <a:ea typeface="Calibri" pitchFamily="34" charset="-122"/>
              <a:cs typeface="Calibri" pitchFamily="34" charset="-120"/>
            </a:endParaRPr>
          </a:p>
        </p:txBody>
      </p:sp>
      <p:sp>
        <p:nvSpPr>
          <p:cNvPr id="10" name="Freeform: Shape 9">
            <a:extLst>
              <a:ext uri="{FF2B5EF4-FFF2-40B4-BE49-F238E27FC236}">
                <a16:creationId xmlns:a16="http://schemas.microsoft.com/office/drawing/2014/main" id="{8497C8CF-91A9-47A6-B01A-758B2B0DD373}"/>
              </a:ext>
            </a:extLst>
          </p:cNvPr>
          <p:cNvSpPr/>
          <p:nvPr/>
        </p:nvSpPr>
        <p:spPr>
          <a:xfrm>
            <a:off x="7785355" y="2710292"/>
            <a:ext cx="3806489" cy="2808755"/>
          </a:xfrm>
          <a:custGeom>
            <a:avLst/>
            <a:gdLst>
              <a:gd name="connsiteX0" fmla="*/ 193453 w 3909614"/>
              <a:gd name="connsiteY0" fmla="*/ 0 h 2618937"/>
              <a:gd name="connsiteX1" fmla="*/ 3642412 w 3909614"/>
              <a:gd name="connsiteY1" fmla="*/ 0 h 2618937"/>
              <a:gd name="connsiteX2" fmla="*/ 3909614 w 3909614"/>
              <a:gd name="connsiteY2" fmla="*/ 961433 h 2618937"/>
              <a:gd name="connsiteX3" fmla="*/ 3448960 w 3909614"/>
              <a:gd name="connsiteY3" fmla="*/ 2618937 h 2618937"/>
              <a:gd name="connsiteX4" fmla="*/ 0 w 3909614"/>
              <a:gd name="connsiteY4" fmla="*/ 2618937 h 2618937"/>
              <a:gd name="connsiteX5" fmla="*/ 460654 w 3909614"/>
              <a:gd name="connsiteY5" fmla="*/ 961433 h 2618937"/>
              <a:gd name="connsiteX6" fmla="*/ 193453 w 3909614"/>
              <a:gd name="connsiteY6" fmla="*/ 0 h 261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9614" h="2618937">
                <a:moveTo>
                  <a:pt x="193453" y="0"/>
                </a:moveTo>
                <a:lnTo>
                  <a:pt x="3642412" y="0"/>
                </a:lnTo>
                <a:lnTo>
                  <a:pt x="3909614" y="961433"/>
                </a:lnTo>
                <a:lnTo>
                  <a:pt x="3448960" y="2618937"/>
                </a:lnTo>
                <a:lnTo>
                  <a:pt x="0" y="2618937"/>
                </a:lnTo>
                <a:lnTo>
                  <a:pt x="460654" y="961433"/>
                </a:lnTo>
                <a:lnTo>
                  <a:pt x="193453" y="0"/>
                </a:lnTo>
                <a:close/>
              </a:path>
            </a:pathLst>
          </a:custGeom>
          <a:solidFill>
            <a:schemeClr val="bg1"/>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Text 7">
            <a:extLst>
              <a:ext uri="{FF2B5EF4-FFF2-40B4-BE49-F238E27FC236}">
                <a16:creationId xmlns:a16="http://schemas.microsoft.com/office/drawing/2014/main" id="{2A60451E-213C-4C40-9806-D6698D6F7BD7}"/>
              </a:ext>
            </a:extLst>
          </p:cNvPr>
          <p:cNvSpPr/>
          <p:nvPr/>
        </p:nvSpPr>
        <p:spPr>
          <a:xfrm>
            <a:off x="563164" y="3534551"/>
            <a:ext cx="3546720" cy="422937"/>
          </a:xfrm>
          <a:prstGeom prst="rect">
            <a:avLst/>
          </a:prstGeom>
          <a:noFill/>
          <a:ln/>
        </p:spPr>
        <p:txBody>
          <a:bodyPr wrap="square" lIns="0" tIns="0" rIns="0" bIns="0" rtlCol="0" anchor="b"/>
          <a:lstStyle/>
          <a:p>
            <a:pPr marL="0" indent="0" algn="ctr">
              <a:buNone/>
            </a:pPr>
            <a:r>
              <a:rPr lang="da-DK" sz="1400" b="1" dirty="0">
                <a:ea typeface="Calibri" pitchFamily="34" charset="-122"/>
                <a:cs typeface="Calibri" pitchFamily="34" charset="-120"/>
              </a:rPr>
              <a:t>Name a regional expansion wave</a:t>
            </a:r>
            <a:endParaRPr lang="en-US" sz="1400" dirty="0"/>
          </a:p>
        </p:txBody>
      </p:sp>
      <p:sp>
        <p:nvSpPr>
          <p:cNvPr id="12" name="Text 8">
            <a:extLst>
              <a:ext uri="{FF2B5EF4-FFF2-40B4-BE49-F238E27FC236}">
                <a16:creationId xmlns:a16="http://schemas.microsoft.com/office/drawing/2014/main" id="{1EC85B6C-E815-40CC-9B84-EE63DBC3D4AB}"/>
              </a:ext>
            </a:extLst>
          </p:cNvPr>
          <p:cNvSpPr/>
          <p:nvPr/>
        </p:nvSpPr>
        <p:spPr>
          <a:xfrm>
            <a:off x="937874" y="4006523"/>
            <a:ext cx="2797300" cy="441304"/>
          </a:xfrm>
          <a:prstGeom prst="rect">
            <a:avLst/>
          </a:prstGeom>
          <a:noFill/>
          <a:ln/>
        </p:spPr>
        <p:txBody>
          <a:bodyPr wrap="square" lIns="0" tIns="0" rIns="0" bIns="0" rtlCol="0" anchor="ctr"/>
          <a:lstStyle/>
          <a:p>
            <a:pPr marL="0" indent="0" algn="ctr">
              <a:buNone/>
            </a:pPr>
            <a:r>
              <a:rPr lang="fr-FR" sz="1200" dirty="0">
                <a:ea typeface="Calibri" pitchFamily="34" charset="-122"/>
                <a:cs typeface="Calibri" pitchFamily="34" charset="-120"/>
              </a:rPr>
              <a:t>Multi-year pledge recognized across all 22 new sites</a:t>
            </a:r>
            <a:endParaRPr lang="en-US" sz="1200" dirty="0"/>
          </a:p>
        </p:txBody>
      </p:sp>
      <p:sp>
        <p:nvSpPr>
          <p:cNvPr id="13" name="Text 9">
            <a:extLst>
              <a:ext uri="{FF2B5EF4-FFF2-40B4-BE49-F238E27FC236}">
                <a16:creationId xmlns:a16="http://schemas.microsoft.com/office/drawing/2014/main" id="{DF3E84B5-C1B4-4804-96EF-676345B1E0D1}"/>
              </a:ext>
            </a:extLst>
          </p:cNvPr>
          <p:cNvSpPr/>
          <p:nvPr/>
        </p:nvSpPr>
        <p:spPr>
          <a:xfrm>
            <a:off x="1129987" y="4618300"/>
            <a:ext cx="2413071" cy="499967"/>
          </a:xfrm>
          <a:prstGeom prst="roundRect">
            <a:avLst>
              <a:gd name="adj" fmla="val 50000"/>
            </a:avLst>
          </a:prstGeom>
          <a:solidFill>
            <a:schemeClr val="accent6">
              <a:lumMod val="40000"/>
              <a:lumOff val="60000"/>
            </a:schemeClr>
          </a:solidFill>
          <a:ln>
            <a:noFill/>
          </a:ln>
        </p:spPr>
        <p:txBody>
          <a:bodyPr wrap="square" lIns="0" tIns="0" rIns="0" bIns="0" rtlCol="0" anchor="ctr"/>
          <a:lstStyle/>
          <a:p>
            <a:pPr marL="0" indent="0" algn="ctr">
              <a:buNone/>
            </a:pPr>
            <a:r>
              <a:rPr lang="en-US" sz="2800" b="1" dirty="0">
                <a:solidFill>
                  <a:schemeClr val="bg1"/>
                </a:solidFill>
                <a:ea typeface="Georgia" pitchFamily="34" charset="-122"/>
                <a:cs typeface="Georgia" pitchFamily="34" charset="-120"/>
              </a:rPr>
              <a:t>$1M+</a:t>
            </a:r>
          </a:p>
        </p:txBody>
      </p:sp>
      <p:sp>
        <p:nvSpPr>
          <p:cNvPr id="14" name="Text 10">
            <a:extLst>
              <a:ext uri="{FF2B5EF4-FFF2-40B4-BE49-F238E27FC236}">
                <a16:creationId xmlns:a16="http://schemas.microsoft.com/office/drawing/2014/main" id="{6A6C864E-32DB-40B1-B2CD-4CAC07ED0F04}"/>
              </a:ext>
            </a:extLst>
          </p:cNvPr>
          <p:cNvSpPr/>
          <p:nvPr/>
        </p:nvSpPr>
        <p:spPr>
          <a:xfrm>
            <a:off x="1446242" y="5166845"/>
            <a:ext cx="1780561" cy="245169"/>
          </a:xfrm>
          <a:prstGeom prst="rect">
            <a:avLst/>
          </a:prstGeom>
          <a:noFill/>
          <a:ln/>
        </p:spPr>
        <p:txBody>
          <a:bodyPr wrap="square" lIns="0" tIns="0" rIns="0" bIns="0" rtlCol="0" anchor="ctr"/>
          <a:lstStyle/>
          <a:p>
            <a:pPr marL="0" indent="0" algn="ctr">
              <a:buNone/>
            </a:pPr>
            <a:r>
              <a:rPr lang="en-US" sz="1200" b="1" dirty="0">
                <a:ea typeface="Calibri" pitchFamily="34" charset="-122"/>
                <a:cs typeface="Calibri" pitchFamily="34" charset="-120"/>
              </a:rPr>
              <a:t>3-year pledge</a:t>
            </a:r>
            <a:endParaRPr lang="en-US" sz="1200" b="1" dirty="0"/>
          </a:p>
        </p:txBody>
      </p:sp>
      <p:sp>
        <p:nvSpPr>
          <p:cNvPr id="15" name="Freeform: Shape 14">
            <a:extLst>
              <a:ext uri="{FF2B5EF4-FFF2-40B4-BE49-F238E27FC236}">
                <a16:creationId xmlns:a16="http://schemas.microsoft.com/office/drawing/2014/main" id="{7AFF06B6-46AC-40B0-8E72-02027D7130E0}"/>
              </a:ext>
            </a:extLst>
          </p:cNvPr>
          <p:cNvSpPr/>
          <p:nvPr/>
        </p:nvSpPr>
        <p:spPr>
          <a:xfrm>
            <a:off x="571019" y="1963760"/>
            <a:ext cx="3531009" cy="753512"/>
          </a:xfrm>
          <a:custGeom>
            <a:avLst/>
            <a:gdLst>
              <a:gd name="connsiteX0" fmla="*/ 0 w 3626671"/>
              <a:gd name="connsiteY0" fmla="*/ 0 h 702589"/>
              <a:gd name="connsiteX1" fmla="*/ 3418494 w 3626671"/>
              <a:gd name="connsiteY1" fmla="*/ 0 h 702589"/>
              <a:gd name="connsiteX2" fmla="*/ 3626671 w 3626671"/>
              <a:gd name="connsiteY2" fmla="*/ 702589 h 702589"/>
              <a:gd name="connsiteX3" fmla="*/ 0 w 3626671"/>
              <a:gd name="connsiteY3" fmla="*/ 702589 h 702589"/>
              <a:gd name="connsiteX4" fmla="*/ 0 w 3626671"/>
              <a:gd name="connsiteY4" fmla="*/ 0 h 702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6671" h="702589">
                <a:moveTo>
                  <a:pt x="0" y="0"/>
                </a:moveTo>
                <a:lnTo>
                  <a:pt x="3418494" y="0"/>
                </a:lnTo>
                <a:lnTo>
                  <a:pt x="3626671" y="702589"/>
                </a:lnTo>
                <a:lnTo>
                  <a:pt x="0" y="702589"/>
                </a:lnTo>
                <a:lnTo>
                  <a:pt x="0" y="0"/>
                </a:lnTo>
                <a:close/>
              </a:path>
            </a:pathLst>
          </a:cu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da-DK" sz="1800" b="1" dirty="0">
                <a:ea typeface="Georgia" pitchFamily="34" charset="-122"/>
                <a:cs typeface="Georgia" pitchFamily="34" charset="-120"/>
              </a:rPr>
              <a:t>Visionary</a:t>
            </a:r>
          </a:p>
          <a:p>
            <a:pPr marL="0" indent="0" algn="ctr">
              <a:buNone/>
            </a:pPr>
            <a:r>
              <a:rPr lang="da-DK" sz="1800" dirty="0">
                <a:ea typeface="Georgia" pitchFamily="34" charset="-122"/>
                <a:cs typeface="Georgia" pitchFamily="34" charset="-120"/>
              </a:rPr>
              <a:t> Partner</a:t>
            </a:r>
            <a:endParaRPr lang="en-US" sz="1800" dirty="0">
              <a:ea typeface="Calibri" pitchFamily="34" charset="-122"/>
              <a:cs typeface="Calibri" pitchFamily="34" charset="-120"/>
            </a:endParaRPr>
          </a:p>
        </p:txBody>
      </p:sp>
      <p:sp>
        <p:nvSpPr>
          <p:cNvPr id="16" name="Freeform: Shape 15">
            <a:extLst>
              <a:ext uri="{FF2B5EF4-FFF2-40B4-BE49-F238E27FC236}">
                <a16:creationId xmlns:a16="http://schemas.microsoft.com/office/drawing/2014/main" id="{CD8F1E54-58C4-4F93-A4F2-46701F8AD9FD}"/>
              </a:ext>
            </a:extLst>
          </p:cNvPr>
          <p:cNvSpPr/>
          <p:nvPr/>
        </p:nvSpPr>
        <p:spPr>
          <a:xfrm>
            <a:off x="4178187" y="1963770"/>
            <a:ext cx="3546336" cy="746523"/>
          </a:xfrm>
          <a:custGeom>
            <a:avLst/>
            <a:gdLst>
              <a:gd name="connsiteX0" fmla="*/ 0 w 3642413"/>
              <a:gd name="connsiteY0" fmla="*/ 0 h 696072"/>
              <a:gd name="connsiteX1" fmla="*/ 3448960 w 3642413"/>
              <a:gd name="connsiteY1" fmla="*/ 0 h 696072"/>
              <a:gd name="connsiteX2" fmla="*/ 3642413 w 3642413"/>
              <a:gd name="connsiteY2" fmla="*/ 696072 h 696072"/>
              <a:gd name="connsiteX3" fmla="*/ 193453 w 3642413"/>
              <a:gd name="connsiteY3" fmla="*/ 696072 h 696072"/>
              <a:gd name="connsiteX4" fmla="*/ 0 w 3642413"/>
              <a:gd name="connsiteY4" fmla="*/ 0 h 69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2413" h="696072">
                <a:moveTo>
                  <a:pt x="0" y="0"/>
                </a:moveTo>
                <a:lnTo>
                  <a:pt x="3448960" y="0"/>
                </a:lnTo>
                <a:lnTo>
                  <a:pt x="3642413" y="696072"/>
                </a:lnTo>
                <a:lnTo>
                  <a:pt x="193453" y="696072"/>
                </a:lnTo>
                <a:lnTo>
                  <a:pt x="0" y="0"/>
                </a:lnTo>
                <a:close/>
              </a:path>
            </a:pathLst>
          </a:cu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da-DK" sz="1800" b="1" dirty="0">
                <a:ea typeface="Georgia" pitchFamily="34" charset="-122"/>
                <a:cs typeface="Georgia" pitchFamily="34" charset="-120"/>
              </a:rPr>
              <a:t>Impact</a:t>
            </a:r>
          </a:p>
          <a:p>
            <a:pPr marL="0" indent="0" algn="ctr">
              <a:buNone/>
            </a:pPr>
            <a:r>
              <a:rPr lang="da-DK" sz="1800" dirty="0">
                <a:ea typeface="Georgia" pitchFamily="34" charset="-122"/>
                <a:cs typeface="Georgia" pitchFamily="34" charset="-120"/>
              </a:rPr>
              <a:t> Partner</a:t>
            </a:r>
            <a:endParaRPr lang="en-US" sz="1800" dirty="0">
              <a:ea typeface="Calibri" pitchFamily="34" charset="-122"/>
              <a:cs typeface="Calibri" pitchFamily="34" charset="-120"/>
            </a:endParaRPr>
          </a:p>
        </p:txBody>
      </p:sp>
      <p:sp>
        <p:nvSpPr>
          <p:cNvPr id="17" name="Text 7">
            <a:extLst>
              <a:ext uri="{FF2B5EF4-FFF2-40B4-BE49-F238E27FC236}">
                <a16:creationId xmlns:a16="http://schemas.microsoft.com/office/drawing/2014/main" id="{ED726E80-B8CA-4491-AC76-354C3587B335}"/>
              </a:ext>
            </a:extLst>
          </p:cNvPr>
          <p:cNvSpPr/>
          <p:nvPr/>
        </p:nvSpPr>
        <p:spPr>
          <a:xfrm>
            <a:off x="4682781" y="3534551"/>
            <a:ext cx="2797300" cy="422937"/>
          </a:xfrm>
          <a:prstGeom prst="rect">
            <a:avLst/>
          </a:prstGeom>
          <a:noFill/>
          <a:ln/>
        </p:spPr>
        <p:txBody>
          <a:bodyPr wrap="square" lIns="0" tIns="0" rIns="0" bIns="0" rtlCol="0" anchor="b"/>
          <a:lstStyle/>
          <a:p>
            <a:pPr marL="0" indent="0" algn="ctr">
              <a:buNone/>
            </a:pPr>
            <a:r>
              <a:rPr lang="da-DK" sz="1400" b="1" dirty="0">
                <a:ea typeface="Calibri" pitchFamily="34" charset="-122"/>
                <a:cs typeface="Calibri" pitchFamily="34" charset="-120"/>
              </a:rPr>
              <a:t>Adopt a school site, 3 years</a:t>
            </a:r>
          </a:p>
        </p:txBody>
      </p:sp>
      <p:sp>
        <p:nvSpPr>
          <p:cNvPr id="18" name="Text 8">
            <a:extLst>
              <a:ext uri="{FF2B5EF4-FFF2-40B4-BE49-F238E27FC236}">
                <a16:creationId xmlns:a16="http://schemas.microsoft.com/office/drawing/2014/main" id="{ACC406FA-7B85-4991-889D-1EAA836AE8C8}"/>
              </a:ext>
            </a:extLst>
          </p:cNvPr>
          <p:cNvSpPr/>
          <p:nvPr/>
        </p:nvSpPr>
        <p:spPr>
          <a:xfrm>
            <a:off x="4682781" y="4006523"/>
            <a:ext cx="2797300" cy="441304"/>
          </a:xfrm>
          <a:prstGeom prst="rect">
            <a:avLst/>
          </a:prstGeom>
          <a:noFill/>
          <a:ln/>
        </p:spPr>
        <p:txBody>
          <a:bodyPr wrap="square" lIns="0" tIns="0" rIns="0" bIns="0" rtlCol="0" anchor="ctr"/>
          <a:lstStyle/>
          <a:p>
            <a:pPr marL="0" indent="0" algn="ctr">
              <a:buNone/>
            </a:pPr>
            <a:r>
              <a:rPr lang="fr-FR" sz="1200" dirty="0">
                <a:ea typeface="Calibri" pitchFamily="34" charset="-122"/>
                <a:cs typeface="Calibri" pitchFamily="34" charset="-120"/>
              </a:rPr>
              <a:t>Covers full cost of one site: staff, tutors, transport</a:t>
            </a:r>
          </a:p>
        </p:txBody>
      </p:sp>
      <p:sp>
        <p:nvSpPr>
          <p:cNvPr id="19" name="Text 7">
            <a:extLst>
              <a:ext uri="{FF2B5EF4-FFF2-40B4-BE49-F238E27FC236}">
                <a16:creationId xmlns:a16="http://schemas.microsoft.com/office/drawing/2014/main" id="{CD02EF4B-A411-4E3E-9230-1F500C8A7711}"/>
              </a:ext>
            </a:extLst>
          </p:cNvPr>
          <p:cNvSpPr/>
          <p:nvPr/>
        </p:nvSpPr>
        <p:spPr>
          <a:xfrm>
            <a:off x="8195512" y="3547868"/>
            <a:ext cx="3219740" cy="409622"/>
          </a:xfrm>
          <a:prstGeom prst="rect">
            <a:avLst/>
          </a:prstGeom>
          <a:noFill/>
          <a:ln/>
        </p:spPr>
        <p:txBody>
          <a:bodyPr wrap="square" lIns="0" tIns="0" rIns="0" bIns="0" rtlCol="0" anchor="b"/>
          <a:lstStyle/>
          <a:p>
            <a:pPr marL="0" indent="0" algn="ctr">
              <a:buNone/>
            </a:pPr>
            <a:r>
              <a:rPr lang="da-DK" sz="1400" b="1" dirty="0">
                <a:ea typeface="Calibri" pitchFamily="34" charset="-122"/>
                <a:cs typeface="Calibri" pitchFamily="34" charset="-120"/>
              </a:rPr>
              <a:t>Power a classroom of students</a:t>
            </a:r>
          </a:p>
        </p:txBody>
      </p:sp>
      <p:sp>
        <p:nvSpPr>
          <p:cNvPr id="20" name="Text 8">
            <a:extLst>
              <a:ext uri="{FF2B5EF4-FFF2-40B4-BE49-F238E27FC236}">
                <a16:creationId xmlns:a16="http://schemas.microsoft.com/office/drawing/2014/main" id="{B0E8F41A-35FF-4B42-B34D-D15C08FAA331}"/>
              </a:ext>
            </a:extLst>
          </p:cNvPr>
          <p:cNvSpPr/>
          <p:nvPr/>
        </p:nvSpPr>
        <p:spPr>
          <a:xfrm>
            <a:off x="8406732" y="4006523"/>
            <a:ext cx="2797300" cy="441304"/>
          </a:xfrm>
          <a:prstGeom prst="rect">
            <a:avLst/>
          </a:prstGeom>
          <a:noFill/>
          <a:ln/>
        </p:spPr>
        <p:txBody>
          <a:bodyPr wrap="square" lIns="0" tIns="0" rIns="0" bIns="0" rtlCol="0" anchor="ctr"/>
          <a:lstStyle/>
          <a:p>
            <a:pPr marL="0" indent="0" algn="ctr">
              <a:buNone/>
            </a:pPr>
            <a:r>
              <a:rPr lang="fr-FR" sz="1200" dirty="0">
                <a:ea typeface="Calibri" pitchFamily="34" charset="-122"/>
                <a:cs typeface="Calibri" pitchFamily="34" charset="-120"/>
              </a:rPr>
              <a:t>Funds tutoring and mentoring for 25 students a year</a:t>
            </a:r>
          </a:p>
        </p:txBody>
      </p:sp>
      <p:sp>
        <p:nvSpPr>
          <p:cNvPr id="21" name="Text 9">
            <a:extLst>
              <a:ext uri="{FF2B5EF4-FFF2-40B4-BE49-F238E27FC236}">
                <a16:creationId xmlns:a16="http://schemas.microsoft.com/office/drawing/2014/main" id="{1F2F92B4-9EEF-4619-910C-9AA9D31156C6}"/>
              </a:ext>
            </a:extLst>
          </p:cNvPr>
          <p:cNvSpPr/>
          <p:nvPr/>
        </p:nvSpPr>
        <p:spPr>
          <a:xfrm>
            <a:off x="4874895" y="4618300"/>
            <a:ext cx="2413071" cy="499967"/>
          </a:xfrm>
          <a:prstGeom prst="roundRect">
            <a:avLst>
              <a:gd name="adj" fmla="val 50000"/>
            </a:avLst>
          </a:prstGeom>
          <a:solidFill>
            <a:schemeClr val="accent6">
              <a:lumMod val="40000"/>
              <a:lumOff val="60000"/>
            </a:schemeClr>
          </a:solidFill>
          <a:ln>
            <a:noFill/>
          </a:ln>
        </p:spPr>
        <p:txBody>
          <a:bodyPr wrap="square" lIns="0" tIns="0" rIns="0" bIns="0" rtlCol="0" anchor="ctr"/>
          <a:lstStyle/>
          <a:p>
            <a:pPr marL="0" indent="0" algn="ctr">
              <a:buNone/>
            </a:pPr>
            <a:r>
              <a:rPr lang="en-US" sz="2800" b="1" dirty="0">
                <a:solidFill>
                  <a:schemeClr val="bg1"/>
                </a:solidFill>
                <a:ea typeface="Georgia" pitchFamily="34" charset="-122"/>
                <a:cs typeface="Georgia" pitchFamily="34" charset="-120"/>
              </a:rPr>
              <a:t>$150K</a:t>
            </a:r>
          </a:p>
        </p:txBody>
      </p:sp>
      <p:sp>
        <p:nvSpPr>
          <p:cNvPr id="22" name="Text 10">
            <a:extLst>
              <a:ext uri="{FF2B5EF4-FFF2-40B4-BE49-F238E27FC236}">
                <a16:creationId xmlns:a16="http://schemas.microsoft.com/office/drawing/2014/main" id="{A77E40F3-9BC6-43FE-ABFE-89BFEAB63393}"/>
              </a:ext>
            </a:extLst>
          </p:cNvPr>
          <p:cNvSpPr/>
          <p:nvPr/>
        </p:nvSpPr>
        <p:spPr>
          <a:xfrm>
            <a:off x="5191150" y="5166845"/>
            <a:ext cx="1780561" cy="245169"/>
          </a:xfrm>
          <a:prstGeom prst="rect">
            <a:avLst/>
          </a:prstGeom>
          <a:noFill/>
          <a:ln/>
        </p:spPr>
        <p:txBody>
          <a:bodyPr wrap="square" lIns="0" tIns="0" rIns="0" bIns="0" rtlCol="0" anchor="ctr"/>
          <a:lstStyle/>
          <a:p>
            <a:pPr marL="0" indent="0" algn="ctr">
              <a:buNone/>
            </a:pPr>
            <a:r>
              <a:rPr lang="en-US" sz="1200" b="1" dirty="0">
                <a:ea typeface="Calibri" pitchFamily="34" charset="-122"/>
                <a:cs typeface="Calibri" pitchFamily="34" charset="-120"/>
              </a:rPr>
              <a:t>per site year</a:t>
            </a:r>
            <a:endParaRPr lang="en-US" sz="1200" b="1" dirty="0"/>
          </a:p>
        </p:txBody>
      </p:sp>
      <p:sp>
        <p:nvSpPr>
          <p:cNvPr id="23" name="Text 9">
            <a:extLst>
              <a:ext uri="{FF2B5EF4-FFF2-40B4-BE49-F238E27FC236}">
                <a16:creationId xmlns:a16="http://schemas.microsoft.com/office/drawing/2014/main" id="{CDE9CBB6-A19A-451E-8A7E-FAE948D402FA}"/>
              </a:ext>
            </a:extLst>
          </p:cNvPr>
          <p:cNvSpPr/>
          <p:nvPr/>
        </p:nvSpPr>
        <p:spPr>
          <a:xfrm>
            <a:off x="8598845" y="4618300"/>
            <a:ext cx="2413071" cy="499967"/>
          </a:xfrm>
          <a:prstGeom prst="roundRect">
            <a:avLst>
              <a:gd name="adj" fmla="val 50000"/>
            </a:avLst>
          </a:prstGeom>
          <a:solidFill>
            <a:schemeClr val="accent6">
              <a:lumMod val="40000"/>
              <a:lumOff val="60000"/>
            </a:schemeClr>
          </a:solidFill>
          <a:ln>
            <a:noFill/>
          </a:ln>
        </p:spPr>
        <p:txBody>
          <a:bodyPr wrap="square" lIns="0" tIns="0" rIns="0" bIns="0" rtlCol="0" anchor="ctr"/>
          <a:lstStyle/>
          <a:p>
            <a:pPr marL="0" indent="0" algn="ctr">
              <a:buNone/>
            </a:pPr>
            <a:r>
              <a:rPr lang="en-US" sz="2800" b="1" dirty="0">
                <a:solidFill>
                  <a:schemeClr val="bg1"/>
                </a:solidFill>
                <a:ea typeface="Georgia" pitchFamily="34" charset="-122"/>
                <a:cs typeface="Georgia" pitchFamily="34" charset="-120"/>
              </a:rPr>
              <a:t>$50K</a:t>
            </a:r>
          </a:p>
        </p:txBody>
      </p:sp>
      <p:sp>
        <p:nvSpPr>
          <p:cNvPr id="24" name="Text 10">
            <a:extLst>
              <a:ext uri="{FF2B5EF4-FFF2-40B4-BE49-F238E27FC236}">
                <a16:creationId xmlns:a16="http://schemas.microsoft.com/office/drawing/2014/main" id="{899D501D-6A1C-4CB8-95B2-1CA384C85654}"/>
              </a:ext>
            </a:extLst>
          </p:cNvPr>
          <p:cNvSpPr/>
          <p:nvPr/>
        </p:nvSpPr>
        <p:spPr>
          <a:xfrm>
            <a:off x="8915100" y="5166845"/>
            <a:ext cx="1780561" cy="245169"/>
          </a:xfrm>
          <a:prstGeom prst="rect">
            <a:avLst/>
          </a:prstGeom>
          <a:noFill/>
          <a:ln/>
        </p:spPr>
        <p:txBody>
          <a:bodyPr wrap="square" lIns="0" tIns="0" rIns="0" bIns="0" rtlCol="0" anchor="ctr"/>
          <a:lstStyle/>
          <a:p>
            <a:pPr marL="0" indent="0" algn="ctr">
              <a:buNone/>
            </a:pPr>
            <a:r>
              <a:rPr lang="en-US" sz="1200" b="1" dirty="0">
                <a:ea typeface="Calibri" pitchFamily="34" charset="-122"/>
                <a:cs typeface="Calibri" pitchFamily="34" charset="-120"/>
              </a:rPr>
              <a:t>per classroom</a:t>
            </a:r>
            <a:endParaRPr lang="en-US" sz="1200" b="1" dirty="0"/>
          </a:p>
        </p:txBody>
      </p:sp>
      <p:grpSp>
        <p:nvGrpSpPr>
          <p:cNvPr id="36" name="Group 25"/>
          <p:cNvGrpSpPr/>
          <p:nvPr/>
        </p:nvGrpSpPr>
        <p:grpSpPr>
          <a:xfrm>
            <a:off x="1919047" y="2798295"/>
            <a:ext cx="834950" cy="834950"/>
            <a:chOff x="8633919" y="861060"/>
            <a:chExt cx="589280" cy="589280"/>
          </a:xfrm>
        </p:grpSpPr>
        <p:sp>
          <p:nvSpPr>
            <p:cNvPr id="37" name="Accent"/>
            <p:cNvSpPr/>
            <p:nvPr/>
          </p:nvSpPr>
          <p:spPr>
            <a:xfrm>
              <a:off x="8633919" y="861060"/>
              <a:ext cx="589280" cy="589280"/>
            </a:xfrm>
            <a:custGeom>
              <a:avLst/>
              <a:gdLst/>
              <a:ahLst/>
              <a:cxnLst/>
              <a:rect l="0" t="0" r="10000" b="10000"/>
              <a:pathLst>
                <a:path w="10000" h="10000">
                  <a:moveTo>
                    <a:pt x="5664" y="5000"/>
                  </a:moveTo>
                  <a:lnTo>
                    <a:pt x="5664" y="5025"/>
                  </a:lnTo>
                  <a:lnTo>
                    <a:pt x="5662" y="5050"/>
                  </a:lnTo>
                  <a:lnTo>
                    <a:pt x="5660" y="5075"/>
                  </a:lnTo>
                  <a:lnTo>
                    <a:pt x="5657" y="5099"/>
                  </a:lnTo>
                  <a:lnTo>
                    <a:pt x="5652" y="5124"/>
                  </a:lnTo>
                  <a:lnTo>
                    <a:pt x="5647" y="5148"/>
                  </a:lnTo>
                  <a:lnTo>
                    <a:pt x="5641" y="5172"/>
                  </a:lnTo>
                  <a:lnTo>
                    <a:pt x="5634" y="5196"/>
                  </a:lnTo>
                  <a:lnTo>
                    <a:pt x="5627" y="5219"/>
                  </a:lnTo>
                  <a:lnTo>
                    <a:pt x="5618" y="5242"/>
                  </a:lnTo>
                  <a:lnTo>
                    <a:pt x="5609" y="5265"/>
                  </a:lnTo>
                  <a:lnTo>
                    <a:pt x="5598" y="5288"/>
                  </a:lnTo>
                  <a:lnTo>
                    <a:pt x="5587" y="5310"/>
                  </a:lnTo>
                  <a:lnTo>
                    <a:pt x="5575" y="5332"/>
                  </a:lnTo>
                  <a:lnTo>
                    <a:pt x="5562" y="5353"/>
                  </a:lnTo>
                  <a:lnTo>
                    <a:pt x="5549" y="5374"/>
                  </a:lnTo>
                  <a:lnTo>
                    <a:pt x="5534" y="5394"/>
                  </a:lnTo>
                  <a:lnTo>
                    <a:pt x="5519" y="5414"/>
                  </a:lnTo>
                  <a:lnTo>
                    <a:pt x="5503" y="5433"/>
                  </a:lnTo>
                  <a:lnTo>
                    <a:pt x="5487" y="5452"/>
                  </a:lnTo>
                  <a:lnTo>
                    <a:pt x="5470" y="5470"/>
                  </a:lnTo>
                  <a:lnTo>
                    <a:pt x="5452" y="5487"/>
                  </a:lnTo>
                  <a:lnTo>
                    <a:pt x="5433" y="5503"/>
                  </a:lnTo>
                  <a:lnTo>
                    <a:pt x="5414" y="5519"/>
                  </a:lnTo>
                  <a:lnTo>
                    <a:pt x="5394" y="5534"/>
                  </a:lnTo>
                  <a:lnTo>
                    <a:pt x="5374" y="5549"/>
                  </a:lnTo>
                  <a:lnTo>
                    <a:pt x="5353" y="5562"/>
                  </a:lnTo>
                  <a:lnTo>
                    <a:pt x="5332" y="5575"/>
                  </a:lnTo>
                  <a:lnTo>
                    <a:pt x="5310" y="5587"/>
                  </a:lnTo>
                  <a:lnTo>
                    <a:pt x="5288" y="5598"/>
                  </a:lnTo>
                  <a:lnTo>
                    <a:pt x="5265" y="5609"/>
                  </a:lnTo>
                  <a:lnTo>
                    <a:pt x="5242" y="5618"/>
                  </a:lnTo>
                  <a:lnTo>
                    <a:pt x="5219" y="5627"/>
                  </a:lnTo>
                  <a:lnTo>
                    <a:pt x="5196" y="5634"/>
                  </a:lnTo>
                  <a:lnTo>
                    <a:pt x="5172" y="5641"/>
                  </a:lnTo>
                  <a:lnTo>
                    <a:pt x="5148" y="5647"/>
                  </a:lnTo>
                  <a:lnTo>
                    <a:pt x="5124" y="5652"/>
                  </a:lnTo>
                  <a:lnTo>
                    <a:pt x="5099" y="5657"/>
                  </a:lnTo>
                  <a:lnTo>
                    <a:pt x="5075" y="5660"/>
                  </a:lnTo>
                  <a:lnTo>
                    <a:pt x="5050" y="5662"/>
                  </a:lnTo>
                  <a:lnTo>
                    <a:pt x="5025" y="5664"/>
                  </a:lnTo>
                  <a:lnTo>
                    <a:pt x="5000" y="5664"/>
                  </a:lnTo>
                  <a:lnTo>
                    <a:pt x="4975" y="5664"/>
                  </a:lnTo>
                  <a:lnTo>
                    <a:pt x="4950" y="5662"/>
                  </a:lnTo>
                  <a:lnTo>
                    <a:pt x="4925" y="5660"/>
                  </a:lnTo>
                  <a:lnTo>
                    <a:pt x="4901" y="5657"/>
                  </a:lnTo>
                  <a:lnTo>
                    <a:pt x="4876" y="5652"/>
                  </a:lnTo>
                  <a:lnTo>
                    <a:pt x="4852" y="5647"/>
                  </a:lnTo>
                  <a:lnTo>
                    <a:pt x="4828" y="5641"/>
                  </a:lnTo>
                  <a:lnTo>
                    <a:pt x="4804" y="5634"/>
                  </a:lnTo>
                  <a:lnTo>
                    <a:pt x="4781" y="5627"/>
                  </a:lnTo>
                  <a:lnTo>
                    <a:pt x="4758" y="5618"/>
                  </a:lnTo>
                  <a:lnTo>
                    <a:pt x="4735" y="5609"/>
                  </a:lnTo>
                  <a:lnTo>
                    <a:pt x="4712" y="5598"/>
                  </a:lnTo>
                  <a:lnTo>
                    <a:pt x="4690" y="5587"/>
                  </a:lnTo>
                  <a:lnTo>
                    <a:pt x="4668" y="5575"/>
                  </a:lnTo>
                  <a:lnTo>
                    <a:pt x="4647" y="5562"/>
                  </a:lnTo>
                  <a:lnTo>
                    <a:pt x="4626" y="5549"/>
                  </a:lnTo>
                  <a:lnTo>
                    <a:pt x="4606" y="5534"/>
                  </a:lnTo>
                  <a:lnTo>
                    <a:pt x="4586" y="5519"/>
                  </a:lnTo>
                  <a:lnTo>
                    <a:pt x="4567" y="5503"/>
                  </a:lnTo>
                  <a:lnTo>
                    <a:pt x="4548" y="5487"/>
                  </a:lnTo>
                  <a:lnTo>
                    <a:pt x="4530" y="5470"/>
                  </a:lnTo>
                  <a:lnTo>
                    <a:pt x="4513" y="5452"/>
                  </a:lnTo>
                  <a:lnTo>
                    <a:pt x="4497" y="5433"/>
                  </a:lnTo>
                  <a:lnTo>
                    <a:pt x="4481" y="5414"/>
                  </a:lnTo>
                  <a:lnTo>
                    <a:pt x="4466" y="5394"/>
                  </a:lnTo>
                  <a:lnTo>
                    <a:pt x="4451" y="5374"/>
                  </a:lnTo>
                  <a:lnTo>
                    <a:pt x="4438" y="5353"/>
                  </a:lnTo>
                  <a:lnTo>
                    <a:pt x="4425" y="5332"/>
                  </a:lnTo>
                  <a:lnTo>
                    <a:pt x="4413" y="5310"/>
                  </a:lnTo>
                  <a:lnTo>
                    <a:pt x="4402" y="5288"/>
                  </a:lnTo>
                  <a:lnTo>
                    <a:pt x="4391" y="5265"/>
                  </a:lnTo>
                  <a:lnTo>
                    <a:pt x="4382" y="5242"/>
                  </a:lnTo>
                  <a:lnTo>
                    <a:pt x="4373" y="5219"/>
                  </a:lnTo>
                  <a:lnTo>
                    <a:pt x="4366" y="5196"/>
                  </a:lnTo>
                  <a:lnTo>
                    <a:pt x="4359" y="5172"/>
                  </a:lnTo>
                  <a:lnTo>
                    <a:pt x="4353" y="5148"/>
                  </a:lnTo>
                  <a:lnTo>
                    <a:pt x="4348" y="5124"/>
                  </a:lnTo>
                  <a:lnTo>
                    <a:pt x="4343" y="5099"/>
                  </a:lnTo>
                  <a:lnTo>
                    <a:pt x="4340" y="5075"/>
                  </a:lnTo>
                  <a:lnTo>
                    <a:pt x="4338" y="5050"/>
                  </a:lnTo>
                  <a:lnTo>
                    <a:pt x="4336" y="5025"/>
                  </a:lnTo>
                  <a:lnTo>
                    <a:pt x="4336" y="5000"/>
                  </a:lnTo>
                  <a:lnTo>
                    <a:pt x="4336" y="4975"/>
                  </a:lnTo>
                  <a:lnTo>
                    <a:pt x="4338" y="4950"/>
                  </a:lnTo>
                  <a:lnTo>
                    <a:pt x="4340" y="4925"/>
                  </a:lnTo>
                  <a:lnTo>
                    <a:pt x="4343" y="4901"/>
                  </a:lnTo>
                  <a:lnTo>
                    <a:pt x="4348" y="4876"/>
                  </a:lnTo>
                  <a:lnTo>
                    <a:pt x="4353" y="4852"/>
                  </a:lnTo>
                  <a:lnTo>
                    <a:pt x="4359" y="4828"/>
                  </a:lnTo>
                  <a:lnTo>
                    <a:pt x="4366" y="4804"/>
                  </a:lnTo>
                  <a:lnTo>
                    <a:pt x="4373" y="4781"/>
                  </a:lnTo>
                  <a:lnTo>
                    <a:pt x="4382" y="4758"/>
                  </a:lnTo>
                  <a:lnTo>
                    <a:pt x="4391" y="4735"/>
                  </a:lnTo>
                  <a:lnTo>
                    <a:pt x="4402" y="4712"/>
                  </a:lnTo>
                  <a:lnTo>
                    <a:pt x="4413" y="4690"/>
                  </a:lnTo>
                  <a:lnTo>
                    <a:pt x="4425" y="4668"/>
                  </a:lnTo>
                  <a:lnTo>
                    <a:pt x="4438" y="4647"/>
                  </a:lnTo>
                  <a:lnTo>
                    <a:pt x="4451" y="4626"/>
                  </a:lnTo>
                  <a:lnTo>
                    <a:pt x="4466" y="4606"/>
                  </a:lnTo>
                  <a:lnTo>
                    <a:pt x="4481" y="4586"/>
                  </a:lnTo>
                  <a:lnTo>
                    <a:pt x="4497" y="4567"/>
                  </a:lnTo>
                  <a:lnTo>
                    <a:pt x="4513" y="4548"/>
                  </a:lnTo>
                  <a:lnTo>
                    <a:pt x="4530" y="4530"/>
                  </a:lnTo>
                  <a:lnTo>
                    <a:pt x="4548" y="4513"/>
                  </a:lnTo>
                  <a:lnTo>
                    <a:pt x="4567" y="4497"/>
                  </a:lnTo>
                  <a:lnTo>
                    <a:pt x="4586" y="4481"/>
                  </a:lnTo>
                  <a:lnTo>
                    <a:pt x="4606" y="4466"/>
                  </a:lnTo>
                  <a:lnTo>
                    <a:pt x="4626" y="4451"/>
                  </a:lnTo>
                  <a:lnTo>
                    <a:pt x="4647" y="4438"/>
                  </a:lnTo>
                  <a:lnTo>
                    <a:pt x="4668" y="4425"/>
                  </a:lnTo>
                  <a:lnTo>
                    <a:pt x="4690" y="4413"/>
                  </a:lnTo>
                  <a:lnTo>
                    <a:pt x="4712" y="4402"/>
                  </a:lnTo>
                  <a:lnTo>
                    <a:pt x="4735" y="4391"/>
                  </a:lnTo>
                  <a:lnTo>
                    <a:pt x="4758" y="4382"/>
                  </a:lnTo>
                  <a:lnTo>
                    <a:pt x="4781" y="4373"/>
                  </a:lnTo>
                  <a:lnTo>
                    <a:pt x="4804" y="4366"/>
                  </a:lnTo>
                  <a:lnTo>
                    <a:pt x="4828" y="4359"/>
                  </a:lnTo>
                  <a:lnTo>
                    <a:pt x="4852" y="4353"/>
                  </a:lnTo>
                  <a:lnTo>
                    <a:pt x="4876" y="4348"/>
                  </a:lnTo>
                  <a:lnTo>
                    <a:pt x="4901" y="4343"/>
                  </a:lnTo>
                  <a:lnTo>
                    <a:pt x="4925" y="4340"/>
                  </a:lnTo>
                  <a:lnTo>
                    <a:pt x="4950" y="4338"/>
                  </a:lnTo>
                  <a:lnTo>
                    <a:pt x="4975" y="4336"/>
                  </a:lnTo>
                  <a:lnTo>
                    <a:pt x="5000" y="4336"/>
                  </a:lnTo>
                  <a:lnTo>
                    <a:pt x="5025" y="4336"/>
                  </a:lnTo>
                  <a:lnTo>
                    <a:pt x="5050" y="4338"/>
                  </a:lnTo>
                  <a:lnTo>
                    <a:pt x="5075" y="4340"/>
                  </a:lnTo>
                  <a:lnTo>
                    <a:pt x="5099" y="4343"/>
                  </a:lnTo>
                  <a:lnTo>
                    <a:pt x="5124" y="4348"/>
                  </a:lnTo>
                  <a:lnTo>
                    <a:pt x="5148" y="4353"/>
                  </a:lnTo>
                  <a:lnTo>
                    <a:pt x="5172" y="4359"/>
                  </a:lnTo>
                  <a:lnTo>
                    <a:pt x="5196" y="4366"/>
                  </a:lnTo>
                  <a:lnTo>
                    <a:pt x="5219" y="4373"/>
                  </a:lnTo>
                  <a:lnTo>
                    <a:pt x="5242" y="4382"/>
                  </a:lnTo>
                  <a:lnTo>
                    <a:pt x="5265" y="4391"/>
                  </a:lnTo>
                  <a:lnTo>
                    <a:pt x="5288" y="4402"/>
                  </a:lnTo>
                  <a:lnTo>
                    <a:pt x="5310" y="4413"/>
                  </a:lnTo>
                  <a:lnTo>
                    <a:pt x="5332" y="4425"/>
                  </a:lnTo>
                  <a:lnTo>
                    <a:pt x="5353" y="4438"/>
                  </a:lnTo>
                  <a:lnTo>
                    <a:pt x="5374" y="4451"/>
                  </a:lnTo>
                  <a:lnTo>
                    <a:pt x="5394" y="4466"/>
                  </a:lnTo>
                  <a:lnTo>
                    <a:pt x="5414" y="4481"/>
                  </a:lnTo>
                  <a:lnTo>
                    <a:pt x="5433" y="4497"/>
                  </a:lnTo>
                  <a:lnTo>
                    <a:pt x="5452" y="4513"/>
                  </a:lnTo>
                  <a:lnTo>
                    <a:pt x="5470" y="4530"/>
                  </a:lnTo>
                  <a:lnTo>
                    <a:pt x="5487" y="4548"/>
                  </a:lnTo>
                  <a:lnTo>
                    <a:pt x="5503" y="4567"/>
                  </a:lnTo>
                  <a:lnTo>
                    <a:pt x="5519" y="4586"/>
                  </a:lnTo>
                  <a:lnTo>
                    <a:pt x="5534" y="4606"/>
                  </a:lnTo>
                  <a:lnTo>
                    <a:pt x="5549" y="4626"/>
                  </a:lnTo>
                  <a:lnTo>
                    <a:pt x="5562" y="4647"/>
                  </a:lnTo>
                  <a:lnTo>
                    <a:pt x="5575" y="4668"/>
                  </a:lnTo>
                  <a:lnTo>
                    <a:pt x="5587" y="4690"/>
                  </a:lnTo>
                  <a:lnTo>
                    <a:pt x="5598" y="4712"/>
                  </a:lnTo>
                  <a:lnTo>
                    <a:pt x="5609" y="4735"/>
                  </a:lnTo>
                  <a:lnTo>
                    <a:pt x="5618" y="4758"/>
                  </a:lnTo>
                  <a:lnTo>
                    <a:pt x="5627" y="4781"/>
                  </a:lnTo>
                  <a:lnTo>
                    <a:pt x="5634" y="4804"/>
                  </a:lnTo>
                  <a:lnTo>
                    <a:pt x="5641" y="4828"/>
                  </a:lnTo>
                  <a:lnTo>
                    <a:pt x="5647" y="4852"/>
                  </a:lnTo>
                  <a:lnTo>
                    <a:pt x="5652" y="4876"/>
                  </a:lnTo>
                  <a:lnTo>
                    <a:pt x="5657" y="4901"/>
                  </a:lnTo>
                  <a:lnTo>
                    <a:pt x="5660" y="4925"/>
                  </a:lnTo>
                  <a:lnTo>
                    <a:pt x="5662" y="4950"/>
                  </a:lnTo>
                  <a:lnTo>
                    <a:pt x="5664" y="4975"/>
                  </a:lnTo>
                  <a:lnTo>
                    <a:pt x="5664" y="5000"/>
                  </a:lnTo>
                  <a:close/>
                </a:path>
              </a:pathLst>
            </a:custGeom>
            <a:solidFill>
              <a:schemeClr val="accent1"/>
            </a:solidFill>
            <a:ln>
              <a:noFill/>
            </a:ln>
          </p:spPr>
          <p:txBody>
            <a:bodyPr/>
            <a:lstStyle/>
            <a:p>
              <a:endParaRPr/>
            </a:p>
          </p:txBody>
        </p:sp>
        <p:sp>
          <p:nvSpPr>
            <p:cNvPr id="38" name="Outline"/>
            <p:cNvSpPr/>
            <p:nvPr/>
          </p:nvSpPr>
          <p:spPr>
            <a:xfrm>
              <a:off x="8633919" y="861060"/>
              <a:ext cx="589280" cy="589280"/>
            </a:xfrm>
            <a:custGeom>
              <a:avLst/>
              <a:gdLst/>
              <a:ahLst/>
              <a:cxnLst/>
              <a:rect l="0" t="0" r="10000" b="10000"/>
              <a:pathLst>
                <a:path w="10000" h="10000">
                  <a:moveTo>
                    <a:pt x="963" y="5594"/>
                  </a:moveTo>
                  <a:lnTo>
                    <a:pt x="567" y="5171"/>
                  </a:lnTo>
                  <a:lnTo>
                    <a:pt x="546" y="5144"/>
                  </a:lnTo>
                  <a:lnTo>
                    <a:pt x="528" y="5115"/>
                  </a:lnTo>
                  <a:lnTo>
                    <a:pt x="514" y="5084"/>
                  </a:lnTo>
                  <a:lnTo>
                    <a:pt x="505" y="5051"/>
                  </a:lnTo>
                  <a:lnTo>
                    <a:pt x="501" y="5017"/>
                  </a:lnTo>
                  <a:lnTo>
                    <a:pt x="501" y="4983"/>
                  </a:lnTo>
                  <a:lnTo>
                    <a:pt x="505" y="4949"/>
                  </a:lnTo>
                  <a:lnTo>
                    <a:pt x="514" y="4916"/>
                  </a:lnTo>
                  <a:lnTo>
                    <a:pt x="528" y="4885"/>
                  </a:lnTo>
                  <a:lnTo>
                    <a:pt x="546" y="4856"/>
                  </a:lnTo>
                  <a:lnTo>
                    <a:pt x="567" y="4829"/>
                  </a:lnTo>
                  <a:lnTo>
                    <a:pt x="963" y="4406"/>
                  </a:lnTo>
                  <a:lnTo>
                    <a:pt x="999" y="4375"/>
                  </a:lnTo>
                  <a:lnTo>
                    <a:pt x="1492" y="4017"/>
                  </a:lnTo>
                  <a:lnTo>
                    <a:pt x="1526" y="3997"/>
                  </a:lnTo>
                  <a:lnTo>
                    <a:pt x="2100" y="3704"/>
                  </a:lnTo>
                  <a:lnTo>
                    <a:pt x="2130" y="3691"/>
                  </a:lnTo>
                  <a:lnTo>
                    <a:pt x="2770" y="3463"/>
                  </a:lnTo>
                  <a:lnTo>
                    <a:pt x="2796" y="3456"/>
                  </a:lnTo>
                  <a:lnTo>
                    <a:pt x="3484" y="3293"/>
                  </a:lnTo>
                  <a:lnTo>
                    <a:pt x="3508" y="3289"/>
                  </a:lnTo>
                  <a:lnTo>
                    <a:pt x="4229" y="3191"/>
                  </a:lnTo>
                  <a:lnTo>
                    <a:pt x="4252" y="3189"/>
                  </a:lnTo>
                  <a:lnTo>
                    <a:pt x="4989" y="3156"/>
                  </a:lnTo>
                  <a:lnTo>
                    <a:pt x="5011" y="3156"/>
                  </a:lnTo>
                  <a:lnTo>
                    <a:pt x="5748" y="3189"/>
                  </a:lnTo>
                  <a:lnTo>
                    <a:pt x="5771" y="3191"/>
                  </a:lnTo>
                  <a:lnTo>
                    <a:pt x="6492" y="3289"/>
                  </a:lnTo>
                  <a:lnTo>
                    <a:pt x="6516" y="3293"/>
                  </a:lnTo>
                  <a:lnTo>
                    <a:pt x="7204" y="3456"/>
                  </a:lnTo>
                  <a:lnTo>
                    <a:pt x="7230" y="3463"/>
                  </a:lnTo>
                  <a:lnTo>
                    <a:pt x="7870" y="3691"/>
                  </a:lnTo>
                  <a:lnTo>
                    <a:pt x="7900" y="3704"/>
                  </a:lnTo>
                  <a:lnTo>
                    <a:pt x="8474" y="3997"/>
                  </a:lnTo>
                  <a:lnTo>
                    <a:pt x="8508" y="4017"/>
                  </a:lnTo>
                  <a:lnTo>
                    <a:pt x="9001" y="4375"/>
                  </a:lnTo>
                  <a:lnTo>
                    <a:pt x="9037" y="4406"/>
                  </a:lnTo>
                  <a:lnTo>
                    <a:pt x="9433" y="4829"/>
                  </a:lnTo>
                  <a:lnTo>
                    <a:pt x="9454" y="4856"/>
                  </a:lnTo>
                  <a:lnTo>
                    <a:pt x="9472" y="4885"/>
                  </a:lnTo>
                  <a:lnTo>
                    <a:pt x="9486" y="4916"/>
                  </a:lnTo>
                  <a:lnTo>
                    <a:pt x="9495" y="4949"/>
                  </a:lnTo>
                  <a:lnTo>
                    <a:pt x="9499" y="4983"/>
                  </a:lnTo>
                  <a:lnTo>
                    <a:pt x="9499" y="5017"/>
                  </a:lnTo>
                  <a:lnTo>
                    <a:pt x="9495" y="5051"/>
                  </a:lnTo>
                  <a:lnTo>
                    <a:pt x="9486" y="5084"/>
                  </a:lnTo>
                  <a:lnTo>
                    <a:pt x="9472" y="5115"/>
                  </a:lnTo>
                  <a:lnTo>
                    <a:pt x="9454" y="5144"/>
                  </a:lnTo>
                  <a:lnTo>
                    <a:pt x="9433" y="5171"/>
                  </a:lnTo>
                  <a:lnTo>
                    <a:pt x="9037" y="5594"/>
                  </a:lnTo>
                  <a:lnTo>
                    <a:pt x="9001" y="5625"/>
                  </a:lnTo>
                  <a:lnTo>
                    <a:pt x="8508" y="5983"/>
                  </a:lnTo>
                  <a:lnTo>
                    <a:pt x="8474" y="6003"/>
                  </a:lnTo>
                  <a:lnTo>
                    <a:pt x="7900" y="6296"/>
                  </a:lnTo>
                  <a:lnTo>
                    <a:pt x="7870" y="6309"/>
                  </a:lnTo>
                  <a:lnTo>
                    <a:pt x="7230" y="6537"/>
                  </a:lnTo>
                  <a:lnTo>
                    <a:pt x="7204" y="6544"/>
                  </a:lnTo>
                  <a:lnTo>
                    <a:pt x="6516" y="6707"/>
                  </a:lnTo>
                  <a:lnTo>
                    <a:pt x="6492" y="6711"/>
                  </a:lnTo>
                  <a:lnTo>
                    <a:pt x="5771" y="6809"/>
                  </a:lnTo>
                  <a:lnTo>
                    <a:pt x="5748" y="6811"/>
                  </a:lnTo>
                  <a:lnTo>
                    <a:pt x="5011" y="6844"/>
                  </a:lnTo>
                  <a:lnTo>
                    <a:pt x="4989" y="6844"/>
                  </a:lnTo>
                  <a:lnTo>
                    <a:pt x="4252" y="6811"/>
                  </a:lnTo>
                  <a:lnTo>
                    <a:pt x="4229" y="6809"/>
                  </a:lnTo>
                  <a:lnTo>
                    <a:pt x="3508" y="6711"/>
                  </a:lnTo>
                  <a:lnTo>
                    <a:pt x="3484" y="6707"/>
                  </a:lnTo>
                  <a:lnTo>
                    <a:pt x="2796" y="6544"/>
                  </a:lnTo>
                  <a:lnTo>
                    <a:pt x="2770" y="6537"/>
                  </a:lnTo>
                  <a:lnTo>
                    <a:pt x="2130" y="6309"/>
                  </a:lnTo>
                  <a:lnTo>
                    <a:pt x="2100" y="6296"/>
                  </a:lnTo>
                  <a:lnTo>
                    <a:pt x="1526" y="6003"/>
                  </a:lnTo>
                  <a:lnTo>
                    <a:pt x="1492" y="5983"/>
                  </a:lnTo>
                  <a:lnTo>
                    <a:pt x="999" y="5625"/>
                  </a:lnTo>
                  <a:lnTo>
                    <a:pt x="963" y="5594"/>
                  </a:lnTo>
                  <a:close/>
                  <a:moveTo>
                    <a:pt x="6413" y="3782"/>
                  </a:moveTo>
                  <a:lnTo>
                    <a:pt x="6168" y="3749"/>
                  </a:lnTo>
                  <a:lnTo>
                    <a:pt x="6207" y="3787"/>
                  </a:lnTo>
                  <a:lnTo>
                    <a:pt x="6213" y="3793"/>
                  </a:lnTo>
                  <a:lnTo>
                    <a:pt x="6251" y="3833"/>
                  </a:lnTo>
                  <a:lnTo>
                    <a:pt x="6257" y="3840"/>
                  </a:lnTo>
                  <a:lnTo>
                    <a:pt x="6294" y="3880"/>
                  </a:lnTo>
                  <a:lnTo>
                    <a:pt x="6300" y="3887"/>
                  </a:lnTo>
                  <a:lnTo>
                    <a:pt x="6335" y="3929"/>
                  </a:lnTo>
                  <a:lnTo>
                    <a:pt x="6340" y="3937"/>
                  </a:lnTo>
                  <a:lnTo>
                    <a:pt x="6374" y="3980"/>
                  </a:lnTo>
                  <a:lnTo>
                    <a:pt x="6379" y="3988"/>
                  </a:lnTo>
                  <a:lnTo>
                    <a:pt x="6411" y="4033"/>
                  </a:lnTo>
                  <a:lnTo>
                    <a:pt x="6416" y="4040"/>
                  </a:lnTo>
                  <a:lnTo>
                    <a:pt x="6446" y="4086"/>
                  </a:lnTo>
                  <a:lnTo>
                    <a:pt x="6451" y="4094"/>
                  </a:lnTo>
                  <a:lnTo>
                    <a:pt x="6479" y="4141"/>
                  </a:lnTo>
                  <a:lnTo>
                    <a:pt x="6484" y="4149"/>
                  </a:lnTo>
                  <a:lnTo>
                    <a:pt x="6510" y="4197"/>
                  </a:lnTo>
                  <a:lnTo>
                    <a:pt x="6515" y="4205"/>
                  </a:lnTo>
                  <a:lnTo>
                    <a:pt x="6539" y="4254"/>
                  </a:lnTo>
                  <a:lnTo>
                    <a:pt x="6543" y="4263"/>
                  </a:lnTo>
                  <a:lnTo>
                    <a:pt x="6566" y="4312"/>
                  </a:lnTo>
                  <a:lnTo>
                    <a:pt x="6570" y="4321"/>
                  </a:lnTo>
                  <a:lnTo>
                    <a:pt x="6591" y="4371"/>
                  </a:lnTo>
                  <a:lnTo>
                    <a:pt x="6594" y="4380"/>
                  </a:lnTo>
                  <a:lnTo>
                    <a:pt x="6613" y="4431"/>
                  </a:lnTo>
                  <a:lnTo>
                    <a:pt x="6616" y="4440"/>
                  </a:lnTo>
                  <a:lnTo>
                    <a:pt x="6633" y="4492"/>
                  </a:lnTo>
                  <a:lnTo>
                    <a:pt x="6636" y="4501"/>
                  </a:lnTo>
                  <a:lnTo>
                    <a:pt x="6651" y="4553"/>
                  </a:lnTo>
                  <a:lnTo>
                    <a:pt x="6654" y="4562"/>
                  </a:lnTo>
                  <a:lnTo>
                    <a:pt x="6667" y="4615"/>
                  </a:lnTo>
                  <a:lnTo>
                    <a:pt x="6669" y="4624"/>
                  </a:lnTo>
                  <a:lnTo>
                    <a:pt x="6680" y="4677"/>
                  </a:lnTo>
                  <a:lnTo>
                    <a:pt x="6682" y="4686"/>
                  </a:lnTo>
                  <a:lnTo>
                    <a:pt x="6691" y="4740"/>
                  </a:lnTo>
                  <a:lnTo>
                    <a:pt x="6692" y="4749"/>
                  </a:lnTo>
                  <a:lnTo>
                    <a:pt x="6700" y="4803"/>
                  </a:lnTo>
                  <a:lnTo>
                    <a:pt x="6701" y="4813"/>
                  </a:lnTo>
                  <a:lnTo>
                    <a:pt x="6706" y="4867"/>
                  </a:lnTo>
                  <a:lnTo>
                    <a:pt x="6706" y="4876"/>
                  </a:lnTo>
                  <a:lnTo>
                    <a:pt x="6710" y="4931"/>
                  </a:lnTo>
                  <a:lnTo>
                    <a:pt x="6710" y="4940"/>
                  </a:lnTo>
                  <a:lnTo>
                    <a:pt x="6711" y="4995"/>
                  </a:lnTo>
                  <a:lnTo>
                    <a:pt x="6711" y="5005"/>
                  </a:lnTo>
                  <a:lnTo>
                    <a:pt x="6710" y="5060"/>
                  </a:lnTo>
                  <a:lnTo>
                    <a:pt x="6710" y="5069"/>
                  </a:lnTo>
                  <a:lnTo>
                    <a:pt x="6706" y="5124"/>
                  </a:lnTo>
                  <a:lnTo>
                    <a:pt x="6706" y="5133"/>
                  </a:lnTo>
                  <a:lnTo>
                    <a:pt x="6701" y="5187"/>
                  </a:lnTo>
                  <a:lnTo>
                    <a:pt x="6700" y="5197"/>
                  </a:lnTo>
                  <a:lnTo>
                    <a:pt x="6692" y="5251"/>
                  </a:lnTo>
                  <a:lnTo>
                    <a:pt x="6691" y="5260"/>
                  </a:lnTo>
                  <a:lnTo>
                    <a:pt x="6682" y="5314"/>
                  </a:lnTo>
                  <a:lnTo>
                    <a:pt x="6680" y="5323"/>
                  </a:lnTo>
                  <a:lnTo>
                    <a:pt x="6669" y="5376"/>
                  </a:lnTo>
                  <a:lnTo>
                    <a:pt x="6667" y="5385"/>
                  </a:lnTo>
                  <a:lnTo>
                    <a:pt x="6654" y="5438"/>
                  </a:lnTo>
                  <a:lnTo>
                    <a:pt x="6651" y="5447"/>
                  </a:lnTo>
                  <a:lnTo>
                    <a:pt x="6636" y="5499"/>
                  </a:lnTo>
                  <a:lnTo>
                    <a:pt x="6633" y="5508"/>
                  </a:lnTo>
                  <a:lnTo>
                    <a:pt x="6616" y="5560"/>
                  </a:lnTo>
                  <a:lnTo>
                    <a:pt x="6613" y="5569"/>
                  </a:lnTo>
                  <a:lnTo>
                    <a:pt x="6594" y="5620"/>
                  </a:lnTo>
                  <a:lnTo>
                    <a:pt x="6591" y="5629"/>
                  </a:lnTo>
                  <a:lnTo>
                    <a:pt x="6570" y="5679"/>
                  </a:lnTo>
                  <a:lnTo>
                    <a:pt x="6566" y="5688"/>
                  </a:lnTo>
                  <a:lnTo>
                    <a:pt x="6543" y="5737"/>
                  </a:lnTo>
                  <a:lnTo>
                    <a:pt x="6539" y="5746"/>
                  </a:lnTo>
                  <a:lnTo>
                    <a:pt x="6515" y="5795"/>
                  </a:lnTo>
                  <a:lnTo>
                    <a:pt x="6510" y="5803"/>
                  </a:lnTo>
                  <a:lnTo>
                    <a:pt x="6484" y="5851"/>
                  </a:lnTo>
                  <a:lnTo>
                    <a:pt x="6479" y="5859"/>
                  </a:lnTo>
                  <a:lnTo>
                    <a:pt x="6451" y="5906"/>
                  </a:lnTo>
                  <a:lnTo>
                    <a:pt x="6446" y="5914"/>
                  </a:lnTo>
                  <a:lnTo>
                    <a:pt x="6416" y="5960"/>
                  </a:lnTo>
                  <a:lnTo>
                    <a:pt x="6411" y="5967"/>
                  </a:lnTo>
                  <a:lnTo>
                    <a:pt x="6379" y="6012"/>
                  </a:lnTo>
                  <a:lnTo>
                    <a:pt x="6374" y="6020"/>
                  </a:lnTo>
                  <a:lnTo>
                    <a:pt x="6340" y="6063"/>
                  </a:lnTo>
                  <a:lnTo>
                    <a:pt x="6335" y="6071"/>
                  </a:lnTo>
                  <a:lnTo>
                    <a:pt x="6300" y="6113"/>
                  </a:lnTo>
                  <a:lnTo>
                    <a:pt x="6294" y="6120"/>
                  </a:lnTo>
                  <a:lnTo>
                    <a:pt x="6257" y="6160"/>
                  </a:lnTo>
                  <a:lnTo>
                    <a:pt x="6251" y="6167"/>
                  </a:lnTo>
                  <a:lnTo>
                    <a:pt x="6213" y="6207"/>
                  </a:lnTo>
                  <a:lnTo>
                    <a:pt x="6207" y="6213"/>
                  </a:lnTo>
                  <a:lnTo>
                    <a:pt x="6168" y="6251"/>
                  </a:lnTo>
                  <a:lnTo>
                    <a:pt x="6413" y="6218"/>
                  </a:lnTo>
                  <a:lnTo>
                    <a:pt x="7076" y="6061"/>
                  </a:lnTo>
                  <a:lnTo>
                    <a:pt x="7687" y="5843"/>
                  </a:lnTo>
                  <a:lnTo>
                    <a:pt x="8230" y="5567"/>
                  </a:lnTo>
                  <a:lnTo>
                    <a:pt x="8688" y="5235"/>
                  </a:lnTo>
                  <a:lnTo>
                    <a:pt x="8908" y="5000"/>
                  </a:lnTo>
                  <a:lnTo>
                    <a:pt x="8688" y="4765"/>
                  </a:lnTo>
                  <a:lnTo>
                    <a:pt x="8230" y="4433"/>
                  </a:lnTo>
                  <a:lnTo>
                    <a:pt x="7687" y="4157"/>
                  </a:lnTo>
                  <a:lnTo>
                    <a:pt x="7076" y="3939"/>
                  </a:lnTo>
                  <a:lnTo>
                    <a:pt x="6413" y="3782"/>
                  </a:lnTo>
                  <a:close/>
                  <a:moveTo>
                    <a:pt x="6210" y="5045"/>
                  </a:moveTo>
                  <a:lnTo>
                    <a:pt x="6211" y="5000"/>
                  </a:lnTo>
                  <a:lnTo>
                    <a:pt x="6210" y="4955"/>
                  </a:lnTo>
                  <a:lnTo>
                    <a:pt x="6208" y="4909"/>
                  </a:lnTo>
                  <a:lnTo>
                    <a:pt x="6203" y="4864"/>
                  </a:lnTo>
                  <a:lnTo>
                    <a:pt x="6197" y="4820"/>
                  </a:lnTo>
                  <a:lnTo>
                    <a:pt x="6190" y="4775"/>
                  </a:lnTo>
                  <a:lnTo>
                    <a:pt x="6180" y="4731"/>
                  </a:lnTo>
                  <a:lnTo>
                    <a:pt x="6170" y="4687"/>
                  </a:lnTo>
                  <a:lnTo>
                    <a:pt x="6157" y="4644"/>
                  </a:lnTo>
                  <a:lnTo>
                    <a:pt x="6143" y="4601"/>
                  </a:lnTo>
                  <a:lnTo>
                    <a:pt x="6127" y="4558"/>
                  </a:lnTo>
                  <a:lnTo>
                    <a:pt x="6110" y="4517"/>
                  </a:lnTo>
                  <a:lnTo>
                    <a:pt x="6091" y="4475"/>
                  </a:lnTo>
                  <a:lnTo>
                    <a:pt x="6070" y="4435"/>
                  </a:lnTo>
                  <a:lnTo>
                    <a:pt x="6048" y="4395"/>
                  </a:lnTo>
                  <a:lnTo>
                    <a:pt x="6025" y="4355"/>
                  </a:lnTo>
                  <a:lnTo>
                    <a:pt x="6000" y="4317"/>
                  </a:lnTo>
                  <a:lnTo>
                    <a:pt x="5974" y="4280"/>
                  </a:lnTo>
                  <a:lnTo>
                    <a:pt x="5946" y="4244"/>
                  </a:lnTo>
                  <a:lnTo>
                    <a:pt x="5918" y="4210"/>
                  </a:lnTo>
                  <a:lnTo>
                    <a:pt x="5888" y="4176"/>
                  </a:lnTo>
                  <a:lnTo>
                    <a:pt x="5856" y="4144"/>
                  </a:lnTo>
                  <a:lnTo>
                    <a:pt x="5824" y="4112"/>
                  </a:lnTo>
                  <a:lnTo>
                    <a:pt x="5790" y="4082"/>
                  </a:lnTo>
                  <a:lnTo>
                    <a:pt x="5756" y="4054"/>
                  </a:lnTo>
                  <a:lnTo>
                    <a:pt x="5720" y="4026"/>
                  </a:lnTo>
                  <a:lnTo>
                    <a:pt x="5683" y="4000"/>
                  </a:lnTo>
                  <a:lnTo>
                    <a:pt x="5645" y="3975"/>
                  </a:lnTo>
                  <a:lnTo>
                    <a:pt x="5605" y="3952"/>
                  </a:lnTo>
                  <a:lnTo>
                    <a:pt x="5565" y="3930"/>
                  </a:lnTo>
                  <a:lnTo>
                    <a:pt x="5525" y="3909"/>
                  </a:lnTo>
                  <a:lnTo>
                    <a:pt x="5483" y="3890"/>
                  </a:lnTo>
                  <a:lnTo>
                    <a:pt x="5442" y="3873"/>
                  </a:lnTo>
                  <a:lnTo>
                    <a:pt x="5399" y="3857"/>
                  </a:lnTo>
                  <a:lnTo>
                    <a:pt x="5356" y="3843"/>
                  </a:lnTo>
                  <a:lnTo>
                    <a:pt x="5313" y="3830"/>
                  </a:lnTo>
                  <a:lnTo>
                    <a:pt x="5269" y="3820"/>
                  </a:lnTo>
                  <a:lnTo>
                    <a:pt x="5225" y="3810"/>
                  </a:lnTo>
                  <a:lnTo>
                    <a:pt x="5180" y="3803"/>
                  </a:lnTo>
                  <a:lnTo>
                    <a:pt x="5136" y="3797"/>
                  </a:lnTo>
                  <a:lnTo>
                    <a:pt x="5091" y="3792"/>
                  </a:lnTo>
                  <a:lnTo>
                    <a:pt x="5045" y="3790"/>
                  </a:lnTo>
                  <a:lnTo>
                    <a:pt x="5000" y="3789"/>
                  </a:lnTo>
                  <a:lnTo>
                    <a:pt x="4955" y="3790"/>
                  </a:lnTo>
                  <a:lnTo>
                    <a:pt x="4909" y="3792"/>
                  </a:lnTo>
                  <a:lnTo>
                    <a:pt x="4864" y="3797"/>
                  </a:lnTo>
                  <a:lnTo>
                    <a:pt x="4820" y="3803"/>
                  </a:lnTo>
                  <a:lnTo>
                    <a:pt x="4775" y="3810"/>
                  </a:lnTo>
                  <a:lnTo>
                    <a:pt x="4731" y="3820"/>
                  </a:lnTo>
                  <a:lnTo>
                    <a:pt x="4687" y="3830"/>
                  </a:lnTo>
                  <a:lnTo>
                    <a:pt x="4644" y="3843"/>
                  </a:lnTo>
                  <a:lnTo>
                    <a:pt x="4601" y="3857"/>
                  </a:lnTo>
                  <a:lnTo>
                    <a:pt x="4558" y="3873"/>
                  </a:lnTo>
                  <a:lnTo>
                    <a:pt x="4517" y="3890"/>
                  </a:lnTo>
                  <a:lnTo>
                    <a:pt x="4475" y="3909"/>
                  </a:lnTo>
                  <a:lnTo>
                    <a:pt x="4435" y="3930"/>
                  </a:lnTo>
                  <a:lnTo>
                    <a:pt x="4395" y="3952"/>
                  </a:lnTo>
                  <a:lnTo>
                    <a:pt x="4355" y="3975"/>
                  </a:lnTo>
                  <a:lnTo>
                    <a:pt x="4317" y="4000"/>
                  </a:lnTo>
                  <a:lnTo>
                    <a:pt x="4280" y="4026"/>
                  </a:lnTo>
                  <a:lnTo>
                    <a:pt x="4244" y="4054"/>
                  </a:lnTo>
                  <a:lnTo>
                    <a:pt x="4210" y="4082"/>
                  </a:lnTo>
                  <a:lnTo>
                    <a:pt x="4176" y="4112"/>
                  </a:lnTo>
                  <a:lnTo>
                    <a:pt x="4144" y="4144"/>
                  </a:lnTo>
                  <a:lnTo>
                    <a:pt x="4112" y="4176"/>
                  </a:lnTo>
                  <a:lnTo>
                    <a:pt x="4082" y="4210"/>
                  </a:lnTo>
                  <a:lnTo>
                    <a:pt x="4054" y="4244"/>
                  </a:lnTo>
                  <a:lnTo>
                    <a:pt x="4026" y="4280"/>
                  </a:lnTo>
                  <a:lnTo>
                    <a:pt x="4000" y="4317"/>
                  </a:lnTo>
                  <a:lnTo>
                    <a:pt x="3975" y="4355"/>
                  </a:lnTo>
                  <a:lnTo>
                    <a:pt x="3952" y="4395"/>
                  </a:lnTo>
                  <a:lnTo>
                    <a:pt x="3930" y="4435"/>
                  </a:lnTo>
                  <a:lnTo>
                    <a:pt x="3909" y="4475"/>
                  </a:lnTo>
                  <a:lnTo>
                    <a:pt x="3890" y="4517"/>
                  </a:lnTo>
                  <a:lnTo>
                    <a:pt x="3873" y="4558"/>
                  </a:lnTo>
                  <a:lnTo>
                    <a:pt x="3857" y="4601"/>
                  </a:lnTo>
                  <a:lnTo>
                    <a:pt x="3843" y="4644"/>
                  </a:lnTo>
                  <a:lnTo>
                    <a:pt x="3830" y="4687"/>
                  </a:lnTo>
                  <a:lnTo>
                    <a:pt x="3820" y="4731"/>
                  </a:lnTo>
                  <a:lnTo>
                    <a:pt x="3810" y="4775"/>
                  </a:lnTo>
                  <a:lnTo>
                    <a:pt x="3803" y="4820"/>
                  </a:lnTo>
                  <a:lnTo>
                    <a:pt x="3797" y="4864"/>
                  </a:lnTo>
                  <a:lnTo>
                    <a:pt x="3792" y="4909"/>
                  </a:lnTo>
                  <a:lnTo>
                    <a:pt x="3790" y="4955"/>
                  </a:lnTo>
                  <a:lnTo>
                    <a:pt x="3789" y="5000"/>
                  </a:lnTo>
                  <a:lnTo>
                    <a:pt x="3790" y="5045"/>
                  </a:lnTo>
                  <a:lnTo>
                    <a:pt x="3792" y="5091"/>
                  </a:lnTo>
                  <a:lnTo>
                    <a:pt x="3797" y="5136"/>
                  </a:lnTo>
                  <a:lnTo>
                    <a:pt x="3803" y="5180"/>
                  </a:lnTo>
                  <a:lnTo>
                    <a:pt x="3810" y="5225"/>
                  </a:lnTo>
                  <a:lnTo>
                    <a:pt x="3820" y="5269"/>
                  </a:lnTo>
                  <a:lnTo>
                    <a:pt x="3830" y="5313"/>
                  </a:lnTo>
                  <a:lnTo>
                    <a:pt x="3843" y="5356"/>
                  </a:lnTo>
                  <a:lnTo>
                    <a:pt x="3857" y="5399"/>
                  </a:lnTo>
                  <a:lnTo>
                    <a:pt x="3873" y="5442"/>
                  </a:lnTo>
                  <a:lnTo>
                    <a:pt x="3890" y="5483"/>
                  </a:lnTo>
                  <a:lnTo>
                    <a:pt x="3909" y="5525"/>
                  </a:lnTo>
                  <a:lnTo>
                    <a:pt x="3930" y="5565"/>
                  </a:lnTo>
                  <a:lnTo>
                    <a:pt x="3952" y="5605"/>
                  </a:lnTo>
                  <a:lnTo>
                    <a:pt x="3975" y="5645"/>
                  </a:lnTo>
                  <a:lnTo>
                    <a:pt x="4000" y="5683"/>
                  </a:lnTo>
                  <a:lnTo>
                    <a:pt x="4026" y="5720"/>
                  </a:lnTo>
                  <a:lnTo>
                    <a:pt x="4054" y="5756"/>
                  </a:lnTo>
                  <a:lnTo>
                    <a:pt x="4082" y="5790"/>
                  </a:lnTo>
                  <a:lnTo>
                    <a:pt x="4112" y="5824"/>
                  </a:lnTo>
                  <a:lnTo>
                    <a:pt x="4144" y="5856"/>
                  </a:lnTo>
                  <a:lnTo>
                    <a:pt x="4176" y="5888"/>
                  </a:lnTo>
                  <a:lnTo>
                    <a:pt x="4210" y="5918"/>
                  </a:lnTo>
                  <a:lnTo>
                    <a:pt x="4244" y="5946"/>
                  </a:lnTo>
                  <a:lnTo>
                    <a:pt x="4280" y="5974"/>
                  </a:lnTo>
                  <a:lnTo>
                    <a:pt x="4317" y="6000"/>
                  </a:lnTo>
                  <a:lnTo>
                    <a:pt x="4355" y="6025"/>
                  </a:lnTo>
                  <a:lnTo>
                    <a:pt x="4395" y="6048"/>
                  </a:lnTo>
                  <a:lnTo>
                    <a:pt x="4435" y="6070"/>
                  </a:lnTo>
                  <a:lnTo>
                    <a:pt x="4475" y="6091"/>
                  </a:lnTo>
                  <a:lnTo>
                    <a:pt x="4517" y="6110"/>
                  </a:lnTo>
                  <a:lnTo>
                    <a:pt x="4558" y="6127"/>
                  </a:lnTo>
                  <a:lnTo>
                    <a:pt x="4601" y="6143"/>
                  </a:lnTo>
                  <a:lnTo>
                    <a:pt x="4644" y="6157"/>
                  </a:lnTo>
                  <a:lnTo>
                    <a:pt x="4687" y="6170"/>
                  </a:lnTo>
                  <a:lnTo>
                    <a:pt x="4731" y="6180"/>
                  </a:lnTo>
                  <a:lnTo>
                    <a:pt x="4775" y="6190"/>
                  </a:lnTo>
                  <a:lnTo>
                    <a:pt x="4820" y="6197"/>
                  </a:lnTo>
                  <a:lnTo>
                    <a:pt x="4864" y="6203"/>
                  </a:lnTo>
                  <a:lnTo>
                    <a:pt x="4909" y="6208"/>
                  </a:lnTo>
                  <a:lnTo>
                    <a:pt x="4955" y="6210"/>
                  </a:lnTo>
                  <a:lnTo>
                    <a:pt x="5000" y="6211"/>
                  </a:lnTo>
                  <a:lnTo>
                    <a:pt x="5045" y="6210"/>
                  </a:lnTo>
                  <a:lnTo>
                    <a:pt x="5091" y="6208"/>
                  </a:lnTo>
                  <a:lnTo>
                    <a:pt x="5136" y="6203"/>
                  </a:lnTo>
                  <a:lnTo>
                    <a:pt x="5180" y="6197"/>
                  </a:lnTo>
                  <a:lnTo>
                    <a:pt x="5225" y="6190"/>
                  </a:lnTo>
                  <a:lnTo>
                    <a:pt x="5269" y="6180"/>
                  </a:lnTo>
                  <a:lnTo>
                    <a:pt x="5313" y="6170"/>
                  </a:lnTo>
                  <a:lnTo>
                    <a:pt x="5356" y="6157"/>
                  </a:lnTo>
                  <a:lnTo>
                    <a:pt x="5399" y="6143"/>
                  </a:lnTo>
                  <a:lnTo>
                    <a:pt x="5442" y="6127"/>
                  </a:lnTo>
                  <a:lnTo>
                    <a:pt x="5483" y="6110"/>
                  </a:lnTo>
                  <a:lnTo>
                    <a:pt x="5525" y="6091"/>
                  </a:lnTo>
                  <a:lnTo>
                    <a:pt x="5565" y="6070"/>
                  </a:lnTo>
                  <a:lnTo>
                    <a:pt x="5605" y="6048"/>
                  </a:lnTo>
                  <a:lnTo>
                    <a:pt x="5645" y="6025"/>
                  </a:lnTo>
                  <a:lnTo>
                    <a:pt x="5683" y="6000"/>
                  </a:lnTo>
                  <a:lnTo>
                    <a:pt x="5720" y="5974"/>
                  </a:lnTo>
                  <a:lnTo>
                    <a:pt x="5756" y="5946"/>
                  </a:lnTo>
                  <a:lnTo>
                    <a:pt x="5790" y="5918"/>
                  </a:lnTo>
                  <a:lnTo>
                    <a:pt x="5824" y="5888"/>
                  </a:lnTo>
                  <a:lnTo>
                    <a:pt x="5856" y="5856"/>
                  </a:lnTo>
                  <a:lnTo>
                    <a:pt x="5888" y="5824"/>
                  </a:lnTo>
                  <a:lnTo>
                    <a:pt x="5918" y="5790"/>
                  </a:lnTo>
                  <a:lnTo>
                    <a:pt x="5946" y="5756"/>
                  </a:lnTo>
                  <a:lnTo>
                    <a:pt x="5974" y="5720"/>
                  </a:lnTo>
                  <a:lnTo>
                    <a:pt x="6000" y="5683"/>
                  </a:lnTo>
                  <a:lnTo>
                    <a:pt x="6025" y="5645"/>
                  </a:lnTo>
                  <a:lnTo>
                    <a:pt x="6048" y="5605"/>
                  </a:lnTo>
                  <a:lnTo>
                    <a:pt x="6070" y="5565"/>
                  </a:lnTo>
                  <a:lnTo>
                    <a:pt x="6091" y="5525"/>
                  </a:lnTo>
                  <a:lnTo>
                    <a:pt x="6110" y="5483"/>
                  </a:lnTo>
                  <a:lnTo>
                    <a:pt x="6127" y="5442"/>
                  </a:lnTo>
                  <a:lnTo>
                    <a:pt x="6143" y="5399"/>
                  </a:lnTo>
                  <a:lnTo>
                    <a:pt x="6157" y="5356"/>
                  </a:lnTo>
                  <a:lnTo>
                    <a:pt x="6170" y="5313"/>
                  </a:lnTo>
                  <a:lnTo>
                    <a:pt x="6180" y="5269"/>
                  </a:lnTo>
                  <a:lnTo>
                    <a:pt x="6190" y="5225"/>
                  </a:lnTo>
                  <a:lnTo>
                    <a:pt x="6197" y="5180"/>
                  </a:lnTo>
                  <a:lnTo>
                    <a:pt x="6203" y="5136"/>
                  </a:lnTo>
                  <a:lnTo>
                    <a:pt x="6208" y="5091"/>
                  </a:lnTo>
                  <a:lnTo>
                    <a:pt x="6210" y="5045"/>
                  </a:lnTo>
                  <a:close/>
                  <a:moveTo>
                    <a:pt x="1312" y="4765"/>
                  </a:moveTo>
                  <a:lnTo>
                    <a:pt x="1092" y="5000"/>
                  </a:lnTo>
                  <a:lnTo>
                    <a:pt x="1312" y="5235"/>
                  </a:lnTo>
                  <a:lnTo>
                    <a:pt x="1770" y="5567"/>
                  </a:lnTo>
                  <a:lnTo>
                    <a:pt x="2313" y="5843"/>
                  </a:lnTo>
                  <a:lnTo>
                    <a:pt x="2924" y="6061"/>
                  </a:lnTo>
                  <a:lnTo>
                    <a:pt x="3587" y="6218"/>
                  </a:lnTo>
                  <a:lnTo>
                    <a:pt x="3832" y="6251"/>
                  </a:lnTo>
                  <a:lnTo>
                    <a:pt x="3793" y="6213"/>
                  </a:lnTo>
                  <a:lnTo>
                    <a:pt x="3787" y="6207"/>
                  </a:lnTo>
                  <a:lnTo>
                    <a:pt x="3749" y="6167"/>
                  </a:lnTo>
                  <a:lnTo>
                    <a:pt x="3743" y="6160"/>
                  </a:lnTo>
                  <a:lnTo>
                    <a:pt x="3706" y="6120"/>
                  </a:lnTo>
                  <a:lnTo>
                    <a:pt x="3700" y="6113"/>
                  </a:lnTo>
                  <a:lnTo>
                    <a:pt x="3665" y="6071"/>
                  </a:lnTo>
                  <a:lnTo>
                    <a:pt x="3660" y="6063"/>
                  </a:lnTo>
                  <a:lnTo>
                    <a:pt x="3626" y="6020"/>
                  </a:lnTo>
                  <a:lnTo>
                    <a:pt x="3621" y="6012"/>
                  </a:lnTo>
                  <a:lnTo>
                    <a:pt x="3589" y="5967"/>
                  </a:lnTo>
                  <a:lnTo>
                    <a:pt x="3584" y="5960"/>
                  </a:lnTo>
                  <a:lnTo>
                    <a:pt x="3554" y="5914"/>
                  </a:lnTo>
                  <a:lnTo>
                    <a:pt x="3549" y="5906"/>
                  </a:lnTo>
                  <a:lnTo>
                    <a:pt x="3521" y="5859"/>
                  </a:lnTo>
                  <a:lnTo>
                    <a:pt x="3516" y="5851"/>
                  </a:lnTo>
                  <a:lnTo>
                    <a:pt x="3490" y="5803"/>
                  </a:lnTo>
                  <a:lnTo>
                    <a:pt x="3485" y="5795"/>
                  </a:lnTo>
                  <a:lnTo>
                    <a:pt x="3461" y="5746"/>
                  </a:lnTo>
                  <a:lnTo>
                    <a:pt x="3457" y="5737"/>
                  </a:lnTo>
                  <a:lnTo>
                    <a:pt x="3434" y="5688"/>
                  </a:lnTo>
                  <a:lnTo>
                    <a:pt x="3430" y="5679"/>
                  </a:lnTo>
                  <a:lnTo>
                    <a:pt x="3409" y="5629"/>
                  </a:lnTo>
                  <a:lnTo>
                    <a:pt x="3406" y="5620"/>
                  </a:lnTo>
                  <a:lnTo>
                    <a:pt x="3387" y="5569"/>
                  </a:lnTo>
                  <a:lnTo>
                    <a:pt x="3384" y="5560"/>
                  </a:lnTo>
                  <a:lnTo>
                    <a:pt x="3367" y="5508"/>
                  </a:lnTo>
                  <a:lnTo>
                    <a:pt x="3364" y="5499"/>
                  </a:lnTo>
                  <a:lnTo>
                    <a:pt x="3349" y="5447"/>
                  </a:lnTo>
                  <a:lnTo>
                    <a:pt x="3346" y="5438"/>
                  </a:lnTo>
                  <a:lnTo>
                    <a:pt x="3333" y="5385"/>
                  </a:lnTo>
                  <a:lnTo>
                    <a:pt x="3331" y="5376"/>
                  </a:lnTo>
                  <a:lnTo>
                    <a:pt x="3320" y="5323"/>
                  </a:lnTo>
                  <a:lnTo>
                    <a:pt x="3318" y="5314"/>
                  </a:lnTo>
                  <a:lnTo>
                    <a:pt x="3309" y="5260"/>
                  </a:lnTo>
                  <a:lnTo>
                    <a:pt x="3308" y="5251"/>
                  </a:lnTo>
                  <a:lnTo>
                    <a:pt x="3300" y="5197"/>
                  </a:lnTo>
                  <a:lnTo>
                    <a:pt x="3299" y="5187"/>
                  </a:lnTo>
                  <a:lnTo>
                    <a:pt x="3294" y="5133"/>
                  </a:lnTo>
                  <a:lnTo>
                    <a:pt x="3294" y="5124"/>
                  </a:lnTo>
                  <a:lnTo>
                    <a:pt x="3290" y="5069"/>
                  </a:lnTo>
                  <a:lnTo>
                    <a:pt x="3290" y="5060"/>
                  </a:lnTo>
                  <a:lnTo>
                    <a:pt x="3289" y="5005"/>
                  </a:lnTo>
                  <a:lnTo>
                    <a:pt x="3289" y="4995"/>
                  </a:lnTo>
                  <a:lnTo>
                    <a:pt x="3290" y="4940"/>
                  </a:lnTo>
                  <a:lnTo>
                    <a:pt x="3290" y="4931"/>
                  </a:lnTo>
                  <a:lnTo>
                    <a:pt x="3294" y="4876"/>
                  </a:lnTo>
                  <a:lnTo>
                    <a:pt x="3294" y="4867"/>
                  </a:lnTo>
                  <a:lnTo>
                    <a:pt x="3299" y="4813"/>
                  </a:lnTo>
                  <a:lnTo>
                    <a:pt x="3300" y="4803"/>
                  </a:lnTo>
                  <a:lnTo>
                    <a:pt x="3308" y="4749"/>
                  </a:lnTo>
                  <a:lnTo>
                    <a:pt x="3309" y="4740"/>
                  </a:lnTo>
                  <a:lnTo>
                    <a:pt x="3318" y="4686"/>
                  </a:lnTo>
                  <a:lnTo>
                    <a:pt x="3320" y="4677"/>
                  </a:lnTo>
                  <a:lnTo>
                    <a:pt x="3331" y="4624"/>
                  </a:lnTo>
                  <a:lnTo>
                    <a:pt x="3333" y="4615"/>
                  </a:lnTo>
                  <a:lnTo>
                    <a:pt x="3346" y="4562"/>
                  </a:lnTo>
                  <a:lnTo>
                    <a:pt x="3349" y="4553"/>
                  </a:lnTo>
                  <a:lnTo>
                    <a:pt x="3364" y="4501"/>
                  </a:lnTo>
                  <a:lnTo>
                    <a:pt x="3367" y="4492"/>
                  </a:lnTo>
                  <a:lnTo>
                    <a:pt x="3384" y="4440"/>
                  </a:lnTo>
                  <a:lnTo>
                    <a:pt x="3387" y="4431"/>
                  </a:lnTo>
                  <a:lnTo>
                    <a:pt x="3406" y="4380"/>
                  </a:lnTo>
                  <a:lnTo>
                    <a:pt x="3409" y="4371"/>
                  </a:lnTo>
                  <a:lnTo>
                    <a:pt x="3430" y="4321"/>
                  </a:lnTo>
                  <a:lnTo>
                    <a:pt x="3434" y="4312"/>
                  </a:lnTo>
                  <a:lnTo>
                    <a:pt x="3457" y="4263"/>
                  </a:lnTo>
                  <a:lnTo>
                    <a:pt x="3461" y="4254"/>
                  </a:lnTo>
                  <a:lnTo>
                    <a:pt x="3485" y="4205"/>
                  </a:lnTo>
                  <a:lnTo>
                    <a:pt x="3490" y="4197"/>
                  </a:lnTo>
                  <a:lnTo>
                    <a:pt x="3516" y="4149"/>
                  </a:lnTo>
                  <a:lnTo>
                    <a:pt x="3521" y="4141"/>
                  </a:lnTo>
                  <a:lnTo>
                    <a:pt x="3549" y="4094"/>
                  </a:lnTo>
                  <a:lnTo>
                    <a:pt x="3554" y="4086"/>
                  </a:lnTo>
                  <a:lnTo>
                    <a:pt x="3584" y="4040"/>
                  </a:lnTo>
                  <a:lnTo>
                    <a:pt x="3589" y="4033"/>
                  </a:lnTo>
                  <a:lnTo>
                    <a:pt x="3621" y="3988"/>
                  </a:lnTo>
                  <a:lnTo>
                    <a:pt x="3626" y="3980"/>
                  </a:lnTo>
                  <a:lnTo>
                    <a:pt x="3660" y="3937"/>
                  </a:lnTo>
                  <a:lnTo>
                    <a:pt x="3665" y="3929"/>
                  </a:lnTo>
                  <a:lnTo>
                    <a:pt x="3700" y="3887"/>
                  </a:lnTo>
                  <a:lnTo>
                    <a:pt x="3706" y="3880"/>
                  </a:lnTo>
                  <a:lnTo>
                    <a:pt x="3743" y="3840"/>
                  </a:lnTo>
                  <a:lnTo>
                    <a:pt x="3749" y="3833"/>
                  </a:lnTo>
                  <a:lnTo>
                    <a:pt x="3787" y="3793"/>
                  </a:lnTo>
                  <a:lnTo>
                    <a:pt x="3793" y="3787"/>
                  </a:lnTo>
                  <a:lnTo>
                    <a:pt x="3832" y="3749"/>
                  </a:lnTo>
                  <a:lnTo>
                    <a:pt x="3587" y="3782"/>
                  </a:lnTo>
                  <a:lnTo>
                    <a:pt x="2924" y="3939"/>
                  </a:lnTo>
                  <a:lnTo>
                    <a:pt x="2313" y="4157"/>
                  </a:lnTo>
                  <a:lnTo>
                    <a:pt x="1770" y="4433"/>
                  </a:lnTo>
                  <a:lnTo>
                    <a:pt x="1312" y="4765"/>
                  </a:lnTo>
                  <a:close/>
                </a:path>
              </a:pathLst>
            </a:custGeom>
            <a:solidFill>
              <a:schemeClr val="accent1">
                <a:lumMod val="50000"/>
              </a:schemeClr>
            </a:solidFill>
            <a:ln>
              <a:noFill/>
            </a:ln>
          </p:spPr>
          <p:txBody>
            <a:bodyPr/>
            <a:lstStyle/>
            <a:p>
              <a:endParaRPr/>
            </a:p>
          </p:txBody>
        </p:sp>
      </p:grpSp>
      <p:grpSp>
        <p:nvGrpSpPr>
          <p:cNvPr id="39" name="Group 28"/>
          <p:cNvGrpSpPr/>
          <p:nvPr/>
        </p:nvGrpSpPr>
        <p:grpSpPr>
          <a:xfrm>
            <a:off x="5663956" y="2798295"/>
            <a:ext cx="834950" cy="834950"/>
            <a:chOff x="5227152" y="5358687"/>
            <a:chExt cx="633600" cy="633600"/>
          </a:xfrm>
        </p:grpSpPr>
        <p:sp>
          <p:nvSpPr>
            <p:cNvPr id="40" name="Accent"/>
            <p:cNvSpPr/>
            <p:nvPr/>
          </p:nvSpPr>
          <p:spPr>
            <a:xfrm>
              <a:off x="5227152" y="5358687"/>
              <a:ext cx="633600" cy="633600"/>
            </a:xfrm>
            <a:custGeom>
              <a:avLst/>
              <a:gdLst/>
              <a:ahLst/>
              <a:cxnLst/>
              <a:rect l="0" t="0" r="10000" b="10000"/>
              <a:pathLst>
                <a:path w="10000" h="1000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solidFill>
              <a:schemeClr val="accent1"/>
            </a:solidFill>
            <a:ln>
              <a:noFill/>
            </a:ln>
          </p:spPr>
          <p:txBody>
            <a:bodyPr/>
            <a:lstStyle/>
            <a:p>
              <a:endParaRPr/>
            </a:p>
          </p:txBody>
        </p:sp>
        <p:sp>
          <p:nvSpPr>
            <p:cNvPr id="41" name="Outline"/>
            <p:cNvSpPr/>
            <p:nvPr/>
          </p:nvSpPr>
          <p:spPr>
            <a:xfrm>
              <a:off x="5227152" y="5358687"/>
              <a:ext cx="633600" cy="633600"/>
            </a:xfrm>
            <a:custGeom>
              <a:avLst/>
              <a:gdLst/>
              <a:ahLst/>
              <a:cxnLst/>
              <a:rect l="0" t="0" r="10000" b="10000"/>
              <a:pathLst>
                <a:path w="10000" h="1000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solidFill>
              <a:schemeClr val="accent1">
                <a:lumMod val="50000"/>
              </a:schemeClr>
            </a:solidFill>
            <a:ln>
              <a:noFill/>
            </a:ln>
          </p:spPr>
          <p:txBody>
            <a:bodyPr/>
            <a:lstStyle/>
            <a:p>
              <a:endParaRPr/>
            </a:p>
          </p:txBody>
        </p:sp>
      </p:grpSp>
      <p:grpSp>
        <p:nvGrpSpPr>
          <p:cNvPr id="42" name="Group 31"/>
          <p:cNvGrpSpPr/>
          <p:nvPr/>
        </p:nvGrpSpPr>
        <p:grpSpPr>
          <a:xfrm>
            <a:off x="9271124" y="2798295"/>
            <a:ext cx="834950" cy="834950"/>
            <a:chOff x="9756372" y="861060"/>
            <a:chExt cx="633600" cy="633600"/>
          </a:xfrm>
        </p:grpSpPr>
        <p:sp>
          <p:nvSpPr>
            <p:cNvPr id="43" name="Accent"/>
            <p:cNvSpPr/>
            <p:nvPr/>
          </p:nvSpPr>
          <p:spPr>
            <a:xfrm>
              <a:off x="9756372" y="861060"/>
              <a:ext cx="633600" cy="633600"/>
            </a:xfrm>
            <a:custGeom>
              <a:avLst/>
              <a:gdLst/>
              <a:ahLst/>
              <a:cxnLst/>
              <a:rect l="0" t="0" r="10000" b="10000"/>
              <a:pathLst>
                <a:path w="10000" h="1000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chemeClr val="accent1"/>
            </a:solidFill>
            <a:ln>
              <a:noFill/>
            </a:ln>
          </p:spPr>
          <p:txBody>
            <a:bodyPr/>
            <a:lstStyle/>
            <a:p>
              <a:endParaRPr/>
            </a:p>
          </p:txBody>
        </p:sp>
        <p:sp>
          <p:nvSpPr>
            <p:cNvPr id="44" name="Outline"/>
            <p:cNvSpPr/>
            <p:nvPr/>
          </p:nvSpPr>
          <p:spPr>
            <a:xfrm>
              <a:off x="9756372" y="861060"/>
              <a:ext cx="633600" cy="633600"/>
            </a:xfrm>
            <a:custGeom>
              <a:avLst/>
              <a:gdLst/>
              <a:ahLst/>
              <a:cxnLst/>
              <a:rect l="0" t="0" r="10000" b="10000"/>
              <a:pathLst>
                <a:path w="10000" h="1000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chemeClr val="accent1">
                <a:lumMod val="50000"/>
              </a:schemeClr>
            </a:solidFill>
            <a:ln>
              <a:noFill/>
            </a:ln>
          </p:spPr>
          <p:txBody>
            <a:bodyPr/>
            <a:lstStyle/>
            <a:p>
              <a:endParaRPr/>
            </a:p>
          </p:txBody>
        </p:sp>
      </p:grpSp>
      <p:sp>
        <p:nvSpPr>
          <p:cNvPr id="35" name="TextBox 34">
            <a:extLst>
              <a:ext uri="{FF2B5EF4-FFF2-40B4-BE49-F238E27FC236}">
                <a16:creationId xmlns:a16="http://schemas.microsoft.com/office/drawing/2014/main" id="{CEB56D7D-DF9F-43C9-B6FC-4C3102341ED0}"/>
              </a:ext>
            </a:extLst>
          </p:cNvPr>
          <p:cNvSpPr txBox="1"/>
          <p:nvPr/>
        </p:nvSpPr>
        <p:spPr>
          <a:xfrm>
            <a:off x="571018" y="1442648"/>
            <a:ext cx="11480075" cy="34999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b="1" dirty="0">
                <a:solidFill>
                  <a:schemeClr val="accent1"/>
                </a:solidFill>
              </a:rPr>
              <a:t>Each level includes site visits and impact briefings</a:t>
            </a:r>
          </a:p>
        </p:txBody>
      </p:sp>
    </p:spTree>
    <p:extLst>
      <p:ext uri="{BB962C8B-B14F-4D97-AF65-F5344CB8AC3E}">
        <p14:creationId xmlns:p14="http://schemas.microsoft.com/office/powerpoint/2010/main" val="1425379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EFFDC71-030E-48DE-AC0C-F2A770394BCE}"/>
              </a:ext>
            </a:extLst>
          </p:cNvPr>
          <p:cNvSpPr/>
          <p:nvPr/>
        </p:nvSpPr>
        <p:spPr>
          <a:xfrm>
            <a:off x="0" y="0"/>
            <a:ext cx="12192000" cy="6858000"/>
          </a:xfrm>
          <a:prstGeom prst="rect">
            <a:avLst/>
          </a:prstGeom>
          <a:gradFill>
            <a:gsLst>
              <a:gs pos="0">
                <a:schemeClr val="accent1"/>
              </a:gs>
              <a:gs pos="45000">
                <a:schemeClr val="accent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Rectangle 1">
            <a:extLst>
              <a:ext uri="{FF2B5EF4-FFF2-40B4-BE49-F238E27FC236}">
                <a16:creationId xmlns:a16="http://schemas.microsoft.com/office/drawing/2014/main" id="{90A62D07-0CF8-42DF-9A3C-A8196E8B2DFE}"/>
              </a:ext>
            </a:extLst>
          </p:cNvPr>
          <p:cNvSpPr/>
          <p:nvPr/>
        </p:nvSpPr>
        <p:spPr>
          <a:xfrm>
            <a:off x="869774" y="1314600"/>
            <a:ext cx="10452453" cy="4210790"/>
          </a:xfrm>
          <a:prstGeom prst="rect">
            <a:avLst/>
          </a:prstGeom>
          <a:no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Slide Number Placeholder 3">
            <a:extLst>
              <a:ext uri="{FF2B5EF4-FFF2-40B4-BE49-F238E27FC236}">
                <a16:creationId xmlns:a16="http://schemas.microsoft.com/office/drawing/2014/main" id="{814C36A0-7BEF-4771-AA77-199AF7AA2571}"/>
              </a:ext>
            </a:extLst>
          </p:cNvPr>
          <p:cNvSpPr>
            <a:spLocks noGrp="1"/>
          </p:cNvSpPr>
          <p:nvPr>
            <p:ph type="sldNum" sz="quarter" idx="12"/>
          </p:nvPr>
        </p:nvSpPr>
        <p:spPr/>
        <p:txBody>
          <a:bodyPr/>
          <a:lstStyle/>
          <a:p>
            <a:fld id="{40FCC99B-2112-4769-A0F7-9B55781EDC8A}" type="slidenum">
              <a:rPr lang="en-PH" smtClean="0"/>
              <a:t>5</a:t>
            </a:fld>
            <a:endParaRPr lang="en-PH" dirty="0"/>
          </a:p>
        </p:txBody>
      </p:sp>
      <p:sp>
        <p:nvSpPr>
          <p:cNvPr id="7" name="Text Placeholder 14">
            <a:extLst>
              <a:ext uri="{FF2B5EF4-FFF2-40B4-BE49-F238E27FC236}">
                <a16:creationId xmlns:a16="http://schemas.microsoft.com/office/drawing/2014/main" id="{59C15AE3-93B2-45C3-8B14-89FA95C0AED2}"/>
              </a:ext>
            </a:extLst>
          </p:cNvPr>
          <p:cNvSpPr txBox="1">
            <a:spLocks/>
          </p:cNvSpPr>
          <p:nvPr/>
        </p:nvSpPr>
        <p:spPr>
          <a:xfrm>
            <a:off x="1177741" y="1930590"/>
            <a:ext cx="9836518" cy="2978811"/>
          </a:xfrm>
          <a:prstGeom prst="rect">
            <a:avLst/>
          </a:prstGeom>
        </p:spPr>
        <p:txBody>
          <a:bodyPr anchor="ctr" anchorCtr="1"/>
          <a:lstStyle>
            <a:lvl1pPr marL="228600" indent="-228600" algn="ctr" defTabSz="914400" rtl="0" eaLnBrk="1" latinLnBrk="0" hangingPunct="1">
              <a:lnSpc>
                <a:spcPct val="90000"/>
              </a:lnSpc>
              <a:spcBef>
                <a:spcPts val="1000"/>
              </a:spcBef>
              <a:buClr>
                <a:srgbClr val="28B974"/>
              </a:buClr>
              <a:buFont typeface="Arial" panose="020B0604020202020204" pitchFamily="34" charset="0"/>
              <a:buChar char="•"/>
              <a:defRPr sz="5400" i="1"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b="1" dirty="0">
                <a:solidFill>
                  <a:schemeClr val="bg1"/>
                </a:solidFill>
              </a:rPr>
              <a:t>Talent is everywhere —</a:t>
            </a:r>
            <a:r>
              <a:rPr lang="en-US" sz="4800" dirty="0">
                <a:solidFill>
                  <a:schemeClr val="bg1"/>
                </a:solidFill>
              </a:rPr>
              <a:t>opportunity is not. We exist</a:t>
            </a:r>
            <a:br>
              <a:rPr lang="en-US" sz="4800" dirty="0">
                <a:solidFill>
                  <a:schemeClr val="bg1"/>
                </a:solidFill>
              </a:rPr>
            </a:br>
            <a:r>
              <a:rPr lang="en-US" sz="4800" dirty="0">
                <a:solidFill>
                  <a:schemeClr val="bg1"/>
                </a:solidFill>
              </a:rPr>
              <a:t>to close that gap. — Maria Santos, Founder &amp; Board Chair</a:t>
            </a:r>
          </a:p>
        </p:txBody>
      </p:sp>
      <p:pic>
        <p:nvPicPr>
          <p:cNvPr id="8" name="Graphic 7">
            <a:extLst>
              <a:ext uri="{FF2B5EF4-FFF2-40B4-BE49-F238E27FC236}">
                <a16:creationId xmlns:a16="http://schemas.microsoft.com/office/drawing/2014/main" id="{7A9C4539-F7BF-4D87-9381-ECFFA92BC7D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940111" y="565939"/>
            <a:ext cx="1262862" cy="1262862"/>
          </a:xfrm>
          <a:prstGeom prst="rect">
            <a:avLst/>
          </a:prstGeom>
        </p:spPr>
      </p:pic>
      <p:pic>
        <p:nvPicPr>
          <p:cNvPr id="10" name="Graphic 9">
            <a:extLst>
              <a:ext uri="{FF2B5EF4-FFF2-40B4-BE49-F238E27FC236}">
                <a16:creationId xmlns:a16="http://schemas.microsoft.com/office/drawing/2014/main" id="{50C0B759-6D76-413E-A23E-25CE6DD079C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41673" y="5084841"/>
            <a:ext cx="1148358" cy="1148360"/>
          </a:xfrm>
          <a:prstGeom prst="rect">
            <a:avLst/>
          </a:prstGeom>
        </p:spPr>
      </p:pic>
    </p:spTree>
    <p:extLst>
      <p:ext uri="{BB962C8B-B14F-4D97-AF65-F5344CB8AC3E}">
        <p14:creationId xmlns:p14="http://schemas.microsoft.com/office/powerpoint/2010/main" val="20334227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2E6CD5C-4966-449E-8AE7-481F675CD233}"/>
              </a:ext>
            </a:extLst>
          </p:cNvPr>
          <p:cNvSpPr>
            <a:spLocks noGrp="1"/>
          </p:cNvSpPr>
          <p:nvPr>
            <p:ph type="title"/>
          </p:nvPr>
        </p:nvSpPr>
        <p:spPr/>
        <p:txBody>
          <a:bodyPr/>
          <a:lstStyle/>
          <a:p>
            <a:r>
              <a:rPr lang="en-US" dirty="0"/>
              <a:t>What Your Gift Delivers</a:t>
            </a:r>
            <a:endParaRPr lang="en-PH" dirty="0"/>
          </a:p>
        </p:txBody>
      </p:sp>
      <p:sp>
        <p:nvSpPr>
          <p:cNvPr id="4" name="Slide Number Placeholder 3">
            <a:extLst>
              <a:ext uri="{FF2B5EF4-FFF2-40B4-BE49-F238E27FC236}">
                <a16:creationId xmlns:a16="http://schemas.microsoft.com/office/drawing/2014/main" id="{AACFC3AA-5529-4D00-B4C2-30E0B1B979CA}"/>
              </a:ext>
            </a:extLst>
          </p:cNvPr>
          <p:cNvSpPr>
            <a:spLocks noGrp="1"/>
          </p:cNvSpPr>
          <p:nvPr>
            <p:ph type="sldNum" sz="quarter" idx="12"/>
          </p:nvPr>
        </p:nvSpPr>
        <p:spPr/>
        <p:txBody>
          <a:bodyPr/>
          <a:lstStyle/>
          <a:p>
            <a:fld id="{50F76E71-DC84-4890-822E-724286D636E2}" type="slidenum">
              <a:rPr lang="en-PH" smtClean="0"/>
              <a:pPr/>
              <a:t>50</a:t>
            </a:fld>
            <a:endParaRPr lang="en-PH" dirty="0"/>
          </a:p>
        </p:txBody>
      </p:sp>
      <p:grpSp>
        <p:nvGrpSpPr>
          <p:cNvPr id="120" name="Group 119">
            <a:extLst>
              <a:ext uri="{FF2B5EF4-FFF2-40B4-BE49-F238E27FC236}">
                <a16:creationId xmlns:a16="http://schemas.microsoft.com/office/drawing/2014/main" id="{0E1E0896-448E-46C9-93A9-E1200DF52064}"/>
              </a:ext>
            </a:extLst>
          </p:cNvPr>
          <p:cNvGrpSpPr/>
          <p:nvPr/>
        </p:nvGrpSpPr>
        <p:grpSpPr>
          <a:xfrm>
            <a:off x="571018" y="2684408"/>
            <a:ext cx="3272668" cy="767781"/>
            <a:chOff x="8696951" y="2745390"/>
            <a:chExt cx="2915929" cy="929802"/>
          </a:xfrm>
        </p:grpSpPr>
        <p:sp>
          <p:nvSpPr>
            <p:cNvPr id="121" name="TextBox 120">
              <a:extLst>
                <a:ext uri="{FF2B5EF4-FFF2-40B4-BE49-F238E27FC236}">
                  <a16:creationId xmlns:a16="http://schemas.microsoft.com/office/drawing/2014/main" id="{5E317C12-03BE-4DBC-8102-7CD88C534B24}"/>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gives one child a full year of high-dosage tutoring in Learning Labs</a:t>
              </a:r>
              <a:endParaRPr lang="en-PH" sz="1400" dirty="0">
                <a:latin typeface="Arial" panose="020B0604020202020204" pitchFamily="34" charset="0"/>
              </a:endParaRPr>
            </a:p>
          </p:txBody>
        </p:sp>
        <p:sp>
          <p:nvSpPr>
            <p:cNvPr id="122" name="TextBox 121">
              <a:extLst>
                <a:ext uri="{FF2B5EF4-FFF2-40B4-BE49-F238E27FC236}">
                  <a16:creationId xmlns:a16="http://schemas.microsoft.com/office/drawing/2014/main" id="{D021070A-E3A7-4C62-9A26-42FAB2E27115}"/>
                </a:ext>
              </a:extLst>
            </p:cNvPr>
            <p:cNvSpPr txBox="1"/>
            <p:nvPr/>
          </p:nvSpPr>
          <p:spPr>
            <a:xfrm>
              <a:off x="8696951" y="2745390"/>
              <a:ext cx="2915929" cy="298180"/>
            </a:xfrm>
            <a:prstGeom prst="rect">
              <a:avLst/>
            </a:prstGeom>
            <a:noFill/>
          </p:spPr>
          <p:txBody>
            <a:bodyPr wrap="square" lIns="0" tIns="0" rIns="0" bIns="0" rtlCol="0">
              <a:spAutoFit/>
            </a:bodyPr>
            <a:lstStyle/>
            <a:p>
              <a:r>
                <a:rPr lang="en-US" sz="1600" b="1" dirty="0">
                  <a:solidFill>
                    <a:schemeClr val="accent1"/>
                  </a:solidFill>
                  <a:latin typeface="Arial" panose="020B0604020202020204" pitchFamily="34" charset="0"/>
                </a:rPr>
                <a:t>$1,850</a:t>
              </a:r>
              <a:endParaRPr lang="en-PH" sz="1600" b="1" dirty="0">
                <a:solidFill>
                  <a:schemeClr val="accent1"/>
                </a:solidFill>
                <a:latin typeface="Arial" panose="020B0604020202020204" pitchFamily="34" charset="0"/>
              </a:endParaRPr>
            </a:p>
          </p:txBody>
        </p:sp>
      </p:grpSp>
      <p:grpSp>
        <p:nvGrpSpPr>
          <p:cNvPr id="123" name="Group 122">
            <a:extLst>
              <a:ext uri="{FF2B5EF4-FFF2-40B4-BE49-F238E27FC236}">
                <a16:creationId xmlns:a16="http://schemas.microsoft.com/office/drawing/2014/main" id="{473E0942-F82F-4172-8E96-2736FCB360F3}"/>
              </a:ext>
            </a:extLst>
          </p:cNvPr>
          <p:cNvGrpSpPr/>
          <p:nvPr/>
        </p:nvGrpSpPr>
        <p:grpSpPr>
          <a:xfrm>
            <a:off x="571018" y="1594053"/>
            <a:ext cx="945340" cy="889280"/>
            <a:chOff x="480780" y="1594053"/>
            <a:chExt cx="945340" cy="889280"/>
          </a:xfrm>
        </p:grpSpPr>
        <p:grpSp>
          <p:nvGrpSpPr>
            <p:cNvPr id="124" name="Group 123">
              <a:extLst>
                <a:ext uri="{FF2B5EF4-FFF2-40B4-BE49-F238E27FC236}">
                  <a16:creationId xmlns:a16="http://schemas.microsoft.com/office/drawing/2014/main" id="{8AC9BF2D-3777-4436-B975-6693E19FDB16}"/>
                </a:ext>
              </a:extLst>
            </p:cNvPr>
            <p:cNvGrpSpPr/>
            <p:nvPr/>
          </p:nvGrpSpPr>
          <p:grpSpPr>
            <a:xfrm>
              <a:off x="480780" y="1594053"/>
              <a:ext cx="945340" cy="889280"/>
              <a:chOff x="5521958" y="2644495"/>
              <a:chExt cx="945340" cy="889280"/>
            </a:xfrm>
          </p:grpSpPr>
          <p:grpSp>
            <p:nvGrpSpPr>
              <p:cNvPr id="129" name="Group 128">
                <a:extLst>
                  <a:ext uri="{FF2B5EF4-FFF2-40B4-BE49-F238E27FC236}">
                    <a16:creationId xmlns:a16="http://schemas.microsoft.com/office/drawing/2014/main" id="{302377F7-FB5D-4E0E-B7EA-41CE96F4C9C5}"/>
                  </a:ext>
                </a:extLst>
              </p:cNvPr>
              <p:cNvGrpSpPr/>
              <p:nvPr/>
            </p:nvGrpSpPr>
            <p:grpSpPr>
              <a:xfrm>
                <a:off x="5521958" y="2644495"/>
                <a:ext cx="945340" cy="889280"/>
                <a:chOff x="1028185" y="1918438"/>
                <a:chExt cx="2493289" cy="2345436"/>
              </a:xfrm>
            </p:grpSpPr>
            <p:sp>
              <p:nvSpPr>
                <p:cNvPr id="131" name="Oval 130">
                  <a:extLst>
                    <a:ext uri="{FF2B5EF4-FFF2-40B4-BE49-F238E27FC236}">
                      <a16:creationId xmlns:a16="http://schemas.microsoft.com/office/drawing/2014/main" id="{EB004D99-1686-4D87-939C-7C8C3FD12101}"/>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32" name="Oval 131">
                  <a:extLst>
                    <a:ext uri="{FF2B5EF4-FFF2-40B4-BE49-F238E27FC236}">
                      <a16:creationId xmlns:a16="http://schemas.microsoft.com/office/drawing/2014/main" id="{86F0C83C-2FBC-4D52-A0FA-2D627FA2A246}"/>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33" name="Oval 132">
                  <a:extLst>
                    <a:ext uri="{FF2B5EF4-FFF2-40B4-BE49-F238E27FC236}">
                      <a16:creationId xmlns:a16="http://schemas.microsoft.com/office/drawing/2014/main" id="{AB19D2CA-032F-4763-BE92-447AD057CE21}"/>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130" name="Oval 129">
                <a:extLst>
                  <a:ext uri="{FF2B5EF4-FFF2-40B4-BE49-F238E27FC236}">
                    <a16:creationId xmlns:a16="http://schemas.microsoft.com/office/drawing/2014/main" id="{6EB5FCD0-C675-4E72-95C1-E178457436B7}"/>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125" name="Oval 124">
              <a:extLst>
                <a:ext uri="{FF2B5EF4-FFF2-40B4-BE49-F238E27FC236}">
                  <a16:creationId xmlns:a16="http://schemas.microsoft.com/office/drawing/2014/main" id="{6B57FC1C-601A-4D0F-99C4-38760F038989}"/>
                </a:ext>
              </a:extLst>
            </p:cNvPr>
            <p:cNvSpPr>
              <a:spLocks noChangeAspect="1"/>
            </p:cNvSpPr>
            <p:nvPr/>
          </p:nvSpPr>
          <p:spPr>
            <a:xfrm>
              <a:off x="580750" y="1665993"/>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199" name="Group 125"/>
            <p:cNvGrpSpPr/>
            <p:nvPr/>
          </p:nvGrpSpPr>
          <p:grpSpPr>
            <a:xfrm>
              <a:off x="673149" y="1758392"/>
              <a:ext cx="560602" cy="560602"/>
              <a:chOff x="10888678" y="1760585"/>
              <a:chExt cx="633600" cy="633600"/>
            </a:xfrm>
          </p:grpSpPr>
          <p:sp>
            <p:nvSpPr>
              <p:cNvPr id="200" name="Accent"/>
              <p:cNvSpPr/>
              <p:nvPr/>
            </p:nvSpPr>
            <p:spPr>
              <a:xfrm>
                <a:off x="10888678" y="1760585"/>
                <a:ext cx="633600" cy="633600"/>
              </a:xfrm>
              <a:custGeom>
                <a:avLst/>
                <a:gdLst/>
                <a:ahLst/>
                <a:cxnLst/>
                <a:rect l="0" t="0" r="10000" b="10000"/>
                <a:pathLst>
                  <a:path w="10000" h="10000">
                    <a:moveTo>
                      <a:pt x="7752" y="4035"/>
                    </a:moveTo>
                    <a:lnTo>
                      <a:pt x="7734" y="4044"/>
                    </a:lnTo>
                    <a:lnTo>
                      <a:pt x="7716" y="4050"/>
                    </a:lnTo>
                    <a:lnTo>
                      <a:pt x="7697" y="4054"/>
                    </a:lnTo>
                    <a:lnTo>
                      <a:pt x="7677" y="4055"/>
                    </a:lnTo>
                    <a:lnTo>
                      <a:pt x="5852" y="4055"/>
                    </a:lnTo>
                    <a:lnTo>
                      <a:pt x="5832" y="4054"/>
                    </a:lnTo>
                    <a:lnTo>
                      <a:pt x="5813" y="4050"/>
                    </a:lnTo>
                    <a:lnTo>
                      <a:pt x="5795" y="4044"/>
                    </a:lnTo>
                    <a:lnTo>
                      <a:pt x="5777" y="4035"/>
                    </a:lnTo>
                    <a:lnTo>
                      <a:pt x="5761" y="4024"/>
                    </a:lnTo>
                    <a:lnTo>
                      <a:pt x="5746" y="4011"/>
                    </a:lnTo>
                    <a:lnTo>
                      <a:pt x="5733" y="3996"/>
                    </a:lnTo>
                    <a:lnTo>
                      <a:pt x="5722" y="3980"/>
                    </a:lnTo>
                    <a:lnTo>
                      <a:pt x="5713" y="3962"/>
                    </a:lnTo>
                    <a:lnTo>
                      <a:pt x="5707" y="3944"/>
                    </a:lnTo>
                    <a:lnTo>
                      <a:pt x="5703" y="3925"/>
                    </a:lnTo>
                    <a:lnTo>
                      <a:pt x="5702" y="3905"/>
                    </a:lnTo>
                    <a:lnTo>
                      <a:pt x="5703" y="3885"/>
                    </a:lnTo>
                    <a:lnTo>
                      <a:pt x="5707" y="3866"/>
                    </a:lnTo>
                    <a:lnTo>
                      <a:pt x="5713" y="3848"/>
                    </a:lnTo>
                    <a:lnTo>
                      <a:pt x="5722" y="3830"/>
                    </a:lnTo>
                    <a:lnTo>
                      <a:pt x="5733" y="3814"/>
                    </a:lnTo>
                    <a:lnTo>
                      <a:pt x="5746" y="3799"/>
                    </a:lnTo>
                    <a:lnTo>
                      <a:pt x="5761" y="3786"/>
                    </a:lnTo>
                    <a:lnTo>
                      <a:pt x="5777" y="3775"/>
                    </a:lnTo>
                    <a:lnTo>
                      <a:pt x="5795" y="3766"/>
                    </a:lnTo>
                    <a:lnTo>
                      <a:pt x="5813" y="3760"/>
                    </a:lnTo>
                    <a:lnTo>
                      <a:pt x="5832" y="3756"/>
                    </a:lnTo>
                    <a:lnTo>
                      <a:pt x="5852" y="3755"/>
                    </a:lnTo>
                    <a:lnTo>
                      <a:pt x="7677" y="3755"/>
                    </a:lnTo>
                    <a:lnTo>
                      <a:pt x="7697" y="3756"/>
                    </a:lnTo>
                    <a:lnTo>
                      <a:pt x="7716" y="3760"/>
                    </a:lnTo>
                    <a:lnTo>
                      <a:pt x="7734" y="3766"/>
                    </a:lnTo>
                    <a:lnTo>
                      <a:pt x="7752" y="3775"/>
                    </a:lnTo>
                    <a:lnTo>
                      <a:pt x="7768" y="3786"/>
                    </a:lnTo>
                    <a:lnTo>
                      <a:pt x="7783" y="3799"/>
                    </a:lnTo>
                    <a:lnTo>
                      <a:pt x="7796" y="3814"/>
                    </a:lnTo>
                    <a:lnTo>
                      <a:pt x="7807" y="3830"/>
                    </a:lnTo>
                    <a:lnTo>
                      <a:pt x="7816" y="3848"/>
                    </a:lnTo>
                    <a:lnTo>
                      <a:pt x="7822" y="3866"/>
                    </a:lnTo>
                    <a:lnTo>
                      <a:pt x="7826" y="3885"/>
                    </a:lnTo>
                    <a:lnTo>
                      <a:pt x="7827" y="3905"/>
                    </a:lnTo>
                    <a:lnTo>
                      <a:pt x="7826" y="3925"/>
                    </a:lnTo>
                    <a:lnTo>
                      <a:pt x="7822" y="3944"/>
                    </a:lnTo>
                    <a:lnTo>
                      <a:pt x="7816" y="3962"/>
                    </a:lnTo>
                    <a:lnTo>
                      <a:pt x="7807" y="3980"/>
                    </a:lnTo>
                    <a:lnTo>
                      <a:pt x="7796" y="3996"/>
                    </a:lnTo>
                    <a:lnTo>
                      <a:pt x="7783" y="4011"/>
                    </a:lnTo>
                    <a:lnTo>
                      <a:pt x="7768" y="4024"/>
                    </a:lnTo>
                    <a:lnTo>
                      <a:pt x="7752" y="4035"/>
                    </a:lnTo>
                    <a:close/>
                    <a:moveTo>
                      <a:pt x="7752" y="5008"/>
                    </a:moveTo>
                    <a:lnTo>
                      <a:pt x="7734" y="5017"/>
                    </a:lnTo>
                    <a:lnTo>
                      <a:pt x="7716" y="5023"/>
                    </a:lnTo>
                    <a:lnTo>
                      <a:pt x="7697" y="5027"/>
                    </a:lnTo>
                    <a:lnTo>
                      <a:pt x="7677" y="5028"/>
                    </a:lnTo>
                    <a:lnTo>
                      <a:pt x="5852" y="5028"/>
                    </a:lnTo>
                    <a:lnTo>
                      <a:pt x="5832" y="5027"/>
                    </a:lnTo>
                    <a:lnTo>
                      <a:pt x="5813" y="5023"/>
                    </a:lnTo>
                    <a:lnTo>
                      <a:pt x="5795" y="5017"/>
                    </a:lnTo>
                    <a:lnTo>
                      <a:pt x="5777" y="5008"/>
                    </a:lnTo>
                    <a:lnTo>
                      <a:pt x="5761" y="4997"/>
                    </a:lnTo>
                    <a:lnTo>
                      <a:pt x="5746" y="4984"/>
                    </a:lnTo>
                    <a:lnTo>
                      <a:pt x="5733" y="4969"/>
                    </a:lnTo>
                    <a:lnTo>
                      <a:pt x="5722" y="4953"/>
                    </a:lnTo>
                    <a:lnTo>
                      <a:pt x="5713" y="4935"/>
                    </a:lnTo>
                    <a:lnTo>
                      <a:pt x="5707" y="4917"/>
                    </a:lnTo>
                    <a:lnTo>
                      <a:pt x="5703" y="4898"/>
                    </a:lnTo>
                    <a:lnTo>
                      <a:pt x="5702" y="4878"/>
                    </a:lnTo>
                    <a:lnTo>
                      <a:pt x="5703" y="4858"/>
                    </a:lnTo>
                    <a:lnTo>
                      <a:pt x="5707" y="4839"/>
                    </a:lnTo>
                    <a:lnTo>
                      <a:pt x="5713" y="4821"/>
                    </a:lnTo>
                    <a:lnTo>
                      <a:pt x="5722" y="4803"/>
                    </a:lnTo>
                    <a:lnTo>
                      <a:pt x="5733" y="4787"/>
                    </a:lnTo>
                    <a:lnTo>
                      <a:pt x="5746" y="4772"/>
                    </a:lnTo>
                    <a:lnTo>
                      <a:pt x="5761" y="4759"/>
                    </a:lnTo>
                    <a:lnTo>
                      <a:pt x="5777" y="4748"/>
                    </a:lnTo>
                    <a:lnTo>
                      <a:pt x="5795" y="4739"/>
                    </a:lnTo>
                    <a:lnTo>
                      <a:pt x="5813" y="4733"/>
                    </a:lnTo>
                    <a:lnTo>
                      <a:pt x="5832" y="4729"/>
                    </a:lnTo>
                    <a:lnTo>
                      <a:pt x="5852" y="4728"/>
                    </a:lnTo>
                    <a:lnTo>
                      <a:pt x="7677" y="4728"/>
                    </a:lnTo>
                    <a:lnTo>
                      <a:pt x="7697" y="4729"/>
                    </a:lnTo>
                    <a:lnTo>
                      <a:pt x="7716" y="4733"/>
                    </a:lnTo>
                    <a:lnTo>
                      <a:pt x="7734" y="4739"/>
                    </a:lnTo>
                    <a:lnTo>
                      <a:pt x="7752" y="4748"/>
                    </a:lnTo>
                    <a:lnTo>
                      <a:pt x="7768" y="4759"/>
                    </a:lnTo>
                    <a:lnTo>
                      <a:pt x="7783" y="4772"/>
                    </a:lnTo>
                    <a:lnTo>
                      <a:pt x="7796" y="4787"/>
                    </a:lnTo>
                    <a:lnTo>
                      <a:pt x="7807" y="4803"/>
                    </a:lnTo>
                    <a:lnTo>
                      <a:pt x="7816" y="4821"/>
                    </a:lnTo>
                    <a:lnTo>
                      <a:pt x="7822" y="4839"/>
                    </a:lnTo>
                    <a:lnTo>
                      <a:pt x="7826" y="4858"/>
                    </a:lnTo>
                    <a:lnTo>
                      <a:pt x="7827" y="4878"/>
                    </a:lnTo>
                    <a:lnTo>
                      <a:pt x="7826" y="4898"/>
                    </a:lnTo>
                    <a:lnTo>
                      <a:pt x="7822" y="4917"/>
                    </a:lnTo>
                    <a:lnTo>
                      <a:pt x="7816" y="4935"/>
                    </a:lnTo>
                    <a:lnTo>
                      <a:pt x="7807" y="4953"/>
                    </a:lnTo>
                    <a:lnTo>
                      <a:pt x="7796" y="4969"/>
                    </a:lnTo>
                    <a:lnTo>
                      <a:pt x="7783" y="4984"/>
                    </a:lnTo>
                    <a:lnTo>
                      <a:pt x="7768" y="4997"/>
                    </a:lnTo>
                    <a:lnTo>
                      <a:pt x="7752" y="5008"/>
                    </a:lnTo>
                    <a:close/>
                    <a:moveTo>
                      <a:pt x="4223" y="4035"/>
                    </a:moveTo>
                    <a:lnTo>
                      <a:pt x="4205" y="4044"/>
                    </a:lnTo>
                    <a:lnTo>
                      <a:pt x="4187" y="4050"/>
                    </a:lnTo>
                    <a:lnTo>
                      <a:pt x="4168" y="4054"/>
                    </a:lnTo>
                    <a:lnTo>
                      <a:pt x="4148" y="4055"/>
                    </a:lnTo>
                    <a:lnTo>
                      <a:pt x="2323" y="4055"/>
                    </a:lnTo>
                    <a:lnTo>
                      <a:pt x="2303" y="4054"/>
                    </a:lnTo>
                    <a:lnTo>
                      <a:pt x="2284" y="4050"/>
                    </a:lnTo>
                    <a:lnTo>
                      <a:pt x="2266" y="4044"/>
                    </a:lnTo>
                    <a:lnTo>
                      <a:pt x="2248" y="4035"/>
                    </a:lnTo>
                    <a:lnTo>
                      <a:pt x="2232" y="4024"/>
                    </a:lnTo>
                    <a:lnTo>
                      <a:pt x="2217" y="4011"/>
                    </a:lnTo>
                    <a:lnTo>
                      <a:pt x="2204" y="3996"/>
                    </a:lnTo>
                    <a:lnTo>
                      <a:pt x="2193" y="3980"/>
                    </a:lnTo>
                    <a:lnTo>
                      <a:pt x="2184" y="3962"/>
                    </a:lnTo>
                    <a:lnTo>
                      <a:pt x="2178" y="3944"/>
                    </a:lnTo>
                    <a:lnTo>
                      <a:pt x="2174" y="3925"/>
                    </a:lnTo>
                    <a:lnTo>
                      <a:pt x="2173" y="3905"/>
                    </a:lnTo>
                    <a:lnTo>
                      <a:pt x="2174" y="3885"/>
                    </a:lnTo>
                    <a:lnTo>
                      <a:pt x="2178" y="3866"/>
                    </a:lnTo>
                    <a:lnTo>
                      <a:pt x="2184" y="3848"/>
                    </a:lnTo>
                    <a:lnTo>
                      <a:pt x="2193" y="3830"/>
                    </a:lnTo>
                    <a:lnTo>
                      <a:pt x="2204" y="3814"/>
                    </a:lnTo>
                    <a:lnTo>
                      <a:pt x="2217" y="3799"/>
                    </a:lnTo>
                    <a:lnTo>
                      <a:pt x="2232" y="3786"/>
                    </a:lnTo>
                    <a:lnTo>
                      <a:pt x="2248" y="3775"/>
                    </a:lnTo>
                    <a:lnTo>
                      <a:pt x="2266" y="3766"/>
                    </a:lnTo>
                    <a:lnTo>
                      <a:pt x="2284" y="3760"/>
                    </a:lnTo>
                    <a:lnTo>
                      <a:pt x="2303" y="3756"/>
                    </a:lnTo>
                    <a:lnTo>
                      <a:pt x="2323" y="3755"/>
                    </a:lnTo>
                    <a:lnTo>
                      <a:pt x="4148" y="3755"/>
                    </a:lnTo>
                    <a:lnTo>
                      <a:pt x="4168" y="3756"/>
                    </a:lnTo>
                    <a:lnTo>
                      <a:pt x="4187" y="3760"/>
                    </a:lnTo>
                    <a:lnTo>
                      <a:pt x="4205" y="3766"/>
                    </a:lnTo>
                    <a:lnTo>
                      <a:pt x="4223" y="3775"/>
                    </a:lnTo>
                    <a:lnTo>
                      <a:pt x="4239" y="3786"/>
                    </a:lnTo>
                    <a:lnTo>
                      <a:pt x="4254" y="3799"/>
                    </a:lnTo>
                    <a:lnTo>
                      <a:pt x="4267" y="3814"/>
                    </a:lnTo>
                    <a:lnTo>
                      <a:pt x="4278" y="3830"/>
                    </a:lnTo>
                    <a:lnTo>
                      <a:pt x="4287" y="3848"/>
                    </a:lnTo>
                    <a:lnTo>
                      <a:pt x="4293" y="3866"/>
                    </a:lnTo>
                    <a:lnTo>
                      <a:pt x="4297" y="3885"/>
                    </a:lnTo>
                    <a:lnTo>
                      <a:pt x="4298" y="3905"/>
                    </a:lnTo>
                    <a:lnTo>
                      <a:pt x="4297" y="3925"/>
                    </a:lnTo>
                    <a:lnTo>
                      <a:pt x="4293" y="3944"/>
                    </a:lnTo>
                    <a:lnTo>
                      <a:pt x="4287" y="3962"/>
                    </a:lnTo>
                    <a:lnTo>
                      <a:pt x="4278" y="3980"/>
                    </a:lnTo>
                    <a:lnTo>
                      <a:pt x="4267" y="3996"/>
                    </a:lnTo>
                    <a:lnTo>
                      <a:pt x="4254" y="4011"/>
                    </a:lnTo>
                    <a:lnTo>
                      <a:pt x="4239" y="4024"/>
                    </a:lnTo>
                    <a:lnTo>
                      <a:pt x="4223" y="4035"/>
                    </a:lnTo>
                    <a:close/>
                    <a:moveTo>
                      <a:pt x="4223" y="5008"/>
                    </a:moveTo>
                    <a:lnTo>
                      <a:pt x="4205" y="5017"/>
                    </a:lnTo>
                    <a:lnTo>
                      <a:pt x="4187" y="5023"/>
                    </a:lnTo>
                    <a:lnTo>
                      <a:pt x="4168" y="5027"/>
                    </a:lnTo>
                    <a:lnTo>
                      <a:pt x="4148" y="5028"/>
                    </a:lnTo>
                    <a:lnTo>
                      <a:pt x="2323" y="5028"/>
                    </a:lnTo>
                    <a:lnTo>
                      <a:pt x="2303" y="5027"/>
                    </a:lnTo>
                    <a:lnTo>
                      <a:pt x="2284" y="5023"/>
                    </a:lnTo>
                    <a:lnTo>
                      <a:pt x="2266" y="5017"/>
                    </a:lnTo>
                    <a:lnTo>
                      <a:pt x="2248" y="5008"/>
                    </a:lnTo>
                    <a:lnTo>
                      <a:pt x="2232" y="4997"/>
                    </a:lnTo>
                    <a:lnTo>
                      <a:pt x="2217" y="4984"/>
                    </a:lnTo>
                    <a:lnTo>
                      <a:pt x="2204" y="4969"/>
                    </a:lnTo>
                    <a:lnTo>
                      <a:pt x="2193" y="4953"/>
                    </a:lnTo>
                    <a:lnTo>
                      <a:pt x="2184" y="4935"/>
                    </a:lnTo>
                    <a:lnTo>
                      <a:pt x="2178" y="4917"/>
                    </a:lnTo>
                    <a:lnTo>
                      <a:pt x="2174" y="4898"/>
                    </a:lnTo>
                    <a:lnTo>
                      <a:pt x="2173" y="4878"/>
                    </a:lnTo>
                    <a:lnTo>
                      <a:pt x="2174" y="4858"/>
                    </a:lnTo>
                    <a:lnTo>
                      <a:pt x="2178" y="4839"/>
                    </a:lnTo>
                    <a:lnTo>
                      <a:pt x="2184" y="4821"/>
                    </a:lnTo>
                    <a:lnTo>
                      <a:pt x="2193" y="4803"/>
                    </a:lnTo>
                    <a:lnTo>
                      <a:pt x="2204" y="4787"/>
                    </a:lnTo>
                    <a:lnTo>
                      <a:pt x="2217" y="4772"/>
                    </a:lnTo>
                    <a:lnTo>
                      <a:pt x="2232" y="4759"/>
                    </a:lnTo>
                    <a:lnTo>
                      <a:pt x="2248" y="4748"/>
                    </a:lnTo>
                    <a:lnTo>
                      <a:pt x="2266" y="4739"/>
                    </a:lnTo>
                    <a:lnTo>
                      <a:pt x="2284" y="4733"/>
                    </a:lnTo>
                    <a:lnTo>
                      <a:pt x="2303" y="4729"/>
                    </a:lnTo>
                    <a:lnTo>
                      <a:pt x="2323" y="4728"/>
                    </a:lnTo>
                    <a:lnTo>
                      <a:pt x="4148" y="4728"/>
                    </a:lnTo>
                    <a:lnTo>
                      <a:pt x="4168" y="4729"/>
                    </a:lnTo>
                    <a:lnTo>
                      <a:pt x="4187" y="4733"/>
                    </a:lnTo>
                    <a:lnTo>
                      <a:pt x="4205" y="4739"/>
                    </a:lnTo>
                    <a:lnTo>
                      <a:pt x="4223" y="4748"/>
                    </a:lnTo>
                    <a:lnTo>
                      <a:pt x="4239" y="4759"/>
                    </a:lnTo>
                    <a:lnTo>
                      <a:pt x="4254" y="4772"/>
                    </a:lnTo>
                    <a:lnTo>
                      <a:pt x="4267" y="4787"/>
                    </a:lnTo>
                    <a:lnTo>
                      <a:pt x="4278" y="4803"/>
                    </a:lnTo>
                    <a:lnTo>
                      <a:pt x="4287" y="4821"/>
                    </a:lnTo>
                    <a:lnTo>
                      <a:pt x="4293" y="4839"/>
                    </a:lnTo>
                    <a:lnTo>
                      <a:pt x="4297" y="4858"/>
                    </a:lnTo>
                    <a:lnTo>
                      <a:pt x="4298" y="4878"/>
                    </a:lnTo>
                    <a:lnTo>
                      <a:pt x="4297" y="4898"/>
                    </a:lnTo>
                    <a:lnTo>
                      <a:pt x="4293" y="4917"/>
                    </a:lnTo>
                    <a:lnTo>
                      <a:pt x="4287" y="4935"/>
                    </a:lnTo>
                    <a:lnTo>
                      <a:pt x="4278" y="4953"/>
                    </a:lnTo>
                    <a:lnTo>
                      <a:pt x="4267" y="4969"/>
                    </a:lnTo>
                    <a:lnTo>
                      <a:pt x="4254" y="4984"/>
                    </a:lnTo>
                    <a:lnTo>
                      <a:pt x="4239" y="4997"/>
                    </a:lnTo>
                    <a:lnTo>
                      <a:pt x="4223" y="5008"/>
                    </a:lnTo>
                    <a:close/>
                  </a:path>
                </a:pathLst>
              </a:custGeom>
              <a:solidFill>
                <a:schemeClr val="accent1"/>
              </a:solidFill>
              <a:ln>
                <a:noFill/>
              </a:ln>
            </p:spPr>
            <p:txBody>
              <a:bodyPr/>
              <a:lstStyle/>
              <a:p>
                <a:endParaRPr/>
              </a:p>
            </p:txBody>
          </p:sp>
          <p:sp>
            <p:nvSpPr>
              <p:cNvPr id="201" name="Outline"/>
              <p:cNvSpPr/>
              <p:nvPr/>
            </p:nvSpPr>
            <p:spPr>
              <a:xfrm>
                <a:off x="10888678" y="1760585"/>
                <a:ext cx="633600" cy="633600"/>
              </a:xfrm>
              <a:custGeom>
                <a:avLst/>
                <a:gdLst/>
                <a:ahLst/>
                <a:cxnLst/>
                <a:rect l="0" t="0" r="10000" b="10000"/>
                <a:pathLst>
                  <a:path w="10000" h="10000">
                    <a:moveTo>
                      <a:pt x="4852" y="2323"/>
                    </a:moveTo>
                    <a:lnTo>
                      <a:pt x="5000" y="2404"/>
                    </a:lnTo>
                    <a:lnTo>
                      <a:pt x="5148" y="2323"/>
                    </a:lnTo>
                    <a:lnTo>
                      <a:pt x="5167" y="2314"/>
                    </a:lnTo>
                    <a:lnTo>
                      <a:pt x="5446" y="2190"/>
                    </a:lnTo>
                    <a:lnTo>
                      <a:pt x="5463" y="2184"/>
                    </a:lnTo>
                    <a:lnTo>
                      <a:pt x="5751" y="2081"/>
                    </a:lnTo>
                    <a:lnTo>
                      <a:pt x="5768" y="2076"/>
                    </a:lnTo>
                    <a:lnTo>
                      <a:pt x="6061" y="1995"/>
                    </a:lnTo>
                    <a:lnTo>
                      <a:pt x="6077" y="1991"/>
                    </a:lnTo>
                    <a:lnTo>
                      <a:pt x="6373" y="1929"/>
                    </a:lnTo>
                    <a:lnTo>
                      <a:pt x="6388" y="1927"/>
                    </a:lnTo>
                    <a:lnTo>
                      <a:pt x="6683" y="1885"/>
                    </a:lnTo>
                    <a:lnTo>
                      <a:pt x="6698" y="1883"/>
                    </a:lnTo>
                    <a:lnTo>
                      <a:pt x="6988" y="1861"/>
                    </a:lnTo>
                    <a:lnTo>
                      <a:pt x="7004" y="1860"/>
                    </a:lnTo>
                    <a:lnTo>
                      <a:pt x="7287" y="1856"/>
                    </a:lnTo>
                    <a:lnTo>
                      <a:pt x="7303" y="1857"/>
                    </a:lnTo>
                    <a:lnTo>
                      <a:pt x="7575" y="1871"/>
                    </a:lnTo>
                    <a:lnTo>
                      <a:pt x="7593" y="1873"/>
                    </a:lnTo>
                    <a:lnTo>
                      <a:pt x="7851" y="1904"/>
                    </a:lnTo>
                    <a:lnTo>
                      <a:pt x="7870" y="1907"/>
                    </a:lnTo>
                    <a:lnTo>
                      <a:pt x="8111" y="1956"/>
                    </a:lnTo>
                    <a:lnTo>
                      <a:pt x="8132" y="1962"/>
                    </a:lnTo>
                    <a:lnTo>
                      <a:pt x="8353" y="2027"/>
                    </a:lnTo>
                    <a:lnTo>
                      <a:pt x="8377" y="2036"/>
                    </a:lnTo>
                    <a:lnTo>
                      <a:pt x="8574" y="2117"/>
                    </a:lnTo>
                    <a:lnTo>
                      <a:pt x="8602" y="2131"/>
                    </a:lnTo>
                    <a:lnTo>
                      <a:pt x="8773" y="2228"/>
                    </a:lnTo>
                    <a:lnTo>
                      <a:pt x="8801" y="2246"/>
                    </a:lnTo>
                    <a:lnTo>
                      <a:pt x="8826" y="2267"/>
                    </a:lnTo>
                    <a:lnTo>
                      <a:pt x="8848" y="2292"/>
                    </a:lnTo>
                    <a:lnTo>
                      <a:pt x="8866" y="2319"/>
                    </a:lnTo>
                    <a:lnTo>
                      <a:pt x="8881" y="2349"/>
                    </a:lnTo>
                    <a:lnTo>
                      <a:pt x="8891" y="2380"/>
                    </a:lnTo>
                    <a:lnTo>
                      <a:pt x="8898" y="2412"/>
                    </a:lnTo>
                    <a:lnTo>
                      <a:pt x="8900" y="2445"/>
                    </a:lnTo>
                    <a:lnTo>
                      <a:pt x="8900" y="7798"/>
                    </a:lnTo>
                    <a:lnTo>
                      <a:pt x="8898" y="7830"/>
                    </a:lnTo>
                    <a:lnTo>
                      <a:pt x="8892" y="7862"/>
                    </a:lnTo>
                    <a:lnTo>
                      <a:pt x="8881" y="7893"/>
                    </a:lnTo>
                    <a:lnTo>
                      <a:pt x="8867" y="7923"/>
                    </a:lnTo>
                    <a:lnTo>
                      <a:pt x="8849" y="7950"/>
                    </a:lnTo>
                    <a:lnTo>
                      <a:pt x="8827" y="7974"/>
                    </a:lnTo>
                    <a:lnTo>
                      <a:pt x="8803" y="7996"/>
                    </a:lnTo>
                    <a:lnTo>
                      <a:pt x="8776" y="8014"/>
                    </a:lnTo>
                    <a:lnTo>
                      <a:pt x="8747" y="8028"/>
                    </a:lnTo>
                    <a:lnTo>
                      <a:pt x="8716" y="8039"/>
                    </a:lnTo>
                    <a:lnTo>
                      <a:pt x="8684" y="8046"/>
                    </a:lnTo>
                    <a:lnTo>
                      <a:pt x="8652" y="8048"/>
                    </a:lnTo>
                    <a:lnTo>
                      <a:pt x="8619" y="8046"/>
                    </a:lnTo>
                    <a:lnTo>
                      <a:pt x="8587" y="8040"/>
                    </a:lnTo>
                    <a:lnTo>
                      <a:pt x="8556" y="8030"/>
                    </a:lnTo>
                    <a:lnTo>
                      <a:pt x="8527" y="8016"/>
                    </a:lnTo>
                    <a:lnTo>
                      <a:pt x="8370" y="7927"/>
                    </a:lnTo>
                    <a:lnTo>
                      <a:pt x="8199" y="7856"/>
                    </a:lnTo>
                    <a:lnTo>
                      <a:pt x="8001" y="7798"/>
                    </a:lnTo>
                    <a:lnTo>
                      <a:pt x="7780" y="7753"/>
                    </a:lnTo>
                    <a:lnTo>
                      <a:pt x="7540" y="7724"/>
                    </a:lnTo>
                    <a:lnTo>
                      <a:pt x="7285" y="7710"/>
                    </a:lnTo>
                    <a:lnTo>
                      <a:pt x="7019" y="7714"/>
                    </a:lnTo>
                    <a:lnTo>
                      <a:pt x="6745" y="7735"/>
                    </a:lnTo>
                    <a:lnTo>
                      <a:pt x="6466" y="7774"/>
                    </a:lnTo>
                    <a:lnTo>
                      <a:pt x="6187" y="7832"/>
                    </a:lnTo>
                    <a:lnTo>
                      <a:pt x="5910" y="7909"/>
                    </a:lnTo>
                    <a:lnTo>
                      <a:pt x="5640" y="8006"/>
                    </a:lnTo>
                    <a:lnTo>
                      <a:pt x="5378" y="8121"/>
                    </a:lnTo>
                    <a:lnTo>
                      <a:pt x="5119" y="8262"/>
                    </a:lnTo>
                    <a:lnTo>
                      <a:pt x="5106" y="8268"/>
                    </a:lnTo>
                    <a:lnTo>
                      <a:pt x="5096" y="8273"/>
                    </a:lnTo>
                    <a:lnTo>
                      <a:pt x="5093" y="8274"/>
                    </a:lnTo>
                    <a:lnTo>
                      <a:pt x="5091" y="8275"/>
                    </a:lnTo>
                    <a:lnTo>
                      <a:pt x="5075" y="8280"/>
                    </a:lnTo>
                    <a:lnTo>
                      <a:pt x="5065" y="8283"/>
                    </a:lnTo>
                    <a:lnTo>
                      <a:pt x="5063" y="8284"/>
                    </a:lnTo>
                    <a:lnTo>
                      <a:pt x="5062" y="8284"/>
                    </a:lnTo>
                    <a:lnTo>
                      <a:pt x="5042" y="8288"/>
                    </a:lnTo>
                    <a:lnTo>
                      <a:pt x="5033" y="8290"/>
                    </a:lnTo>
                    <a:lnTo>
                      <a:pt x="5032" y="8290"/>
                    </a:lnTo>
                    <a:lnTo>
                      <a:pt x="5031" y="8290"/>
                    </a:lnTo>
                    <a:lnTo>
                      <a:pt x="5000" y="8292"/>
                    </a:lnTo>
                    <a:lnTo>
                      <a:pt x="5000" y="8292"/>
                    </a:lnTo>
                    <a:lnTo>
                      <a:pt x="5000" y="8292"/>
                    </a:lnTo>
                    <a:lnTo>
                      <a:pt x="4969" y="8290"/>
                    </a:lnTo>
                    <a:lnTo>
                      <a:pt x="4968" y="8290"/>
                    </a:lnTo>
                    <a:lnTo>
                      <a:pt x="4967" y="8290"/>
                    </a:lnTo>
                    <a:lnTo>
                      <a:pt x="4958" y="8288"/>
                    </a:lnTo>
                    <a:lnTo>
                      <a:pt x="4938" y="8284"/>
                    </a:lnTo>
                    <a:lnTo>
                      <a:pt x="4937" y="8284"/>
                    </a:lnTo>
                    <a:lnTo>
                      <a:pt x="4935" y="8283"/>
                    </a:lnTo>
                    <a:lnTo>
                      <a:pt x="4925" y="8280"/>
                    </a:lnTo>
                    <a:lnTo>
                      <a:pt x="4909" y="8275"/>
                    </a:lnTo>
                    <a:lnTo>
                      <a:pt x="4907" y="8274"/>
                    </a:lnTo>
                    <a:lnTo>
                      <a:pt x="4904" y="8273"/>
                    </a:lnTo>
                    <a:lnTo>
                      <a:pt x="4894" y="8268"/>
                    </a:lnTo>
                    <a:lnTo>
                      <a:pt x="4881" y="8262"/>
                    </a:lnTo>
                    <a:lnTo>
                      <a:pt x="4622" y="8121"/>
                    </a:lnTo>
                    <a:lnTo>
                      <a:pt x="4360" y="8006"/>
                    </a:lnTo>
                    <a:lnTo>
                      <a:pt x="4090" y="7909"/>
                    </a:lnTo>
                    <a:lnTo>
                      <a:pt x="3813" y="7832"/>
                    </a:lnTo>
                    <a:lnTo>
                      <a:pt x="3534" y="7774"/>
                    </a:lnTo>
                    <a:lnTo>
                      <a:pt x="3255" y="7735"/>
                    </a:lnTo>
                    <a:lnTo>
                      <a:pt x="2981" y="7714"/>
                    </a:lnTo>
                    <a:lnTo>
                      <a:pt x="2715" y="7710"/>
                    </a:lnTo>
                    <a:lnTo>
                      <a:pt x="2460" y="7724"/>
                    </a:lnTo>
                    <a:lnTo>
                      <a:pt x="2220" y="7753"/>
                    </a:lnTo>
                    <a:lnTo>
                      <a:pt x="1999" y="7798"/>
                    </a:lnTo>
                    <a:lnTo>
                      <a:pt x="1801" y="7856"/>
                    </a:lnTo>
                    <a:lnTo>
                      <a:pt x="1630" y="7927"/>
                    </a:lnTo>
                    <a:lnTo>
                      <a:pt x="1473" y="8016"/>
                    </a:lnTo>
                    <a:lnTo>
                      <a:pt x="1444" y="8030"/>
                    </a:lnTo>
                    <a:lnTo>
                      <a:pt x="1413" y="8040"/>
                    </a:lnTo>
                    <a:lnTo>
                      <a:pt x="1381" y="8046"/>
                    </a:lnTo>
                    <a:lnTo>
                      <a:pt x="1348" y="8048"/>
                    </a:lnTo>
                    <a:lnTo>
                      <a:pt x="1316" y="8046"/>
                    </a:lnTo>
                    <a:lnTo>
                      <a:pt x="1284" y="8039"/>
                    </a:lnTo>
                    <a:lnTo>
                      <a:pt x="1253" y="8028"/>
                    </a:lnTo>
                    <a:lnTo>
                      <a:pt x="1224" y="8014"/>
                    </a:lnTo>
                    <a:lnTo>
                      <a:pt x="1197" y="7996"/>
                    </a:lnTo>
                    <a:lnTo>
                      <a:pt x="1173" y="7974"/>
                    </a:lnTo>
                    <a:lnTo>
                      <a:pt x="1151" y="7950"/>
                    </a:lnTo>
                    <a:lnTo>
                      <a:pt x="1133" y="7923"/>
                    </a:lnTo>
                    <a:lnTo>
                      <a:pt x="1119" y="7893"/>
                    </a:lnTo>
                    <a:lnTo>
                      <a:pt x="1108" y="7862"/>
                    </a:lnTo>
                    <a:lnTo>
                      <a:pt x="1102" y="7830"/>
                    </a:lnTo>
                    <a:lnTo>
                      <a:pt x="1100" y="7798"/>
                    </a:lnTo>
                    <a:lnTo>
                      <a:pt x="1100" y="2445"/>
                    </a:lnTo>
                    <a:lnTo>
                      <a:pt x="1102" y="2412"/>
                    </a:lnTo>
                    <a:lnTo>
                      <a:pt x="1109" y="2380"/>
                    </a:lnTo>
                    <a:lnTo>
                      <a:pt x="1119" y="2349"/>
                    </a:lnTo>
                    <a:lnTo>
                      <a:pt x="1134" y="2319"/>
                    </a:lnTo>
                    <a:lnTo>
                      <a:pt x="1152" y="2292"/>
                    </a:lnTo>
                    <a:lnTo>
                      <a:pt x="1174" y="2267"/>
                    </a:lnTo>
                    <a:lnTo>
                      <a:pt x="1199" y="2246"/>
                    </a:lnTo>
                    <a:lnTo>
                      <a:pt x="1227" y="2228"/>
                    </a:lnTo>
                    <a:lnTo>
                      <a:pt x="1398" y="2131"/>
                    </a:lnTo>
                    <a:lnTo>
                      <a:pt x="1426" y="2117"/>
                    </a:lnTo>
                    <a:lnTo>
                      <a:pt x="1623" y="2036"/>
                    </a:lnTo>
                    <a:lnTo>
                      <a:pt x="1647" y="2027"/>
                    </a:lnTo>
                    <a:lnTo>
                      <a:pt x="1868" y="1962"/>
                    </a:lnTo>
                    <a:lnTo>
                      <a:pt x="1889" y="1956"/>
                    </a:lnTo>
                    <a:lnTo>
                      <a:pt x="2130" y="1907"/>
                    </a:lnTo>
                    <a:lnTo>
                      <a:pt x="2149" y="1904"/>
                    </a:lnTo>
                    <a:lnTo>
                      <a:pt x="2407" y="1873"/>
                    </a:lnTo>
                    <a:lnTo>
                      <a:pt x="2425" y="1871"/>
                    </a:lnTo>
                    <a:lnTo>
                      <a:pt x="2697" y="1857"/>
                    </a:lnTo>
                    <a:lnTo>
                      <a:pt x="2713" y="1856"/>
                    </a:lnTo>
                    <a:lnTo>
                      <a:pt x="2996" y="1860"/>
                    </a:lnTo>
                    <a:lnTo>
                      <a:pt x="3012" y="1861"/>
                    </a:lnTo>
                    <a:lnTo>
                      <a:pt x="3302" y="1883"/>
                    </a:lnTo>
                    <a:lnTo>
                      <a:pt x="3317" y="1885"/>
                    </a:lnTo>
                    <a:lnTo>
                      <a:pt x="3612" y="1927"/>
                    </a:lnTo>
                    <a:lnTo>
                      <a:pt x="3627" y="1929"/>
                    </a:lnTo>
                    <a:lnTo>
                      <a:pt x="3923" y="1991"/>
                    </a:lnTo>
                    <a:lnTo>
                      <a:pt x="3939" y="1995"/>
                    </a:lnTo>
                    <a:lnTo>
                      <a:pt x="4232" y="2076"/>
                    </a:lnTo>
                    <a:lnTo>
                      <a:pt x="4249" y="2081"/>
                    </a:lnTo>
                    <a:lnTo>
                      <a:pt x="4537" y="2184"/>
                    </a:lnTo>
                    <a:lnTo>
                      <a:pt x="4554" y="2190"/>
                    </a:lnTo>
                    <a:lnTo>
                      <a:pt x="4833" y="2314"/>
                    </a:lnTo>
                    <a:lnTo>
                      <a:pt x="4852" y="2323"/>
                    </a:lnTo>
                    <a:close/>
                    <a:moveTo>
                      <a:pt x="5378" y="2767"/>
                    </a:moveTo>
                    <a:lnTo>
                      <a:pt x="5250" y="2837"/>
                    </a:lnTo>
                    <a:lnTo>
                      <a:pt x="5250" y="7631"/>
                    </a:lnTo>
                    <a:lnTo>
                      <a:pt x="5446" y="7544"/>
                    </a:lnTo>
                    <a:lnTo>
                      <a:pt x="5463" y="7538"/>
                    </a:lnTo>
                    <a:lnTo>
                      <a:pt x="5751" y="7435"/>
                    </a:lnTo>
                    <a:lnTo>
                      <a:pt x="5768" y="7430"/>
                    </a:lnTo>
                    <a:lnTo>
                      <a:pt x="6061" y="7349"/>
                    </a:lnTo>
                    <a:lnTo>
                      <a:pt x="6077" y="7345"/>
                    </a:lnTo>
                    <a:lnTo>
                      <a:pt x="6373" y="7283"/>
                    </a:lnTo>
                    <a:lnTo>
                      <a:pt x="6388" y="7281"/>
                    </a:lnTo>
                    <a:lnTo>
                      <a:pt x="6683" y="7239"/>
                    </a:lnTo>
                    <a:lnTo>
                      <a:pt x="6698" y="7237"/>
                    </a:lnTo>
                    <a:lnTo>
                      <a:pt x="6988" y="7215"/>
                    </a:lnTo>
                    <a:lnTo>
                      <a:pt x="7004" y="7214"/>
                    </a:lnTo>
                    <a:lnTo>
                      <a:pt x="7287" y="7210"/>
                    </a:lnTo>
                    <a:lnTo>
                      <a:pt x="7303" y="7210"/>
                    </a:lnTo>
                    <a:lnTo>
                      <a:pt x="7575" y="7225"/>
                    </a:lnTo>
                    <a:lnTo>
                      <a:pt x="7593" y="7226"/>
                    </a:lnTo>
                    <a:lnTo>
                      <a:pt x="7851" y="7258"/>
                    </a:lnTo>
                    <a:lnTo>
                      <a:pt x="7870" y="7261"/>
                    </a:lnTo>
                    <a:lnTo>
                      <a:pt x="8111" y="7310"/>
                    </a:lnTo>
                    <a:lnTo>
                      <a:pt x="8132" y="7315"/>
                    </a:lnTo>
                    <a:lnTo>
                      <a:pt x="8353" y="7380"/>
                    </a:lnTo>
                    <a:lnTo>
                      <a:pt x="8377" y="7389"/>
                    </a:lnTo>
                    <a:lnTo>
                      <a:pt x="8400" y="7398"/>
                    </a:lnTo>
                    <a:lnTo>
                      <a:pt x="8400" y="2591"/>
                    </a:lnTo>
                    <a:lnTo>
                      <a:pt x="8369" y="2573"/>
                    </a:lnTo>
                    <a:lnTo>
                      <a:pt x="8198" y="2503"/>
                    </a:lnTo>
                    <a:lnTo>
                      <a:pt x="8001" y="2444"/>
                    </a:lnTo>
                    <a:lnTo>
                      <a:pt x="7780" y="2399"/>
                    </a:lnTo>
                    <a:lnTo>
                      <a:pt x="7540" y="2370"/>
                    </a:lnTo>
                    <a:lnTo>
                      <a:pt x="7285" y="2356"/>
                    </a:lnTo>
                    <a:lnTo>
                      <a:pt x="7019" y="2360"/>
                    </a:lnTo>
                    <a:lnTo>
                      <a:pt x="6745" y="2381"/>
                    </a:lnTo>
                    <a:lnTo>
                      <a:pt x="6466" y="2421"/>
                    </a:lnTo>
                    <a:lnTo>
                      <a:pt x="6187" y="2478"/>
                    </a:lnTo>
                    <a:lnTo>
                      <a:pt x="5910" y="2555"/>
                    </a:lnTo>
                    <a:lnTo>
                      <a:pt x="5640" y="2652"/>
                    </a:lnTo>
                    <a:lnTo>
                      <a:pt x="5378" y="2767"/>
                    </a:lnTo>
                    <a:close/>
                    <a:moveTo>
                      <a:pt x="1600" y="2591"/>
                    </a:moveTo>
                    <a:lnTo>
                      <a:pt x="1600" y="7398"/>
                    </a:lnTo>
                    <a:lnTo>
                      <a:pt x="1623" y="7389"/>
                    </a:lnTo>
                    <a:lnTo>
                      <a:pt x="1647" y="7380"/>
                    </a:lnTo>
                    <a:lnTo>
                      <a:pt x="1868" y="7315"/>
                    </a:lnTo>
                    <a:lnTo>
                      <a:pt x="1889" y="7310"/>
                    </a:lnTo>
                    <a:lnTo>
                      <a:pt x="2130" y="7261"/>
                    </a:lnTo>
                    <a:lnTo>
                      <a:pt x="2149" y="7258"/>
                    </a:lnTo>
                    <a:lnTo>
                      <a:pt x="2407" y="7226"/>
                    </a:lnTo>
                    <a:lnTo>
                      <a:pt x="2425" y="7225"/>
                    </a:lnTo>
                    <a:lnTo>
                      <a:pt x="2697" y="7210"/>
                    </a:lnTo>
                    <a:lnTo>
                      <a:pt x="2713" y="7210"/>
                    </a:lnTo>
                    <a:lnTo>
                      <a:pt x="2996" y="7214"/>
                    </a:lnTo>
                    <a:lnTo>
                      <a:pt x="3012" y="7215"/>
                    </a:lnTo>
                    <a:lnTo>
                      <a:pt x="3302" y="7237"/>
                    </a:lnTo>
                    <a:lnTo>
                      <a:pt x="3317" y="7239"/>
                    </a:lnTo>
                    <a:lnTo>
                      <a:pt x="3612" y="7281"/>
                    </a:lnTo>
                    <a:lnTo>
                      <a:pt x="3627" y="7283"/>
                    </a:lnTo>
                    <a:lnTo>
                      <a:pt x="3923" y="7345"/>
                    </a:lnTo>
                    <a:lnTo>
                      <a:pt x="3939" y="7349"/>
                    </a:lnTo>
                    <a:lnTo>
                      <a:pt x="4232" y="7430"/>
                    </a:lnTo>
                    <a:lnTo>
                      <a:pt x="4249" y="7435"/>
                    </a:lnTo>
                    <a:lnTo>
                      <a:pt x="4537" y="7538"/>
                    </a:lnTo>
                    <a:lnTo>
                      <a:pt x="4554" y="7544"/>
                    </a:lnTo>
                    <a:lnTo>
                      <a:pt x="4750" y="7631"/>
                    </a:lnTo>
                    <a:lnTo>
                      <a:pt x="4750" y="2837"/>
                    </a:lnTo>
                    <a:lnTo>
                      <a:pt x="4622" y="2767"/>
                    </a:lnTo>
                    <a:lnTo>
                      <a:pt x="4360" y="2652"/>
                    </a:lnTo>
                    <a:lnTo>
                      <a:pt x="4090" y="2555"/>
                    </a:lnTo>
                    <a:lnTo>
                      <a:pt x="3813" y="2478"/>
                    </a:lnTo>
                    <a:lnTo>
                      <a:pt x="3534" y="2421"/>
                    </a:lnTo>
                    <a:lnTo>
                      <a:pt x="3255" y="2381"/>
                    </a:lnTo>
                    <a:lnTo>
                      <a:pt x="2981" y="2360"/>
                    </a:lnTo>
                    <a:lnTo>
                      <a:pt x="2715" y="2356"/>
                    </a:lnTo>
                    <a:lnTo>
                      <a:pt x="2460" y="2370"/>
                    </a:lnTo>
                    <a:lnTo>
                      <a:pt x="2220" y="2399"/>
                    </a:lnTo>
                    <a:lnTo>
                      <a:pt x="1999" y="2444"/>
                    </a:lnTo>
                    <a:lnTo>
                      <a:pt x="1802" y="2503"/>
                    </a:lnTo>
                    <a:lnTo>
                      <a:pt x="1631" y="2573"/>
                    </a:lnTo>
                    <a:lnTo>
                      <a:pt x="1600" y="2591"/>
                    </a:lnTo>
                    <a:close/>
                  </a:path>
                </a:pathLst>
              </a:custGeom>
              <a:solidFill>
                <a:schemeClr val="accent1">
                  <a:lumMod val="50000"/>
                </a:schemeClr>
              </a:solidFill>
              <a:ln>
                <a:noFill/>
              </a:ln>
            </p:spPr>
            <p:txBody>
              <a:bodyPr/>
              <a:lstStyle/>
              <a:p>
                <a:endParaRPr/>
              </a:p>
            </p:txBody>
          </p:sp>
        </p:grpSp>
      </p:grpSp>
      <p:grpSp>
        <p:nvGrpSpPr>
          <p:cNvPr id="134" name="Group 133">
            <a:extLst>
              <a:ext uri="{FF2B5EF4-FFF2-40B4-BE49-F238E27FC236}">
                <a16:creationId xmlns:a16="http://schemas.microsoft.com/office/drawing/2014/main" id="{6C1F6135-60AE-4BAB-8420-4D08EA513F39}"/>
              </a:ext>
            </a:extLst>
          </p:cNvPr>
          <p:cNvGrpSpPr/>
          <p:nvPr/>
        </p:nvGrpSpPr>
        <p:grpSpPr>
          <a:xfrm>
            <a:off x="571018" y="4825724"/>
            <a:ext cx="3272668" cy="767781"/>
            <a:chOff x="8696951" y="2745390"/>
            <a:chExt cx="2915929" cy="929802"/>
          </a:xfrm>
        </p:grpSpPr>
        <p:sp>
          <p:nvSpPr>
            <p:cNvPr id="135" name="TextBox 134">
              <a:extLst>
                <a:ext uri="{FF2B5EF4-FFF2-40B4-BE49-F238E27FC236}">
                  <a16:creationId xmlns:a16="http://schemas.microsoft.com/office/drawing/2014/main" id="{E82A9CA0-77D2-496D-9BC0-EFD5665BB024}"/>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funds a mentor match through an entire high-school journey in Pathways</a:t>
              </a:r>
              <a:endParaRPr lang="en-PH" sz="1400" dirty="0">
                <a:latin typeface="Arial" panose="020B0604020202020204" pitchFamily="34" charset="0"/>
              </a:endParaRPr>
            </a:p>
          </p:txBody>
        </p:sp>
        <p:sp>
          <p:nvSpPr>
            <p:cNvPr id="136" name="TextBox 135">
              <a:extLst>
                <a:ext uri="{FF2B5EF4-FFF2-40B4-BE49-F238E27FC236}">
                  <a16:creationId xmlns:a16="http://schemas.microsoft.com/office/drawing/2014/main" id="{74A779F1-C863-414B-B3B0-2C02CBBB0593}"/>
                </a:ext>
              </a:extLst>
            </p:cNvPr>
            <p:cNvSpPr txBox="1"/>
            <p:nvPr/>
          </p:nvSpPr>
          <p:spPr>
            <a:xfrm>
              <a:off x="8696951" y="2745390"/>
              <a:ext cx="2915929" cy="298180"/>
            </a:xfrm>
            <a:prstGeom prst="rect">
              <a:avLst/>
            </a:prstGeom>
            <a:noFill/>
          </p:spPr>
          <p:txBody>
            <a:bodyPr wrap="square" lIns="0" tIns="0" rIns="0" bIns="0" rtlCol="0">
              <a:spAutoFit/>
            </a:bodyPr>
            <a:lstStyle/>
            <a:p>
              <a:r>
                <a:rPr lang="en-US" sz="1600" b="1" dirty="0">
                  <a:solidFill>
                    <a:schemeClr val="accent1"/>
                  </a:solidFill>
                  <a:latin typeface="Arial" panose="020B0604020202020204" pitchFamily="34" charset="0"/>
                </a:rPr>
                <a:t>$5,000</a:t>
              </a:r>
              <a:endParaRPr lang="en-PH" sz="1600" b="1" dirty="0">
                <a:solidFill>
                  <a:schemeClr val="accent1"/>
                </a:solidFill>
                <a:latin typeface="Arial" panose="020B0604020202020204" pitchFamily="34" charset="0"/>
              </a:endParaRPr>
            </a:p>
          </p:txBody>
        </p:sp>
      </p:grpSp>
      <p:grpSp>
        <p:nvGrpSpPr>
          <p:cNvPr id="137" name="Group 136">
            <a:extLst>
              <a:ext uri="{FF2B5EF4-FFF2-40B4-BE49-F238E27FC236}">
                <a16:creationId xmlns:a16="http://schemas.microsoft.com/office/drawing/2014/main" id="{67CDA5F3-AAC5-4EA1-B123-03D7E0381A48}"/>
              </a:ext>
            </a:extLst>
          </p:cNvPr>
          <p:cNvGrpSpPr/>
          <p:nvPr/>
        </p:nvGrpSpPr>
        <p:grpSpPr>
          <a:xfrm>
            <a:off x="571018" y="3735369"/>
            <a:ext cx="945340" cy="889280"/>
            <a:chOff x="480780" y="1594053"/>
            <a:chExt cx="945340" cy="889280"/>
          </a:xfrm>
        </p:grpSpPr>
        <p:grpSp>
          <p:nvGrpSpPr>
            <p:cNvPr id="138" name="Group 137">
              <a:extLst>
                <a:ext uri="{FF2B5EF4-FFF2-40B4-BE49-F238E27FC236}">
                  <a16:creationId xmlns:a16="http://schemas.microsoft.com/office/drawing/2014/main" id="{44A766AB-3160-4A67-9F18-DE5CB49B665C}"/>
                </a:ext>
              </a:extLst>
            </p:cNvPr>
            <p:cNvGrpSpPr/>
            <p:nvPr/>
          </p:nvGrpSpPr>
          <p:grpSpPr>
            <a:xfrm>
              <a:off x="480780" y="1594053"/>
              <a:ext cx="945340" cy="889280"/>
              <a:chOff x="5521958" y="2644495"/>
              <a:chExt cx="945340" cy="889280"/>
            </a:xfrm>
          </p:grpSpPr>
          <p:grpSp>
            <p:nvGrpSpPr>
              <p:cNvPr id="143" name="Group 142">
                <a:extLst>
                  <a:ext uri="{FF2B5EF4-FFF2-40B4-BE49-F238E27FC236}">
                    <a16:creationId xmlns:a16="http://schemas.microsoft.com/office/drawing/2014/main" id="{899B65EC-2F95-4932-8E51-967F9FECFE16}"/>
                  </a:ext>
                </a:extLst>
              </p:cNvPr>
              <p:cNvGrpSpPr/>
              <p:nvPr/>
            </p:nvGrpSpPr>
            <p:grpSpPr>
              <a:xfrm>
                <a:off x="5521958" y="2644495"/>
                <a:ext cx="945340" cy="889280"/>
                <a:chOff x="1028185" y="1918438"/>
                <a:chExt cx="2493289" cy="2345436"/>
              </a:xfrm>
            </p:grpSpPr>
            <p:sp>
              <p:nvSpPr>
                <p:cNvPr id="145" name="Oval 144">
                  <a:extLst>
                    <a:ext uri="{FF2B5EF4-FFF2-40B4-BE49-F238E27FC236}">
                      <a16:creationId xmlns:a16="http://schemas.microsoft.com/office/drawing/2014/main" id="{A803CD49-C2B0-4886-AAE1-B7A31DB96681}"/>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46" name="Oval 145">
                  <a:extLst>
                    <a:ext uri="{FF2B5EF4-FFF2-40B4-BE49-F238E27FC236}">
                      <a16:creationId xmlns:a16="http://schemas.microsoft.com/office/drawing/2014/main" id="{5CBA4492-CB3B-4141-B73C-2670048E8362}"/>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47" name="Oval 146">
                  <a:extLst>
                    <a:ext uri="{FF2B5EF4-FFF2-40B4-BE49-F238E27FC236}">
                      <a16:creationId xmlns:a16="http://schemas.microsoft.com/office/drawing/2014/main" id="{4D7BBB23-353A-4727-878A-CCADCA7AF22B}"/>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144" name="Oval 143">
                <a:extLst>
                  <a:ext uri="{FF2B5EF4-FFF2-40B4-BE49-F238E27FC236}">
                    <a16:creationId xmlns:a16="http://schemas.microsoft.com/office/drawing/2014/main" id="{2D1A8A15-F252-4161-9469-63C8671D4491}"/>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139" name="Oval 138">
              <a:extLst>
                <a:ext uri="{FF2B5EF4-FFF2-40B4-BE49-F238E27FC236}">
                  <a16:creationId xmlns:a16="http://schemas.microsoft.com/office/drawing/2014/main" id="{EF169FD1-49E6-4BEC-A90F-AD8F168D6899}"/>
                </a:ext>
              </a:extLst>
            </p:cNvPr>
            <p:cNvSpPr>
              <a:spLocks noChangeAspect="1"/>
            </p:cNvSpPr>
            <p:nvPr/>
          </p:nvSpPr>
          <p:spPr>
            <a:xfrm>
              <a:off x="580750" y="1665993"/>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202" name="Group 139"/>
            <p:cNvGrpSpPr/>
            <p:nvPr/>
          </p:nvGrpSpPr>
          <p:grpSpPr>
            <a:xfrm>
              <a:off x="673149" y="1758392"/>
              <a:ext cx="560602" cy="560602"/>
              <a:chOff x="10888678" y="861060"/>
              <a:chExt cx="633600" cy="633600"/>
            </a:xfrm>
          </p:grpSpPr>
          <p:sp>
            <p:nvSpPr>
              <p:cNvPr id="203" name="Accent"/>
              <p:cNvSpPr/>
              <p:nvPr/>
            </p:nvSpPr>
            <p:spPr>
              <a:xfrm>
                <a:off x="10888678" y="861060"/>
                <a:ext cx="633600" cy="633600"/>
              </a:xfrm>
              <a:custGeom>
                <a:avLst/>
                <a:gdLst/>
                <a:ahLst/>
                <a:cxnLst/>
                <a:rect l="0" t="0" r="10000" b="10000"/>
                <a:pathLst>
                  <a:path w="10000" h="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chemeClr val="accent1"/>
              </a:solidFill>
              <a:ln>
                <a:noFill/>
              </a:ln>
            </p:spPr>
            <p:txBody>
              <a:bodyPr/>
              <a:lstStyle/>
              <a:p>
                <a:endParaRPr/>
              </a:p>
            </p:txBody>
          </p:sp>
          <p:sp>
            <p:nvSpPr>
              <p:cNvPr id="204" name="Outline"/>
              <p:cNvSpPr/>
              <p:nvPr/>
            </p:nvSpPr>
            <p:spPr>
              <a:xfrm>
                <a:off x="10888678" y="861060"/>
                <a:ext cx="633600" cy="633600"/>
              </a:xfrm>
              <a:custGeom>
                <a:avLst/>
                <a:gdLst/>
                <a:ahLst/>
                <a:cxnLst/>
                <a:rect l="0" t="0" r="10000" b="10000"/>
                <a:pathLst>
                  <a:path w="10000" h="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chemeClr val="accent1">
                  <a:lumMod val="50000"/>
                </a:schemeClr>
              </a:solidFill>
              <a:ln>
                <a:noFill/>
              </a:ln>
            </p:spPr>
            <p:txBody>
              <a:bodyPr/>
              <a:lstStyle/>
              <a:p>
                <a:endParaRPr/>
              </a:p>
            </p:txBody>
          </p:sp>
        </p:grpSp>
      </p:grpSp>
      <p:grpSp>
        <p:nvGrpSpPr>
          <p:cNvPr id="148" name="Group 147">
            <a:extLst>
              <a:ext uri="{FF2B5EF4-FFF2-40B4-BE49-F238E27FC236}">
                <a16:creationId xmlns:a16="http://schemas.microsoft.com/office/drawing/2014/main" id="{6FF9B0AA-B87A-4F68-B9A4-3742FB05CB32}"/>
              </a:ext>
            </a:extLst>
          </p:cNvPr>
          <p:cNvGrpSpPr/>
          <p:nvPr/>
        </p:nvGrpSpPr>
        <p:grpSpPr>
          <a:xfrm>
            <a:off x="4459666" y="2684408"/>
            <a:ext cx="3272668" cy="767781"/>
            <a:chOff x="8696951" y="2745390"/>
            <a:chExt cx="2915929" cy="929802"/>
          </a:xfrm>
        </p:grpSpPr>
        <p:sp>
          <p:nvSpPr>
            <p:cNvPr id="149" name="TextBox 148">
              <a:extLst>
                <a:ext uri="{FF2B5EF4-FFF2-40B4-BE49-F238E27FC236}">
                  <a16:creationId xmlns:a16="http://schemas.microsoft.com/office/drawing/2014/main" id="{EA239FF7-F729-4529-83D9-2407353C21B3}"/>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sends a whole Launch cohort through college applications, FAFSA, and decisions</a:t>
              </a:r>
              <a:endParaRPr lang="en-PH" sz="1400" dirty="0">
                <a:latin typeface="Arial" panose="020B0604020202020204" pitchFamily="34" charset="0"/>
              </a:endParaRPr>
            </a:p>
          </p:txBody>
        </p:sp>
        <p:sp>
          <p:nvSpPr>
            <p:cNvPr id="150" name="TextBox 149">
              <a:extLst>
                <a:ext uri="{FF2B5EF4-FFF2-40B4-BE49-F238E27FC236}">
                  <a16:creationId xmlns:a16="http://schemas.microsoft.com/office/drawing/2014/main" id="{F84BE4ED-A543-4DF5-B57F-8A17A13DAA1E}"/>
                </a:ext>
              </a:extLst>
            </p:cNvPr>
            <p:cNvSpPr txBox="1"/>
            <p:nvPr/>
          </p:nvSpPr>
          <p:spPr>
            <a:xfrm>
              <a:off x="8696951" y="2745390"/>
              <a:ext cx="2915929" cy="298180"/>
            </a:xfrm>
            <a:prstGeom prst="rect">
              <a:avLst/>
            </a:prstGeom>
            <a:noFill/>
          </p:spPr>
          <p:txBody>
            <a:bodyPr wrap="square" lIns="0" tIns="0" rIns="0" bIns="0" rtlCol="0">
              <a:spAutoFit/>
            </a:bodyPr>
            <a:lstStyle/>
            <a:p>
              <a:r>
                <a:rPr lang="en-US" sz="1600" b="1" dirty="0">
                  <a:solidFill>
                    <a:schemeClr val="accent1"/>
                  </a:solidFill>
                  <a:latin typeface="Arial" panose="020B0604020202020204" pitchFamily="34" charset="0"/>
                </a:rPr>
                <a:t>$25K</a:t>
              </a:r>
              <a:endParaRPr lang="en-PH" sz="1600" b="1" dirty="0">
                <a:solidFill>
                  <a:schemeClr val="accent1"/>
                </a:solidFill>
                <a:latin typeface="Arial" panose="020B0604020202020204" pitchFamily="34" charset="0"/>
              </a:endParaRPr>
            </a:p>
          </p:txBody>
        </p:sp>
      </p:grpSp>
      <p:grpSp>
        <p:nvGrpSpPr>
          <p:cNvPr id="151" name="Group 150">
            <a:extLst>
              <a:ext uri="{FF2B5EF4-FFF2-40B4-BE49-F238E27FC236}">
                <a16:creationId xmlns:a16="http://schemas.microsoft.com/office/drawing/2014/main" id="{495C6FD6-CE9D-471E-BB30-C12CA9F5E646}"/>
              </a:ext>
            </a:extLst>
          </p:cNvPr>
          <p:cNvGrpSpPr/>
          <p:nvPr/>
        </p:nvGrpSpPr>
        <p:grpSpPr>
          <a:xfrm>
            <a:off x="4459665" y="1594053"/>
            <a:ext cx="945340" cy="889280"/>
            <a:chOff x="480780" y="1594053"/>
            <a:chExt cx="945340" cy="889280"/>
          </a:xfrm>
        </p:grpSpPr>
        <p:grpSp>
          <p:nvGrpSpPr>
            <p:cNvPr id="152" name="Group 151">
              <a:extLst>
                <a:ext uri="{FF2B5EF4-FFF2-40B4-BE49-F238E27FC236}">
                  <a16:creationId xmlns:a16="http://schemas.microsoft.com/office/drawing/2014/main" id="{B9251FA6-355C-4186-AB74-F24DCB48509B}"/>
                </a:ext>
              </a:extLst>
            </p:cNvPr>
            <p:cNvGrpSpPr/>
            <p:nvPr/>
          </p:nvGrpSpPr>
          <p:grpSpPr>
            <a:xfrm>
              <a:off x="480780" y="1594053"/>
              <a:ext cx="945340" cy="889280"/>
              <a:chOff x="5521958" y="2644495"/>
              <a:chExt cx="945340" cy="889280"/>
            </a:xfrm>
          </p:grpSpPr>
          <p:grpSp>
            <p:nvGrpSpPr>
              <p:cNvPr id="157" name="Group 156">
                <a:extLst>
                  <a:ext uri="{FF2B5EF4-FFF2-40B4-BE49-F238E27FC236}">
                    <a16:creationId xmlns:a16="http://schemas.microsoft.com/office/drawing/2014/main" id="{53CE2A2B-DB6C-459D-AA53-CBD9EEF42028}"/>
                  </a:ext>
                </a:extLst>
              </p:cNvPr>
              <p:cNvGrpSpPr/>
              <p:nvPr/>
            </p:nvGrpSpPr>
            <p:grpSpPr>
              <a:xfrm>
                <a:off x="5521958" y="2644495"/>
                <a:ext cx="945340" cy="889280"/>
                <a:chOff x="1028185" y="1918438"/>
                <a:chExt cx="2493289" cy="2345436"/>
              </a:xfrm>
            </p:grpSpPr>
            <p:sp>
              <p:nvSpPr>
                <p:cNvPr id="159" name="Oval 158">
                  <a:extLst>
                    <a:ext uri="{FF2B5EF4-FFF2-40B4-BE49-F238E27FC236}">
                      <a16:creationId xmlns:a16="http://schemas.microsoft.com/office/drawing/2014/main" id="{E5303073-BE63-4A8D-8DC3-F6B180003F9B}"/>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60" name="Oval 159">
                  <a:extLst>
                    <a:ext uri="{FF2B5EF4-FFF2-40B4-BE49-F238E27FC236}">
                      <a16:creationId xmlns:a16="http://schemas.microsoft.com/office/drawing/2014/main" id="{399222E5-066E-492C-9FC6-8EA4B2BDAEDD}"/>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61" name="Oval 160">
                  <a:extLst>
                    <a:ext uri="{FF2B5EF4-FFF2-40B4-BE49-F238E27FC236}">
                      <a16:creationId xmlns:a16="http://schemas.microsoft.com/office/drawing/2014/main" id="{E50A7CA7-9397-4CBD-B7AF-5F6667BD89ED}"/>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158" name="Oval 157">
                <a:extLst>
                  <a:ext uri="{FF2B5EF4-FFF2-40B4-BE49-F238E27FC236}">
                    <a16:creationId xmlns:a16="http://schemas.microsoft.com/office/drawing/2014/main" id="{468F87AE-69A4-487B-B8FE-F00D6A16F929}"/>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153" name="Oval 152">
              <a:extLst>
                <a:ext uri="{FF2B5EF4-FFF2-40B4-BE49-F238E27FC236}">
                  <a16:creationId xmlns:a16="http://schemas.microsoft.com/office/drawing/2014/main" id="{6E407520-1310-49F8-B81D-17E61457A828}"/>
                </a:ext>
              </a:extLst>
            </p:cNvPr>
            <p:cNvSpPr>
              <a:spLocks noChangeAspect="1"/>
            </p:cNvSpPr>
            <p:nvPr/>
          </p:nvSpPr>
          <p:spPr>
            <a:xfrm>
              <a:off x="580750" y="1665993"/>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205" name="Group 153"/>
            <p:cNvGrpSpPr/>
            <p:nvPr/>
          </p:nvGrpSpPr>
          <p:grpSpPr>
            <a:xfrm>
              <a:off x="673149" y="1758392"/>
              <a:ext cx="560602" cy="560602"/>
              <a:chOff x="6359457" y="3559635"/>
              <a:chExt cx="633600" cy="633600"/>
            </a:xfrm>
          </p:grpSpPr>
          <p:sp>
            <p:nvSpPr>
              <p:cNvPr id="206" name="Accent"/>
              <p:cNvSpPr/>
              <p:nvPr/>
            </p:nvSpPr>
            <p:spPr>
              <a:xfrm>
                <a:off x="6359457" y="3559635"/>
                <a:ext cx="633600" cy="633600"/>
              </a:xfrm>
              <a:custGeom>
                <a:avLst/>
                <a:gdLst/>
                <a:ahLst/>
                <a:cxnLst/>
                <a:rect l="0" t="0" r="10000" b="10000"/>
                <a:pathLst>
                  <a:path w="10000" h="1000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chemeClr val="accent1"/>
              </a:solidFill>
              <a:ln>
                <a:noFill/>
              </a:ln>
            </p:spPr>
            <p:txBody>
              <a:bodyPr/>
              <a:lstStyle/>
              <a:p>
                <a:endParaRPr/>
              </a:p>
            </p:txBody>
          </p:sp>
          <p:sp>
            <p:nvSpPr>
              <p:cNvPr id="207" name="Outline"/>
              <p:cNvSpPr/>
              <p:nvPr/>
            </p:nvSpPr>
            <p:spPr>
              <a:xfrm>
                <a:off x="6359457" y="3559635"/>
                <a:ext cx="633600" cy="633600"/>
              </a:xfrm>
              <a:custGeom>
                <a:avLst/>
                <a:gdLst/>
                <a:ahLst/>
                <a:cxnLst/>
                <a:rect l="0" t="0" r="10000" b="10000"/>
                <a:pathLst>
                  <a:path w="10000" h="1000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chemeClr val="accent1">
                  <a:lumMod val="50000"/>
                </a:schemeClr>
              </a:solidFill>
              <a:ln>
                <a:noFill/>
              </a:ln>
            </p:spPr>
            <p:txBody>
              <a:bodyPr/>
              <a:lstStyle/>
              <a:p>
                <a:endParaRPr/>
              </a:p>
            </p:txBody>
          </p:sp>
        </p:grpSp>
      </p:grpSp>
      <p:grpSp>
        <p:nvGrpSpPr>
          <p:cNvPr id="162" name="Group 161">
            <a:extLst>
              <a:ext uri="{FF2B5EF4-FFF2-40B4-BE49-F238E27FC236}">
                <a16:creationId xmlns:a16="http://schemas.microsoft.com/office/drawing/2014/main" id="{DD6B7073-486A-484D-8BC0-66501B49B455}"/>
              </a:ext>
            </a:extLst>
          </p:cNvPr>
          <p:cNvGrpSpPr/>
          <p:nvPr/>
        </p:nvGrpSpPr>
        <p:grpSpPr>
          <a:xfrm>
            <a:off x="4459666" y="4825724"/>
            <a:ext cx="3272668" cy="767781"/>
            <a:chOff x="8696951" y="2745390"/>
            <a:chExt cx="2915929" cy="929802"/>
          </a:xfrm>
        </p:grpSpPr>
        <p:sp>
          <p:nvSpPr>
            <p:cNvPr id="163" name="TextBox 162">
              <a:extLst>
                <a:ext uri="{FF2B5EF4-FFF2-40B4-BE49-F238E27FC236}">
                  <a16:creationId xmlns:a16="http://schemas.microsoft.com/office/drawing/2014/main" id="{B69CE2ED-61EA-43B1-A7F7-ECA8B5BFA7DE}"/>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opens and operates a complete new school site for one full year</a:t>
              </a:r>
              <a:endParaRPr lang="en-PH" sz="1400" dirty="0">
                <a:latin typeface="Arial" panose="020B0604020202020204" pitchFamily="34" charset="0"/>
              </a:endParaRPr>
            </a:p>
          </p:txBody>
        </p:sp>
        <p:sp>
          <p:nvSpPr>
            <p:cNvPr id="164" name="TextBox 163">
              <a:extLst>
                <a:ext uri="{FF2B5EF4-FFF2-40B4-BE49-F238E27FC236}">
                  <a16:creationId xmlns:a16="http://schemas.microsoft.com/office/drawing/2014/main" id="{531179D8-8CFD-4BDA-A4DF-E4CE3F250370}"/>
                </a:ext>
              </a:extLst>
            </p:cNvPr>
            <p:cNvSpPr txBox="1"/>
            <p:nvPr/>
          </p:nvSpPr>
          <p:spPr>
            <a:xfrm>
              <a:off x="8696951" y="2745390"/>
              <a:ext cx="2915929" cy="298180"/>
            </a:xfrm>
            <a:prstGeom prst="rect">
              <a:avLst/>
            </a:prstGeom>
            <a:noFill/>
          </p:spPr>
          <p:txBody>
            <a:bodyPr wrap="square" lIns="0" tIns="0" rIns="0" bIns="0" rtlCol="0">
              <a:spAutoFit/>
            </a:bodyPr>
            <a:lstStyle/>
            <a:p>
              <a:r>
                <a:rPr lang="en-US" sz="1600" b="1" dirty="0">
                  <a:solidFill>
                    <a:schemeClr val="accent1"/>
                  </a:solidFill>
                  <a:latin typeface="Arial" panose="020B0604020202020204" pitchFamily="34" charset="0"/>
                </a:rPr>
                <a:t>$150K</a:t>
              </a:r>
              <a:endParaRPr lang="en-PH" sz="1600" b="1" dirty="0">
                <a:solidFill>
                  <a:schemeClr val="accent1"/>
                </a:solidFill>
                <a:latin typeface="Arial" panose="020B0604020202020204" pitchFamily="34" charset="0"/>
              </a:endParaRPr>
            </a:p>
          </p:txBody>
        </p:sp>
      </p:grpSp>
      <p:grpSp>
        <p:nvGrpSpPr>
          <p:cNvPr id="166" name="Group 165">
            <a:extLst>
              <a:ext uri="{FF2B5EF4-FFF2-40B4-BE49-F238E27FC236}">
                <a16:creationId xmlns:a16="http://schemas.microsoft.com/office/drawing/2014/main" id="{0B47DE5A-8251-4D9C-8A13-D20A514FE043}"/>
              </a:ext>
            </a:extLst>
          </p:cNvPr>
          <p:cNvGrpSpPr/>
          <p:nvPr/>
        </p:nvGrpSpPr>
        <p:grpSpPr>
          <a:xfrm>
            <a:off x="4459665" y="3735369"/>
            <a:ext cx="945340" cy="889280"/>
            <a:chOff x="5521958" y="2644495"/>
            <a:chExt cx="945340" cy="889280"/>
          </a:xfrm>
        </p:grpSpPr>
        <p:grpSp>
          <p:nvGrpSpPr>
            <p:cNvPr id="171" name="Group 170">
              <a:extLst>
                <a:ext uri="{FF2B5EF4-FFF2-40B4-BE49-F238E27FC236}">
                  <a16:creationId xmlns:a16="http://schemas.microsoft.com/office/drawing/2014/main" id="{84FB517C-50CD-4A26-A006-FDC081492C8B}"/>
                </a:ext>
              </a:extLst>
            </p:cNvPr>
            <p:cNvGrpSpPr/>
            <p:nvPr/>
          </p:nvGrpSpPr>
          <p:grpSpPr>
            <a:xfrm>
              <a:off x="5521958" y="2644495"/>
              <a:ext cx="945340" cy="889280"/>
              <a:chOff x="1028185" y="1918438"/>
              <a:chExt cx="2493289" cy="2345436"/>
            </a:xfrm>
          </p:grpSpPr>
          <p:sp>
            <p:nvSpPr>
              <p:cNvPr id="173" name="Oval 172">
                <a:extLst>
                  <a:ext uri="{FF2B5EF4-FFF2-40B4-BE49-F238E27FC236}">
                    <a16:creationId xmlns:a16="http://schemas.microsoft.com/office/drawing/2014/main" id="{084C9980-49EB-4F89-9561-30B35B0FA5A5}"/>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74" name="Oval 173">
                <a:extLst>
                  <a:ext uri="{FF2B5EF4-FFF2-40B4-BE49-F238E27FC236}">
                    <a16:creationId xmlns:a16="http://schemas.microsoft.com/office/drawing/2014/main" id="{130DA445-ACE7-4955-B6E4-CA7502315278}"/>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75" name="Oval 174">
                <a:extLst>
                  <a:ext uri="{FF2B5EF4-FFF2-40B4-BE49-F238E27FC236}">
                    <a16:creationId xmlns:a16="http://schemas.microsoft.com/office/drawing/2014/main" id="{9E917A3A-410B-4B59-AEBF-479CD19FFF3C}"/>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172" name="Oval 171">
              <a:extLst>
                <a:ext uri="{FF2B5EF4-FFF2-40B4-BE49-F238E27FC236}">
                  <a16:creationId xmlns:a16="http://schemas.microsoft.com/office/drawing/2014/main" id="{CDF31499-FD78-4780-803A-78F824538EBF}"/>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167" name="Oval 166">
            <a:extLst>
              <a:ext uri="{FF2B5EF4-FFF2-40B4-BE49-F238E27FC236}">
                <a16:creationId xmlns:a16="http://schemas.microsoft.com/office/drawing/2014/main" id="{26CAED35-DB47-414A-B586-806352D1E208}"/>
              </a:ext>
            </a:extLst>
          </p:cNvPr>
          <p:cNvSpPr>
            <a:spLocks noChangeAspect="1"/>
          </p:cNvSpPr>
          <p:nvPr/>
        </p:nvSpPr>
        <p:spPr>
          <a:xfrm>
            <a:off x="4559635" y="3807309"/>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208" name="Group 167"/>
          <p:cNvGrpSpPr/>
          <p:nvPr/>
        </p:nvGrpSpPr>
        <p:grpSpPr>
          <a:xfrm>
            <a:off x="4652034" y="3899708"/>
            <a:ext cx="560602" cy="560602"/>
            <a:chOff x="5227152" y="5358687"/>
            <a:chExt cx="633600" cy="633600"/>
          </a:xfrm>
        </p:grpSpPr>
        <p:sp>
          <p:nvSpPr>
            <p:cNvPr id="209" name="Accent"/>
            <p:cNvSpPr/>
            <p:nvPr/>
          </p:nvSpPr>
          <p:spPr>
            <a:xfrm>
              <a:off x="5227152" y="5358687"/>
              <a:ext cx="633600" cy="633600"/>
            </a:xfrm>
            <a:custGeom>
              <a:avLst/>
              <a:gdLst/>
              <a:ahLst/>
              <a:cxnLst/>
              <a:rect l="0" t="0" r="10000" b="10000"/>
              <a:pathLst>
                <a:path w="10000" h="1000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solidFill>
              <a:schemeClr val="accent1"/>
            </a:solidFill>
            <a:ln>
              <a:noFill/>
            </a:ln>
          </p:spPr>
          <p:txBody>
            <a:bodyPr/>
            <a:lstStyle/>
            <a:p>
              <a:endParaRPr/>
            </a:p>
          </p:txBody>
        </p:sp>
        <p:sp>
          <p:nvSpPr>
            <p:cNvPr id="210" name="Outline"/>
            <p:cNvSpPr/>
            <p:nvPr/>
          </p:nvSpPr>
          <p:spPr>
            <a:xfrm>
              <a:off x="5227152" y="5358687"/>
              <a:ext cx="633600" cy="633600"/>
            </a:xfrm>
            <a:custGeom>
              <a:avLst/>
              <a:gdLst/>
              <a:ahLst/>
              <a:cxnLst/>
              <a:rect l="0" t="0" r="10000" b="10000"/>
              <a:pathLst>
                <a:path w="10000" h="1000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solidFill>
              <a:schemeClr val="accent1">
                <a:lumMod val="50000"/>
              </a:schemeClr>
            </a:solidFill>
            <a:ln>
              <a:noFill/>
            </a:ln>
          </p:spPr>
          <p:txBody>
            <a:bodyPr/>
            <a:lstStyle/>
            <a:p>
              <a:endParaRPr/>
            </a:p>
          </p:txBody>
        </p:sp>
      </p:grpSp>
      <p:sp>
        <p:nvSpPr>
          <p:cNvPr id="176" name="ee4pHeader1">
            <a:extLst>
              <a:ext uri="{FF2B5EF4-FFF2-40B4-BE49-F238E27FC236}">
                <a16:creationId xmlns:a16="http://schemas.microsoft.com/office/drawing/2014/main" id="{4DB7354E-83EF-4949-B8BE-F45FFFD44417}"/>
              </a:ext>
            </a:extLst>
          </p:cNvPr>
          <p:cNvSpPr txBox="1"/>
          <p:nvPr/>
        </p:nvSpPr>
        <p:spPr>
          <a:xfrm>
            <a:off x="8440983" y="1424069"/>
            <a:ext cx="3254745" cy="619737"/>
          </a:xfrm>
          <a:prstGeom prst="rect">
            <a:avLst/>
          </a:prstGeom>
          <a:noFill/>
          <a:ln cap="rnd">
            <a:noFill/>
          </a:ln>
        </p:spPr>
        <p:txBody>
          <a:bodyPr vert="horz" wrap="square" lIns="0" tIns="0" rIns="0" bIns="0" rtlCol="0" anchor="b" anchorCtr="0">
            <a:noAutofit/>
          </a:bodyPr>
          <a:lstStyle/>
          <a:p>
            <a:pPr marL="0" lvl="3"/>
            <a:r>
              <a:rPr lang="en-US" dirty="0">
                <a:solidFill>
                  <a:schemeClr val="accent4"/>
                </a:solidFill>
                <a:latin typeface="Arial" panose="020B0604020202020204" pitchFamily="34" charset="0"/>
              </a:rPr>
              <a:t>Why fund Brighter Futures Alliance now</a:t>
            </a:r>
          </a:p>
        </p:txBody>
      </p:sp>
      <p:cxnSp>
        <p:nvCxnSpPr>
          <p:cNvPr id="177" name="Straight Connector 176">
            <a:extLst>
              <a:ext uri="{FF2B5EF4-FFF2-40B4-BE49-F238E27FC236}">
                <a16:creationId xmlns:a16="http://schemas.microsoft.com/office/drawing/2014/main" id="{FCF4EB89-C1BB-4466-8EB3-218C9E85572A}"/>
              </a:ext>
            </a:extLst>
          </p:cNvPr>
          <p:cNvCxnSpPr>
            <a:cxnSpLocks/>
          </p:cNvCxnSpPr>
          <p:nvPr/>
        </p:nvCxnSpPr>
        <p:spPr>
          <a:xfrm>
            <a:off x="8440984" y="2185031"/>
            <a:ext cx="3254746" cy="0"/>
          </a:xfrm>
          <a:prstGeom prst="line">
            <a:avLst/>
          </a:prstGeom>
          <a:ln w="15875" cap="rnd">
            <a:solidFill>
              <a:schemeClr val="bg1"/>
            </a:solidFill>
            <a:prstDash val="sysDot"/>
            <a:round/>
            <a:tailEnd type="oval"/>
          </a:ln>
        </p:spPr>
        <p:style>
          <a:lnRef idx="1">
            <a:schemeClr val="accent1"/>
          </a:lnRef>
          <a:fillRef idx="0">
            <a:schemeClr val="accent1"/>
          </a:fillRef>
          <a:effectRef idx="0">
            <a:schemeClr val="accent1"/>
          </a:effectRef>
          <a:fontRef idx="minor">
            <a:schemeClr val="tx1"/>
          </a:fontRef>
        </p:style>
      </p:cxnSp>
      <p:sp>
        <p:nvSpPr>
          <p:cNvPr id="178" name="TextBox 177">
            <a:extLst>
              <a:ext uri="{FF2B5EF4-FFF2-40B4-BE49-F238E27FC236}">
                <a16:creationId xmlns:a16="http://schemas.microsoft.com/office/drawing/2014/main" id="{607D1382-8848-44C6-99E4-9467A3BACABF}"/>
              </a:ext>
            </a:extLst>
          </p:cNvPr>
          <p:cNvSpPr txBox="1"/>
          <p:nvPr/>
        </p:nvSpPr>
        <p:spPr>
          <a:xfrm>
            <a:off x="8954818" y="2550755"/>
            <a:ext cx="2900852" cy="100027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indent="-185738">
              <a:spcAft>
                <a:spcPts val="600"/>
              </a:spcAft>
              <a:buClr>
                <a:schemeClr val="accent1"/>
              </a:buClr>
              <a:buFont typeface="Arial" panose="020B0604020202020204" pitchFamily="34" charset="0"/>
              <a:buChar char="•"/>
            </a:pPr>
            <a:r>
              <a:rPr lang="en-US" sz="1300" dirty="0">
                <a:solidFill>
                  <a:schemeClr val="bg1"/>
                </a:solidFill>
                <a:latin typeface="Arial" panose="020B0604020202020204" pitchFamily="34" charset="0"/>
              </a:rPr>
              <a:t>Proof: an independently verified model ready to scale, not an experiment.</a:t>
            </a:r>
          </a:p>
        </p:txBody>
      </p:sp>
      <p:sp>
        <p:nvSpPr>
          <p:cNvPr id="179" name="TextBox 178">
            <a:extLst>
              <a:ext uri="{FF2B5EF4-FFF2-40B4-BE49-F238E27FC236}">
                <a16:creationId xmlns:a16="http://schemas.microsoft.com/office/drawing/2014/main" id="{675A7B6A-337C-4B1B-A93E-0C36EC328163}"/>
              </a:ext>
            </a:extLst>
          </p:cNvPr>
          <p:cNvSpPr txBox="1"/>
          <p:nvPr/>
        </p:nvSpPr>
        <p:spPr>
          <a:xfrm>
            <a:off x="8954818" y="3740689"/>
            <a:ext cx="2900852" cy="100027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indent="-185738">
              <a:spcAft>
                <a:spcPts val="600"/>
              </a:spcAft>
              <a:buClr>
                <a:schemeClr val="accent1"/>
              </a:buClr>
              <a:buFont typeface="Arial" panose="020B0604020202020204" pitchFamily="34" charset="0"/>
              <a:buChar char="•"/>
            </a:pPr>
            <a:r>
              <a:rPr lang="en-US" sz="1300" dirty="0">
                <a:solidFill>
                  <a:schemeClr val="bg1"/>
                </a:solidFill>
                <a:latin typeface="Arial" panose="020B0604020202020204" pitchFamily="34" charset="0"/>
              </a:rPr>
              <a:t>Leverage: every $1 of philanthropy unlocks $0.40 in public and district funding.</a:t>
            </a:r>
          </a:p>
        </p:txBody>
      </p:sp>
      <p:sp>
        <p:nvSpPr>
          <p:cNvPr id="180" name="TextBox 179">
            <a:extLst>
              <a:ext uri="{FF2B5EF4-FFF2-40B4-BE49-F238E27FC236}">
                <a16:creationId xmlns:a16="http://schemas.microsoft.com/office/drawing/2014/main" id="{012A9A7A-1AA8-4F9B-9BD0-1479E798B1BD}"/>
              </a:ext>
            </a:extLst>
          </p:cNvPr>
          <p:cNvSpPr txBox="1"/>
          <p:nvPr/>
        </p:nvSpPr>
        <p:spPr>
          <a:xfrm>
            <a:off x="8954818" y="4930623"/>
            <a:ext cx="2900852" cy="100027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indent="-185738">
              <a:spcAft>
                <a:spcPts val="600"/>
              </a:spcAft>
              <a:buClr>
                <a:schemeClr val="accent1"/>
              </a:buClr>
              <a:buFont typeface="Arial" panose="020B0604020202020204" pitchFamily="34" charset="0"/>
              <a:buChar char="•"/>
            </a:pPr>
            <a:r>
              <a:rPr lang="en-US" sz="1300" dirty="0">
                <a:solidFill>
                  <a:schemeClr val="bg1"/>
                </a:solidFill>
                <a:latin typeface="Arial" panose="020B0604020202020204" pitchFamily="34" charset="0"/>
              </a:rPr>
              <a:t>Timing: the district invitation and state grants make 2026 the moment to move.</a:t>
            </a:r>
          </a:p>
        </p:txBody>
      </p:sp>
      <p:grpSp>
        <p:nvGrpSpPr>
          <p:cNvPr id="211" name="Group 189"/>
          <p:cNvGrpSpPr/>
          <p:nvPr/>
        </p:nvGrpSpPr>
        <p:grpSpPr>
          <a:xfrm>
            <a:off x="8329655" y="5023413"/>
            <a:ext cx="783258" cy="783258"/>
            <a:chOff x="4124395" y="3586227"/>
            <a:chExt cx="589280" cy="589280"/>
          </a:xfrm>
          <a:solidFill>
            <a:srgbClr val="FFFFFF"/>
          </a:solidFill>
        </p:grpSpPr>
        <p:sp>
          <p:nvSpPr>
            <p:cNvPr id="212" name="Accent"/>
            <p:cNvSpPr/>
            <p:nvPr/>
          </p:nvSpPr>
          <p:spPr>
            <a:xfrm>
              <a:off x="4124395" y="3586227"/>
              <a:ext cx="589280" cy="589280"/>
            </a:xfrm>
            <a:custGeom>
              <a:avLst/>
              <a:gdLst/>
              <a:ahLst/>
              <a:cxnLst/>
              <a:rect l="0" t="0" r="10000" b="10000"/>
              <a:pathLst>
                <a:path w="10000" h="10000">
                  <a:moveTo>
                    <a:pt x="7023" y="3848"/>
                  </a:moveTo>
                  <a:lnTo>
                    <a:pt x="7002" y="3873"/>
                  </a:lnTo>
                  <a:lnTo>
                    <a:pt x="5500" y="5375"/>
                  </a:lnTo>
                  <a:lnTo>
                    <a:pt x="5503" y="5386"/>
                  </a:lnTo>
                  <a:lnTo>
                    <a:pt x="5508" y="5405"/>
                  </a:lnTo>
                  <a:lnTo>
                    <a:pt x="5512" y="5424"/>
                  </a:lnTo>
                  <a:lnTo>
                    <a:pt x="5515" y="5443"/>
                  </a:lnTo>
                  <a:lnTo>
                    <a:pt x="5518" y="5463"/>
                  </a:lnTo>
                  <a:lnTo>
                    <a:pt x="5520" y="5482"/>
                  </a:lnTo>
                  <a:lnTo>
                    <a:pt x="5521" y="5502"/>
                  </a:lnTo>
                  <a:lnTo>
                    <a:pt x="5521" y="5521"/>
                  </a:lnTo>
                  <a:lnTo>
                    <a:pt x="5521" y="5541"/>
                  </a:lnTo>
                  <a:lnTo>
                    <a:pt x="5520" y="5560"/>
                  </a:lnTo>
                  <a:lnTo>
                    <a:pt x="5518" y="5580"/>
                  </a:lnTo>
                  <a:lnTo>
                    <a:pt x="5515" y="5599"/>
                  </a:lnTo>
                  <a:lnTo>
                    <a:pt x="5512" y="5618"/>
                  </a:lnTo>
                  <a:lnTo>
                    <a:pt x="5508" y="5637"/>
                  </a:lnTo>
                  <a:lnTo>
                    <a:pt x="5503" y="5656"/>
                  </a:lnTo>
                  <a:lnTo>
                    <a:pt x="5498" y="5675"/>
                  </a:lnTo>
                  <a:lnTo>
                    <a:pt x="5492" y="5694"/>
                  </a:lnTo>
                  <a:lnTo>
                    <a:pt x="5485" y="5712"/>
                  </a:lnTo>
                  <a:lnTo>
                    <a:pt x="5478" y="5730"/>
                  </a:lnTo>
                  <a:lnTo>
                    <a:pt x="5470" y="5747"/>
                  </a:lnTo>
                  <a:lnTo>
                    <a:pt x="5461" y="5765"/>
                  </a:lnTo>
                  <a:lnTo>
                    <a:pt x="5452" y="5782"/>
                  </a:lnTo>
                  <a:lnTo>
                    <a:pt x="5442" y="5799"/>
                  </a:lnTo>
                  <a:lnTo>
                    <a:pt x="5431" y="5815"/>
                  </a:lnTo>
                  <a:lnTo>
                    <a:pt x="5420" y="5831"/>
                  </a:lnTo>
                  <a:lnTo>
                    <a:pt x="5408" y="5846"/>
                  </a:lnTo>
                  <a:lnTo>
                    <a:pt x="5395" y="5861"/>
                  </a:lnTo>
                  <a:lnTo>
                    <a:pt x="5382" y="5876"/>
                  </a:lnTo>
                  <a:lnTo>
                    <a:pt x="5369" y="5890"/>
                  </a:lnTo>
                  <a:lnTo>
                    <a:pt x="5355" y="5903"/>
                  </a:lnTo>
                  <a:lnTo>
                    <a:pt x="5340" y="5916"/>
                  </a:lnTo>
                  <a:lnTo>
                    <a:pt x="5325" y="5929"/>
                  </a:lnTo>
                  <a:lnTo>
                    <a:pt x="5310" y="5941"/>
                  </a:lnTo>
                  <a:lnTo>
                    <a:pt x="5294" y="5952"/>
                  </a:lnTo>
                  <a:lnTo>
                    <a:pt x="5278" y="5963"/>
                  </a:lnTo>
                  <a:lnTo>
                    <a:pt x="5261" y="5973"/>
                  </a:lnTo>
                  <a:lnTo>
                    <a:pt x="5244" y="5983"/>
                  </a:lnTo>
                  <a:lnTo>
                    <a:pt x="5226" y="5991"/>
                  </a:lnTo>
                  <a:lnTo>
                    <a:pt x="5208" y="6000"/>
                  </a:lnTo>
                  <a:lnTo>
                    <a:pt x="5190" y="6007"/>
                  </a:lnTo>
                  <a:lnTo>
                    <a:pt x="5172" y="6014"/>
                  </a:lnTo>
                  <a:lnTo>
                    <a:pt x="5154" y="6020"/>
                  </a:lnTo>
                  <a:lnTo>
                    <a:pt x="5135" y="6025"/>
                  </a:lnTo>
                  <a:lnTo>
                    <a:pt x="5116" y="6030"/>
                  </a:lnTo>
                  <a:lnTo>
                    <a:pt x="5097" y="6034"/>
                  </a:lnTo>
                  <a:lnTo>
                    <a:pt x="5078" y="6037"/>
                  </a:lnTo>
                  <a:lnTo>
                    <a:pt x="5059" y="6040"/>
                  </a:lnTo>
                  <a:lnTo>
                    <a:pt x="5039" y="6042"/>
                  </a:lnTo>
                  <a:lnTo>
                    <a:pt x="5020" y="6043"/>
                  </a:lnTo>
                  <a:lnTo>
                    <a:pt x="5000" y="6043"/>
                  </a:lnTo>
                  <a:lnTo>
                    <a:pt x="4980" y="6043"/>
                  </a:lnTo>
                  <a:lnTo>
                    <a:pt x="4961" y="6042"/>
                  </a:lnTo>
                  <a:lnTo>
                    <a:pt x="4941" y="6040"/>
                  </a:lnTo>
                  <a:lnTo>
                    <a:pt x="4922" y="6037"/>
                  </a:lnTo>
                  <a:lnTo>
                    <a:pt x="4903" y="6034"/>
                  </a:lnTo>
                  <a:lnTo>
                    <a:pt x="4884" y="6030"/>
                  </a:lnTo>
                  <a:lnTo>
                    <a:pt x="4865" y="6025"/>
                  </a:lnTo>
                  <a:lnTo>
                    <a:pt x="4846" y="6020"/>
                  </a:lnTo>
                  <a:lnTo>
                    <a:pt x="4828" y="6014"/>
                  </a:lnTo>
                  <a:lnTo>
                    <a:pt x="4810" y="6007"/>
                  </a:lnTo>
                  <a:lnTo>
                    <a:pt x="4792" y="6000"/>
                  </a:lnTo>
                  <a:lnTo>
                    <a:pt x="4774" y="5991"/>
                  </a:lnTo>
                  <a:lnTo>
                    <a:pt x="4756" y="5983"/>
                  </a:lnTo>
                  <a:lnTo>
                    <a:pt x="4739" y="5973"/>
                  </a:lnTo>
                  <a:lnTo>
                    <a:pt x="4722" y="5963"/>
                  </a:lnTo>
                  <a:lnTo>
                    <a:pt x="4706" y="5952"/>
                  </a:lnTo>
                  <a:lnTo>
                    <a:pt x="4690" y="5941"/>
                  </a:lnTo>
                  <a:lnTo>
                    <a:pt x="4675" y="5929"/>
                  </a:lnTo>
                  <a:lnTo>
                    <a:pt x="4660" y="5916"/>
                  </a:lnTo>
                  <a:lnTo>
                    <a:pt x="4645" y="5903"/>
                  </a:lnTo>
                  <a:lnTo>
                    <a:pt x="4631" y="5890"/>
                  </a:lnTo>
                  <a:lnTo>
                    <a:pt x="4618" y="5876"/>
                  </a:lnTo>
                  <a:lnTo>
                    <a:pt x="4605" y="5861"/>
                  </a:lnTo>
                  <a:lnTo>
                    <a:pt x="4592" y="5846"/>
                  </a:lnTo>
                  <a:lnTo>
                    <a:pt x="4580" y="5831"/>
                  </a:lnTo>
                  <a:lnTo>
                    <a:pt x="4569" y="5815"/>
                  </a:lnTo>
                  <a:lnTo>
                    <a:pt x="4558" y="5799"/>
                  </a:lnTo>
                  <a:lnTo>
                    <a:pt x="4548" y="5782"/>
                  </a:lnTo>
                  <a:lnTo>
                    <a:pt x="4539" y="5765"/>
                  </a:lnTo>
                  <a:lnTo>
                    <a:pt x="4530" y="5747"/>
                  </a:lnTo>
                  <a:lnTo>
                    <a:pt x="4522" y="5730"/>
                  </a:lnTo>
                  <a:lnTo>
                    <a:pt x="4515" y="5712"/>
                  </a:lnTo>
                  <a:lnTo>
                    <a:pt x="4508" y="5694"/>
                  </a:lnTo>
                  <a:lnTo>
                    <a:pt x="4502" y="5675"/>
                  </a:lnTo>
                  <a:lnTo>
                    <a:pt x="4497" y="5656"/>
                  </a:lnTo>
                  <a:lnTo>
                    <a:pt x="4492" y="5637"/>
                  </a:lnTo>
                  <a:lnTo>
                    <a:pt x="4488" y="5618"/>
                  </a:lnTo>
                  <a:lnTo>
                    <a:pt x="4485" y="5599"/>
                  </a:lnTo>
                  <a:lnTo>
                    <a:pt x="4482" y="5580"/>
                  </a:lnTo>
                  <a:lnTo>
                    <a:pt x="4480" y="5560"/>
                  </a:lnTo>
                  <a:lnTo>
                    <a:pt x="4479" y="5541"/>
                  </a:lnTo>
                  <a:lnTo>
                    <a:pt x="4479" y="5521"/>
                  </a:lnTo>
                  <a:lnTo>
                    <a:pt x="4479" y="5502"/>
                  </a:lnTo>
                  <a:lnTo>
                    <a:pt x="4480" y="5482"/>
                  </a:lnTo>
                  <a:lnTo>
                    <a:pt x="4482" y="5463"/>
                  </a:lnTo>
                  <a:lnTo>
                    <a:pt x="4485" y="5443"/>
                  </a:lnTo>
                  <a:lnTo>
                    <a:pt x="4488" y="5424"/>
                  </a:lnTo>
                  <a:lnTo>
                    <a:pt x="4492" y="5405"/>
                  </a:lnTo>
                  <a:lnTo>
                    <a:pt x="4497" y="5386"/>
                  </a:lnTo>
                  <a:lnTo>
                    <a:pt x="4502" y="5368"/>
                  </a:lnTo>
                  <a:lnTo>
                    <a:pt x="4508" y="5349"/>
                  </a:lnTo>
                  <a:lnTo>
                    <a:pt x="4515" y="5331"/>
                  </a:lnTo>
                  <a:lnTo>
                    <a:pt x="4522" y="5313"/>
                  </a:lnTo>
                  <a:lnTo>
                    <a:pt x="4530" y="5296"/>
                  </a:lnTo>
                  <a:lnTo>
                    <a:pt x="4539" y="5278"/>
                  </a:lnTo>
                  <a:lnTo>
                    <a:pt x="4548" y="5261"/>
                  </a:lnTo>
                  <a:lnTo>
                    <a:pt x="4558" y="5244"/>
                  </a:lnTo>
                  <a:lnTo>
                    <a:pt x="4569" y="5228"/>
                  </a:lnTo>
                  <a:lnTo>
                    <a:pt x="4580" y="5212"/>
                  </a:lnTo>
                  <a:lnTo>
                    <a:pt x="4592" y="5196"/>
                  </a:lnTo>
                  <a:lnTo>
                    <a:pt x="4605" y="5181"/>
                  </a:lnTo>
                  <a:lnTo>
                    <a:pt x="4618" y="5167"/>
                  </a:lnTo>
                  <a:lnTo>
                    <a:pt x="4631" y="5153"/>
                  </a:lnTo>
                  <a:lnTo>
                    <a:pt x="4645" y="5139"/>
                  </a:lnTo>
                  <a:lnTo>
                    <a:pt x="4660" y="5126"/>
                  </a:lnTo>
                  <a:lnTo>
                    <a:pt x="4675" y="5114"/>
                  </a:lnTo>
                  <a:lnTo>
                    <a:pt x="4690" y="5102"/>
                  </a:lnTo>
                  <a:lnTo>
                    <a:pt x="4706" y="5091"/>
                  </a:lnTo>
                  <a:lnTo>
                    <a:pt x="4722" y="5080"/>
                  </a:lnTo>
                  <a:lnTo>
                    <a:pt x="4739" y="5070"/>
                  </a:lnTo>
                  <a:lnTo>
                    <a:pt x="4756" y="5060"/>
                  </a:lnTo>
                  <a:lnTo>
                    <a:pt x="4774" y="5052"/>
                  </a:lnTo>
                  <a:lnTo>
                    <a:pt x="4792" y="5043"/>
                  </a:lnTo>
                  <a:lnTo>
                    <a:pt x="4810" y="5036"/>
                  </a:lnTo>
                  <a:lnTo>
                    <a:pt x="4828" y="5029"/>
                  </a:lnTo>
                  <a:lnTo>
                    <a:pt x="4846" y="5023"/>
                  </a:lnTo>
                  <a:lnTo>
                    <a:pt x="4865" y="5018"/>
                  </a:lnTo>
                  <a:lnTo>
                    <a:pt x="4884" y="5013"/>
                  </a:lnTo>
                  <a:lnTo>
                    <a:pt x="4903" y="5009"/>
                  </a:lnTo>
                  <a:lnTo>
                    <a:pt x="4922" y="5006"/>
                  </a:lnTo>
                  <a:lnTo>
                    <a:pt x="4941" y="5003"/>
                  </a:lnTo>
                  <a:lnTo>
                    <a:pt x="4961" y="5001"/>
                  </a:lnTo>
                  <a:lnTo>
                    <a:pt x="4980" y="5000"/>
                  </a:lnTo>
                  <a:lnTo>
                    <a:pt x="5000" y="5000"/>
                  </a:lnTo>
                  <a:lnTo>
                    <a:pt x="5020" y="5000"/>
                  </a:lnTo>
                  <a:lnTo>
                    <a:pt x="5039" y="5001"/>
                  </a:lnTo>
                  <a:lnTo>
                    <a:pt x="5059" y="5003"/>
                  </a:lnTo>
                  <a:lnTo>
                    <a:pt x="5078" y="5006"/>
                  </a:lnTo>
                  <a:lnTo>
                    <a:pt x="5097" y="5009"/>
                  </a:lnTo>
                  <a:lnTo>
                    <a:pt x="5116" y="5013"/>
                  </a:lnTo>
                  <a:lnTo>
                    <a:pt x="5135" y="5018"/>
                  </a:lnTo>
                  <a:lnTo>
                    <a:pt x="5146" y="5021"/>
                  </a:lnTo>
                  <a:lnTo>
                    <a:pt x="6648" y="3519"/>
                  </a:lnTo>
                  <a:lnTo>
                    <a:pt x="6673" y="3498"/>
                  </a:lnTo>
                  <a:lnTo>
                    <a:pt x="6700" y="3479"/>
                  </a:lnTo>
                  <a:lnTo>
                    <a:pt x="6729" y="3465"/>
                  </a:lnTo>
                  <a:lnTo>
                    <a:pt x="6760" y="3455"/>
                  </a:lnTo>
                  <a:lnTo>
                    <a:pt x="6792" y="3448"/>
                  </a:lnTo>
                  <a:lnTo>
                    <a:pt x="6825" y="3446"/>
                  </a:lnTo>
                  <a:lnTo>
                    <a:pt x="6858" y="3448"/>
                  </a:lnTo>
                  <a:lnTo>
                    <a:pt x="6890" y="3455"/>
                  </a:lnTo>
                  <a:lnTo>
                    <a:pt x="6921" y="3465"/>
                  </a:lnTo>
                  <a:lnTo>
                    <a:pt x="6950" y="3479"/>
                  </a:lnTo>
                  <a:lnTo>
                    <a:pt x="6977" y="3498"/>
                  </a:lnTo>
                  <a:lnTo>
                    <a:pt x="7002" y="3519"/>
                  </a:lnTo>
                  <a:lnTo>
                    <a:pt x="7023" y="3544"/>
                  </a:lnTo>
                  <a:lnTo>
                    <a:pt x="7042" y="3571"/>
                  </a:lnTo>
                  <a:lnTo>
                    <a:pt x="7056" y="3600"/>
                  </a:lnTo>
                  <a:lnTo>
                    <a:pt x="7066" y="3631"/>
                  </a:lnTo>
                  <a:lnTo>
                    <a:pt x="7073" y="3663"/>
                  </a:lnTo>
                  <a:lnTo>
                    <a:pt x="7075" y="3696"/>
                  </a:lnTo>
                  <a:lnTo>
                    <a:pt x="7073" y="3729"/>
                  </a:lnTo>
                  <a:lnTo>
                    <a:pt x="7066" y="3761"/>
                  </a:lnTo>
                  <a:lnTo>
                    <a:pt x="7056" y="3792"/>
                  </a:lnTo>
                  <a:lnTo>
                    <a:pt x="7042" y="3821"/>
                  </a:lnTo>
                  <a:lnTo>
                    <a:pt x="7023" y="3848"/>
                  </a:lnTo>
                  <a:close/>
                </a:path>
              </a:pathLst>
            </a:custGeom>
            <a:grpFill/>
            <a:ln>
              <a:noFill/>
            </a:ln>
          </p:spPr>
          <p:txBody>
            <a:bodyPr/>
            <a:lstStyle/>
            <a:p>
              <a:endParaRPr/>
            </a:p>
          </p:txBody>
        </p:sp>
        <p:sp>
          <p:nvSpPr>
            <p:cNvPr id="213" name="Outline"/>
            <p:cNvSpPr/>
            <p:nvPr/>
          </p:nvSpPr>
          <p:spPr>
            <a:xfrm>
              <a:off x="4124395" y="3586227"/>
              <a:ext cx="589280" cy="589280"/>
            </a:xfrm>
            <a:custGeom>
              <a:avLst/>
              <a:gdLst/>
              <a:ahLst/>
              <a:cxnLst/>
              <a:rect l="0" t="0" r="10000" b="10000"/>
              <a:pathLst>
                <a:path w="10000" h="10000">
                  <a:moveTo>
                    <a:pt x="8346" y="1996"/>
                  </a:moveTo>
                  <a:lnTo>
                    <a:pt x="8327" y="2023"/>
                  </a:lnTo>
                  <a:lnTo>
                    <a:pt x="8306" y="2048"/>
                  </a:lnTo>
                  <a:lnTo>
                    <a:pt x="7523" y="2831"/>
                  </a:lnTo>
                  <a:lnTo>
                    <a:pt x="7498" y="2852"/>
                  </a:lnTo>
                  <a:lnTo>
                    <a:pt x="7471" y="2871"/>
                  </a:lnTo>
                  <a:lnTo>
                    <a:pt x="7442" y="2885"/>
                  </a:lnTo>
                  <a:lnTo>
                    <a:pt x="7411" y="2895"/>
                  </a:lnTo>
                  <a:lnTo>
                    <a:pt x="7379" y="2902"/>
                  </a:lnTo>
                  <a:lnTo>
                    <a:pt x="7346" y="2904"/>
                  </a:lnTo>
                  <a:lnTo>
                    <a:pt x="7313" y="2902"/>
                  </a:lnTo>
                  <a:lnTo>
                    <a:pt x="7281" y="2895"/>
                  </a:lnTo>
                  <a:lnTo>
                    <a:pt x="7250" y="2885"/>
                  </a:lnTo>
                  <a:lnTo>
                    <a:pt x="7221" y="2871"/>
                  </a:lnTo>
                  <a:lnTo>
                    <a:pt x="7194" y="2852"/>
                  </a:lnTo>
                  <a:lnTo>
                    <a:pt x="7169" y="2831"/>
                  </a:lnTo>
                  <a:lnTo>
                    <a:pt x="7148" y="2806"/>
                  </a:lnTo>
                  <a:lnTo>
                    <a:pt x="7129" y="2779"/>
                  </a:lnTo>
                  <a:lnTo>
                    <a:pt x="7115" y="2750"/>
                  </a:lnTo>
                  <a:lnTo>
                    <a:pt x="7105" y="2719"/>
                  </a:lnTo>
                  <a:lnTo>
                    <a:pt x="7098" y="2687"/>
                  </a:lnTo>
                  <a:lnTo>
                    <a:pt x="7096" y="2654"/>
                  </a:lnTo>
                  <a:lnTo>
                    <a:pt x="7098" y="2621"/>
                  </a:lnTo>
                  <a:lnTo>
                    <a:pt x="7105" y="2589"/>
                  </a:lnTo>
                  <a:lnTo>
                    <a:pt x="7115" y="2558"/>
                  </a:lnTo>
                  <a:lnTo>
                    <a:pt x="7129" y="2529"/>
                  </a:lnTo>
                  <a:lnTo>
                    <a:pt x="7148" y="2502"/>
                  </a:lnTo>
                  <a:lnTo>
                    <a:pt x="7169" y="2477"/>
                  </a:lnTo>
                  <a:lnTo>
                    <a:pt x="7952" y="1694"/>
                  </a:lnTo>
                  <a:lnTo>
                    <a:pt x="7977" y="1673"/>
                  </a:lnTo>
                  <a:lnTo>
                    <a:pt x="8004" y="1654"/>
                  </a:lnTo>
                  <a:lnTo>
                    <a:pt x="8033" y="1640"/>
                  </a:lnTo>
                  <a:lnTo>
                    <a:pt x="8064" y="1630"/>
                  </a:lnTo>
                  <a:lnTo>
                    <a:pt x="8096" y="1623"/>
                  </a:lnTo>
                  <a:lnTo>
                    <a:pt x="8129" y="1621"/>
                  </a:lnTo>
                  <a:lnTo>
                    <a:pt x="8162" y="1623"/>
                  </a:lnTo>
                  <a:lnTo>
                    <a:pt x="8194" y="1630"/>
                  </a:lnTo>
                  <a:lnTo>
                    <a:pt x="8225" y="1640"/>
                  </a:lnTo>
                  <a:lnTo>
                    <a:pt x="8254" y="1654"/>
                  </a:lnTo>
                  <a:lnTo>
                    <a:pt x="8281" y="1673"/>
                  </a:lnTo>
                  <a:lnTo>
                    <a:pt x="8306" y="1694"/>
                  </a:lnTo>
                  <a:lnTo>
                    <a:pt x="8327" y="1719"/>
                  </a:lnTo>
                  <a:lnTo>
                    <a:pt x="8346" y="1746"/>
                  </a:lnTo>
                  <a:lnTo>
                    <a:pt x="8360" y="1775"/>
                  </a:lnTo>
                  <a:lnTo>
                    <a:pt x="8370" y="1806"/>
                  </a:lnTo>
                  <a:lnTo>
                    <a:pt x="8377" y="1838"/>
                  </a:lnTo>
                  <a:lnTo>
                    <a:pt x="8379" y="1871"/>
                  </a:lnTo>
                  <a:lnTo>
                    <a:pt x="8377" y="1904"/>
                  </a:lnTo>
                  <a:lnTo>
                    <a:pt x="8370" y="1936"/>
                  </a:lnTo>
                  <a:lnTo>
                    <a:pt x="8360" y="1967"/>
                  </a:lnTo>
                  <a:lnTo>
                    <a:pt x="8346" y="1996"/>
                  </a:lnTo>
                  <a:close/>
                  <a:moveTo>
                    <a:pt x="5847" y="1591"/>
                  </a:moveTo>
                  <a:lnTo>
                    <a:pt x="5815" y="1598"/>
                  </a:lnTo>
                  <a:lnTo>
                    <a:pt x="5782" y="1600"/>
                  </a:lnTo>
                  <a:lnTo>
                    <a:pt x="5250" y="1600"/>
                  </a:lnTo>
                  <a:lnTo>
                    <a:pt x="5250" y="2152"/>
                  </a:lnTo>
                  <a:lnTo>
                    <a:pt x="5258" y="2153"/>
                  </a:lnTo>
                  <a:lnTo>
                    <a:pt x="5374" y="2164"/>
                  </a:lnTo>
                  <a:lnTo>
                    <a:pt x="5384" y="2165"/>
                  </a:lnTo>
                  <a:lnTo>
                    <a:pt x="5500" y="2180"/>
                  </a:lnTo>
                  <a:lnTo>
                    <a:pt x="5509" y="2181"/>
                  </a:lnTo>
                  <a:lnTo>
                    <a:pt x="5624" y="2201"/>
                  </a:lnTo>
                  <a:lnTo>
                    <a:pt x="5633" y="2203"/>
                  </a:lnTo>
                  <a:lnTo>
                    <a:pt x="5747" y="2227"/>
                  </a:lnTo>
                  <a:lnTo>
                    <a:pt x="5757" y="2229"/>
                  </a:lnTo>
                  <a:lnTo>
                    <a:pt x="5870" y="2257"/>
                  </a:lnTo>
                  <a:lnTo>
                    <a:pt x="5879" y="2259"/>
                  </a:lnTo>
                  <a:lnTo>
                    <a:pt x="5991" y="2291"/>
                  </a:lnTo>
                  <a:lnTo>
                    <a:pt x="6000" y="2294"/>
                  </a:lnTo>
                  <a:lnTo>
                    <a:pt x="6111" y="2331"/>
                  </a:lnTo>
                  <a:lnTo>
                    <a:pt x="6120" y="2334"/>
                  </a:lnTo>
                  <a:lnTo>
                    <a:pt x="6229" y="2374"/>
                  </a:lnTo>
                  <a:lnTo>
                    <a:pt x="6238" y="2378"/>
                  </a:lnTo>
                  <a:lnTo>
                    <a:pt x="6346" y="2422"/>
                  </a:lnTo>
                  <a:lnTo>
                    <a:pt x="6355" y="2426"/>
                  </a:lnTo>
                  <a:lnTo>
                    <a:pt x="6461" y="2475"/>
                  </a:lnTo>
                  <a:lnTo>
                    <a:pt x="6469" y="2479"/>
                  </a:lnTo>
                  <a:lnTo>
                    <a:pt x="6574" y="2532"/>
                  </a:lnTo>
                  <a:lnTo>
                    <a:pt x="6582" y="2536"/>
                  </a:lnTo>
                  <a:lnTo>
                    <a:pt x="6685" y="2593"/>
                  </a:lnTo>
                  <a:lnTo>
                    <a:pt x="6693" y="2598"/>
                  </a:lnTo>
                  <a:lnTo>
                    <a:pt x="6794" y="2659"/>
                  </a:lnTo>
                  <a:lnTo>
                    <a:pt x="6802" y="2664"/>
                  </a:lnTo>
                  <a:lnTo>
                    <a:pt x="6900" y="2728"/>
                  </a:lnTo>
                  <a:lnTo>
                    <a:pt x="6908" y="2733"/>
                  </a:lnTo>
                  <a:lnTo>
                    <a:pt x="7003" y="2801"/>
                  </a:lnTo>
                  <a:lnTo>
                    <a:pt x="7011" y="2807"/>
                  </a:lnTo>
                  <a:lnTo>
                    <a:pt x="7103" y="2878"/>
                  </a:lnTo>
                  <a:lnTo>
                    <a:pt x="7111" y="2884"/>
                  </a:lnTo>
                  <a:lnTo>
                    <a:pt x="7201" y="2958"/>
                  </a:lnTo>
                  <a:lnTo>
                    <a:pt x="7208" y="2964"/>
                  </a:lnTo>
                  <a:lnTo>
                    <a:pt x="7295" y="3042"/>
                  </a:lnTo>
                  <a:lnTo>
                    <a:pt x="7302" y="3049"/>
                  </a:lnTo>
                  <a:lnTo>
                    <a:pt x="7386" y="3129"/>
                  </a:lnTo>
                  <a:lnTo>
                    <a:pt x="7392" y="3136"/>
                  </a:lnTo>
                  <a:lnTo>
                    <a:pt x="7473" y="3220"/>
                  </a:lnTo>
                  <a:lnTo>
                    <a:pt x="7480" y="3227"/>
                  </a:lnTo>
                  <a:lnTo>
                    <a:pt x="7557" y="3314"/>
                  </a:lnTo>
                  <a:lnTo>
                    <a:pt x="7563" y="3321"/>
                  </a:lnTo>
                  <a:lnTo>
                    <a:pt x="7638" y="3411"/>
                  </a:lnTo>
                  <a:lnTo>
                    <a:pt x="7644" y="3418"/>
                  </a:lnTo>
                  <a:lnTo>
                    <a:pt x="7715" y="3511"/>
                  </a:lnTo>
                  <a:lnTo>
                    <a:pt x="7720" y="3518"/>
                  </a:lnTo>
                  <a:lnTo>
                    <a:pt x="7788" y="3614"/>
                  </a:lnTo>
                  <a:lnTo>
                    <a:pt x="7793" y="3622"/>
                  </a:lnTo>
                  <a:lnTo>
                    <a:pt x="7858" y="3720"/>
                  </a:lnTo>
                  <a:lnTo>
                    <a:pt x="7863" y="3727"/>
                  </a:lnTo>
                  <a:lnTo>
                    <a:pt x="7923" y="3828"/>
                  </a:lnTo>
                  <a:lnTo>
                    <a:pt x="7928" y="3836"/>
                  </a:lnTo>
                  <a:lnTo>
                    <a:pt x="7985" y="3939"/>
                  </a:lnTo>
                  <a:lnTo>
                    <a:pt x="7989" y="3947"/>
                  </a:lnTo>
                  <a:lnTo>
                    <a:pt x="8042" y="4052"/>
                  </a:lnTo>
                  <a:lnTo>
                    <a:pt x="8046" y="4060"/>
                  </a:lnTo>
                  <a:lnTo>
                    <a:pt x="8095" y="4167"/>
                  </a:lnTo>
                  <a:lnTo>
                    <a:pt x="8099" y="4175"/>
                  </a:lnTo>
                  <a:lnTo>
                    <a:pt x="8143" y="4283"/>
                  </a:lnTo>
                  <a:lnTo>
                    <a:pt x="8147" y="4292"/>
                  </a:lnTo>
                  <a:lnTo>
                    <a:pt x="8188" y="4402"/>
                  </a:lnTo>
                  <a:lnTo>
                    <a:pt x="8191" y="4410"/>
                  </a:lnTo>
                  <a:lnTo>
                    <a:pt x="8227" y="4521"/>
                  </a:lnTo>
                  <a:lnTo>
                    <a:pt x="8230" y="4530"/>
                  </a:lnTo>
                  <a:lnTo>
                    <a:pt x="8262" y="4642"/>
                  </a:lnTo>
                  <a:lnTo>
                    <a:pt x="8265" y="4651"/>
                  </a:lnTo>
                  <a:lnTo>
                    <a:pt x="8293" y="4764"/>
                  </a:lnTo>
                  <a:lnTo>
                    <a:pt x="8295" y="4774"/>
                  </a:lnTo>
                  <a:lnTo>
                    <a:pt x="8319" y="4888"/>
                  </a:lnTo>
                  <a:lnTo>
                    <a:pt x="8321" y="4897"/>
                  </a:lnTo>
                  <a:lnTo>
                    <a:pt x="8340" y="5012"/>
                  </a:lnTo>
                  <a:lnTo>
                    <a:pt x="8342" y="5021"/>
                  </a:lnTo>
                  <a:lnTo>
                    <a:pt x="8357" y="5137"/>
                  </a:lnTo>
                  <a:lnTo>
                    <a:pt x="8358" y="5146"/>
                  </a:lnTo>
                  <a:lnTo>
                    <a:pt x="8369" y="5263"/>
                  </a:lnTo>
                  <a:lnTo>
                    <a:pt x="8370" y="5272"/>
                  </a:lnTo>
                  <a:lnTo>
                    <a:pt x="8376" y="5389"/>
                  </a:lnTo>
                  <a:lnTo>
                    <a:pt x="8377" y="5399"/>
                  </a:lnTo>
                  <a:lnTo>
                    <a:pt x="8379" y="5516"/>
                  </a:lnTo>
                  <a:lnTo>
                    <a:pt x="8379" y="5526"/>
                  </a:lnTo>
                  <a:lnTo>
                    <a:pt x="8377" y="5643"/>
                  </a:lnTo>
                  <a:lnTo>
                    <a:pt x="8376" y="5653"/>
                  </a:lnTo>
                  <a:lnTo>
                    <a:pt x="8370" y="5770"/>
                  </a:lnTo>
                  <a:lnTo>
                    <a:pt x="8369" y="5779"/>
                  </a:lnTo>
                  <a:lnTo>
                    <a:pt x="8358" y="5896"/>
                  </a:lnTo>
                  <a:lnTo>
                    <a:pt x="8357" y="5905"/>
                  </a:lnTo>
                  <a:lnTo>
                    <a:pt x="8342" y="6021"/>
                  </a:lnTo>
                  <a:lnTo>
                    <a:pt x="8340" y="6031"/>
                  </a:lnTo>
                  <a:lnTo>
                    <a:pt x="8321" y="6146"/>
                  </a:lnTo>
                  <a:lnTo>
                    <a:pt x="8319" y="6155"/>
                  </a:lnTo>
                  <a:lnTo>
                    <a:pt x="8295" y="6269"/>
                  </a:lnTo>
                  <a:lnTo>
                    <a:pt x="8293" y="6278"/>
                  </a:lnTo>
                  <a:lnTo>
                    <a:pt x="8265" y="6392"/>
                  </a:lnTo>
                  <a:lnTo>
                    <a:pt x="8262" y="6401"/>
                  </a:lnTo>
                  <a:lnTo>
                    <a:pt x="8230" y="6513"/>
                  </a:lnTo>
                  <a:lnTo>
                    <a:pt x="8227" y="6522"/>
                  </a:lnTo>
                  <a:lnTo>
                    <a:pt x="8191" y="6633"/>
                  </a:lnTo>
                  <a:lnTo>
                    <a:pt x="8188" y="6641"/>
                  </a:lnTo>
                  <a:lnTo>
                    <a:pt x="8147" y="6751"/>
                  </a:lnTo>
                  <a:lnTo>
                    <a:pt x="8143" y="6760"/>
                  </a:lnTo>
                  <a:lnTo>
                    <a:pt x="8099" y="6868"/>
                  </a:lnTo>
                  <a:lnTo>
                    <a:pt x="8095" y="6876"/>
                  </a:lnTo>
                  <a:lnTo>
                    <a:pt x="8046" y="6983"/>
                  </a:lnTo>
                  <a:lnTo>
                    <a:pt x="8042" y="6991"/>
                  </a:lnTo>
                  <a:lnTo>
                    <a:pt x="7989" y="7096"/>
                  </a:lnTo>
                  <a:lnTo>
                    <a:pt x="7985" y="7104"/>
                  </a:lnTo>
                  <a:lnTo>
                    <a:pt x="7928" y="7207"/>
                  </a:lnTo>
                  <a:lnTo>
                    <a:pt x="7923" y="7215"/>
                  </a:lnTo>
                  <a:lnTo>
                    <a:pt x="7863" y="7316"/>
                  </a:lnTo>
                  <a:lnTo>
                    <a:pt x="7858" y="7323"/>
                  </a:lnTo>
                  <a:lnTo>
                    <a:pt x="7793" y="7421"/>
                  </a:lnTo>
                  <a:lnTo>
                    <a:pt x="7788" y="7429"/>
                  </a:lnTo>
                  <a:lnTo>
                    <a:pt x="7720" y="7525"/>
                  </a:lnTo>
                  <a:lnTo>
                    <a:pt x="7715" y="7532"/>
                  </a:lnTo>
                  <a:lnTo>
                    <a:pt x="7644" y="7625"/>
                  </a:lnTo>
                  <a:lnTo>
                    <a:pt x="7638" y="7632"/>
                  </a:lnTo>
                  <a:lnTo>
                    <a:pt x="7563" y="7722"/>
                  </a:lnTo>
                  <a:lnTo>
                    <a:pt x="7557" y="7729"/>
                  </a:lnTo>
                  <a:lnTo>
                    <a:pt x="7480" y="7816"/>
                  </a:lnTo>
                  <a:lnTo>
                    <a:pt x="7473" y="7823"/>
                  </a:lnTo>
                  <a:lnTo>
                    <a:pt x="7392" y="7907"/>
                  </a:lnTo>
                  <a:lnTo>
                    <a:pt x="7386" y="7914"/>
                  </a:lnTo>
                  <a:lnTo>
                    <a:pt x="7302" y="7994"/>
                  </a:lnTo>
                  <a:lnTo>
                    <a:pt x="7295" y="8001"/>
                  </a:lnTo>
                  <a:lnTo>
                    <a:pt x="7208" y="8079"/>
                  </a:lnTo>
                  <a:lnTo>
                    <a:pt x="7201" y="8085"/>
                  </a:lnTo>
                  <a:lnTo>
                    <a:pt x="7111" y="8159"/>
                  </a:lnTo>
                  <a:lnTo>
                    <a:pt x="7103" y="8165"/>
                  </a:lnTo>
                  <a:lnTo>
                    <a:pt x="7011" y="8236"/>
                  </a:lnTo>
                  <a:lnTo>
                    <a:pt x="7003" y="8242"/>
                  </a:lnTo>
                  <a:lnTo>
                    <a:pt x="6908" y="8310"/>
                  </a:lnTo>
                  <a:lnTo>
                    <a:pt x="6900" y="8315"/>
                  </a:lnTo>
                  <a:lnTo>
                    <a:pt x="6802" y="8379"/>
                  </a:lnTo>
                  <a:lnTo>
                    <a:pt x="6794" y="8384"/>
                  </a:lnTo>
                  <a:lnTo>
                    <a:pt x="6693" y="8445"/>
                  </a:lnTo>
                  <a:lnTo>
                    <a:pt x="6685" y="8450"/>
                  </a:lnTo>
                  <a:lnTo>
                    <a:pt x="6582" y="8507"/>
                  </a:lnTo>
                  <a:lnTo>
                    <a:pt x="6574" y="8511"/>
                  </a:lnTo>
                  <a:lnTo>
                    <a:pt x="6469" y="8564"/>
                  </a:lnTo>
                  <a:lnTo>
                    <a:pt x="6461" y="8568"/>
                  </a:lnTo>
                  <a:lnTo>
                    <a:pt x="6354" y="8616"/>
                  </a:lnTo>
                  <a:lnTo>
                    <a:pt x="6346" y="8620"/>
                  </a:lnTo>
                  <a:lnTo>
                    <a:pt x="6238" y="8665"/>
                  </a:lnTo>
                  <a:lnTo>
                    <a:pt x="6229" y="8668"/>
                  </a:lnTo>
                  <a:lnTo>
                    <a:pt x="6120" y="8709"/>
                  </a:lnTo>
                  <a:lnTo>
                    <a:pt x="6111" y="8712"/>
                  </a:lnTo>
                  <a:lnTo>
                    <a:pt x="6000" y="8748"/>
                  </a:lnTo>
                  <a:lnTo>
                    <a:pt x="5991" y="8751"/>
                  </a:lnTo>
                  <a:lnTo>
                    <a:pt x="5879" y="8783"/>
                  </a:lnTo>
                  <a:lnTo>
                    <a:pt x="5870" y="8786"/>
                  </a:lnTo>
                  <a:lnTo>
                    <a:pt x="5757" y="8814"/>
                  </a:lnTo>
                  <a:lnTo>
                    <a:pt x="5748" y="8816"/>
                  </a:lnTo>
                  <a:lnTo>
                    <a:pt x="5633" y="8840"/>
                  </a:lnTo>
                  <a:lnTo>
                    <a:pt x="5624" y="8842"/>
                  </a:lnTo>
                  <a:lnTo>
                    <a:pt x="5509" y="8861"/>
                  </a:lnTo>
                  <a:lnTo>
                    <a:pt x="5500" y="8863"/>
                  </a:lnTo>
                  <a:lnTo>
                    <a:pt x="5384" y="8878"/>
                  </a:lnTo>
                  <a:lnTo>
                    <a:pt x="5375" y="8879"/>
                  </a:lnTo>
                  <a:lnTo>
                    <a:pt x="5258" y="8890"/>
                  </a:lnTo>
                  <a:lnTo>
                    <a:pt x="5249" y="8891"/>
                  </a:lnTo>
                  <a:lnTo>
                    <a:pt x="5132" y="8897"/>
                  </a:lnTo>
                  <a:lnTo>
                    <a:pt x="5122" y="8898"/>
                  </a:lnTo>
                  <a:lnTo>
                    <a:pt x="5005" y="8900"/>
                  </a:lnTo>
                  <a:lnTo>
                    <a:pt x="4995" y="8900"/>
                  </a:lnTo>
                  <a:lnTo>
                    <a:pt x="4878" y="8898"/>
                  </a:lnTo>
                  <a:lnTo>
                    <a:pt x="4868" y="8897"/>
                  </a:lnTo>
                  <a:lnTo>
                    <a:pt x="4751" y="8891"/>
                  </a:lnTo>
                  <a:lnTo>
                    <a:pt x="4742" y="8890"/>
                  </a:lnTo>
                  <a:lnTo>
                    <a:pt x="4625" y="8879"/>
                  </a:lnTo>
                  <a:lnTo>
                    <a:pt x="4616" y="8878"/>
                  </a:lnTo>
                  <a:lnTo>
                    <a:pt x="4500" y="8863"/>
                  </a:lnTo>
                  <a:lnTo>
                    <a:pt x="4491" y="8861"/>
                  </a:lnTo>
                  <a:lnTo>
                    <a:pt x="4376" y="8842"/>
                  </a:lnTo>
                  <a:lnTo>
                    <a:pt x="4367" y="8840"/>
                  </a:lnTo>
                  <a:lnTo>
                    <a:pt x="4252" y="8816"/>
                  </a:lnTo>
                  <a:lnTo>
                    <a:pt x="4243" y="8814"/>
                  </a:lnTo>
                  <a:lnTo>
                    <a:pt x="4130" y="8786"/>
                  </a:lnTo>
                  <a:lnTo>
                    <a:pt x="4121" y="8783"/>
                  </a:lnTo>
                  <a:lnTo>
                    <a:pt x="4009" y="8751"/>
                  </a:lnTo>
                  <a:lnTo>
                    <a:pt x="4000" y="8748"/>
                  </a:lnTo>
                  <a:lnTo>
                    <a:pt x="3889" y="8712"/>
                  </a:lnTo>
                  <a:lnTo>
                    <a:pt x="3880" y="8709"/>
                  </a:lnTo>
                  <a:lnTo>
                    <a:pt x="3771" y="8668"/>
                  </a:lnTo>
                  <a:lnTo>
                    <a:pt x="3762" y="8665"/>
                  </a:lnTo>
                  <a:lnTo>
                    <a:pt x="3654" y="8620"/>
                  </a:lnTo>
                  <a:lnTo>
                    <a:pt x="3646" y="8616"/>
                  </a:lnTo>
                  <a:lnTo>
                    <a:pt x="3539" y="8568"/>
                  </a:lnTo>
                  <a:lnTo>
                    <a:pt x="3531" y="8564"/>
                  </a:lnTo>
                  <a:lnTo>
                    <a:pt x="3426" y="8511"/>
                  </a:lnTo>
                  <a:lnTo>
                    <a:pt x="3418" y="8507"/>
                  </a:lnTo>
                  <a:lnTo>
                    <a:pt x="3315" y="8450"/>
                  </a:lnTo>
                  <a:lnTo>
                    <a:pt x="3307" y="8445"/>
                  </a:lnTo>
                  <a:lnTo>
                    <a:pt x="3206" y="8384"/>
                  </a:lnTo>
                  <a:lnTo>
                    <a:pt x="3198" y="8379"/>
                  </a:lnTo>
                  <a:lnTo>
                    <a:pt x="3100" y="8315"/>
                  </a:lnTo>
                  <a:lnTo>
                    <a:pt x="3092" y="8310"/>
                  </a:lnTo>
                  <a:lnTo>
                    <a:pt x="2997" y="8242"/>
                  </a:lnTo>
                  <a:lnTo>
                    <a:pt x="2989" y="8236"/>
                  </a:lnTo>
                  <a:lnTo>
                    <a:pt x="2897" y="8165"/>
                  </a:lnTo>
                  <a:lnTo>
                    <a:pt x="2889" y="8159"/>
                  </a:lnTo>
                  <a:lnTo>
                    <a:pt x="2799" y="8085"/>
                  </a:lnTo>
                  <a:lnTo>
                    <a:pt x="2792" y="8079"/>
                  </a:lnTo>
                  <a:lnTo>
                    <a:pt x="2705" y="8001"/>
                  </a:lnTo>
                  <a:lnTo>
                    <a:pt x="2698" y="7994"/>
                  </a:lnTo>
                  <a:lnTo>
                    <a:pt x="2614" y="7914"/>
                  </a:lnTo>
                  <a:lnTo>
                    <a:pt x="2608" y="7907"/>
                  </a:lnTo>
                  <a:lnTo>
                    <a:pt x="2527" y="7823"/>
                  </a:lnTo>
                  <a:lnTo>
                    <a:pt x="2520" y="7816"/>
                  </a:lnTo>
                  <a:lnTo>
                    <a:pt x="2443" y="7729"/>
                  </a:lnTo>
                  <a:lnTo>
                    <a:pt x="2437" y="7722"/>
                  </a:lnTo>
                  <a:lnTo>
                    <a:pt x="2362" y="7632"/>
                  </a:lnTo>
                  <a:lnTo>
                    <a:pt x="2356" y="7625"/>
                  </a:lnTo>
                  <a:lnTo>
                    <a:pt x="2285" y="7532"/>
                  </a:lnTo>
                  <a:lnTo>
                    <a:pt x="2280" y="7525"/>
                  </a:lnTo>
                  <a:lnTo>
                    <a:pt x="2212" y="7429"/>
                  </a:lnTo>
                  <a:lnTo>
                    <a:pt x="2207" y="7421"/>
                  </a:lnTo>
                  <a:lnTo>
                    <a:pt x="2142" y="7323"/>
                  </a:lnTo>
                  <a:lnTo>
                    <a:pt x="2137" y="7316"/>
                  </a:lnTo>
                  <a:lnTo>
                    <a:pt x="2077" y="7215"/>
                  </a:lnTo>
                  <a:lnTo>
                    <a:pt x="2072" y="7207"/>
                  </a:lnTo>
                  <a:lnTo>
                    <a:pt x="2015" y="7104"/>
                  </a:lnTo>
                  <a:lnTo>
                    <a:pt x="2011" y="7096"/>
                  </a:lnTo>
                  <a:lnTo>
                    <a:pt x="1958" y="6991"/>
                  </a:lnTo>
                  <a:lnTo>
                    <a:pt x="1954" y="6983"/>
                  </a:lnTo>
                  <a:lnTo>
                    <a:pt x="1905" y="6876"/>
                  </a:lnTo>
                  <a:lnTo>
                    <a:pt x="1901" y="6868"/>
                  </a:lnTo>
                  <a:lnTo>
                    <a:pt x="1857" y="6760"/>
                  </a:lnTo>
                  <a:lnTo>
                    <a:pt x="1853" y="6751"/>
                  </a:lnTo>
                  <a:lnTo>
                    <a:pt x="1812" y="6641"/>
                  </a:lnTo>
                  <a:lnTo>
                    <a:pt x="1809" y="6633"/>
                  </a:lnTo>
                  <a:lnTo>
                    <a:pt x="1773" y="6522"/>
                  </a:lnTo>
                  <a:lnTo>
                    <a:pt x="1770" y="6513"/>
                  </a:lnTo>
                  <a:lnTo>
                    <a:pt x="1738" y="6401"/>
                  </a:lnTo>
                  <a:lnTo>
                    <a:pt x="1735" y="6392"/>
                  </a:lnTo>
                  <a:lnTo>
                    <a:pt x="1707" y="6278"/>
                  </a:lnTo>
                  <a:lnTo>
                    <a:pt x="1705" y="6269"/>
                  </a:lnTo>
                  <a:lnTo>
                    <a:pt x="1681" y="6155"/>
                  </a:lnTo>
                  <a:lnTo>
                    <a:pt x="1679" y="6146"/>
                  </a:lnTo>
                  <a:lnTo>
                    <a:pt x="1660" y="6031"/>
                  </a:lnTo>
                  <a:lnTo>
                    <a:pt x="1658" y="6021"/>
                  </a:lnTo>
                  <a:lnTo>
                    <a:pt x="1643" y="5905"/>
                  </a:lnTo>
                  <a:lnTo>
                    <a:pt x="1642" y="5896"/>
                  </a:lnTo>
                  <a:lnTo>
                    <a:pt x="1631" y="5779"/>
                  </a:lnTo>
                  <a:lnTo>
                    <a:pt x="1630" y="5770"/>
                  </a:lnTo>
                  <a:lnTo>
                    <a:pt x="1624" y="5653"/>
                  </a:lnTo>
                  <a:lnTo>
                    <a:pt x="1623" y="5643"/>
                  </a:lnTo>
                  <a:lnTo>
                    <a:pt x="1621" y="5526"/>
                  </a:lnTo>
                  <a:lnTo>
                    <a:pt x="1621" y="5516"/>
                  </a:lnTo>
                  <a:lnTo>
                    <a:pt x="1623" y="5399"/>
                  </a:lnTo>
                  <a:lnTo>
                    <a:pt x="1624" y="5389"/>
                  </a:lnTo>
                  <a:lnTo>
                    <a:pt x="1630" y="5272"/>
                  </a:lnTo>
                  <a:lnTo>
                    <a:pt x="1631" y="5263"/>
                  </a:lnTo>
                  <a:lnTo>
                    <a:pt x="1642" y="5146"/>
                  </a:lnTo>
                  <a:lnTo>
                    <a:pt x="1643" y="5137"/>
                  </a:lnTo>
                  <a:lnTo>
                    <a:pt x="1658" y="5021"/>
                  </a:lnTo>
                  <a:lnTo>
                    <a:pt x="1660" y="5012"/>
                  </a:lnTo>
                  <a:lnTo>
                    <a:pt x="1679" y="4897"/>
                  </a:lnTo>
                  <a:lnTo>
                    <a:pt x="1681" y="4888"/>
                  </a:lnTo>
                  <a:lnTo>
                    <a:pt x="1705" y="4774"/>
                  </a:lnTo>
                  <a:lnTo>
                    <a:pt x="1707" y="4764"/>
                  </a:lnTo>
                  <a:lnTo>
                    <a:pt x="1735" y="4651"/>
                  </a:lnTo>
                  <a:lnTo>
                    <a:pt x="1738" y="4642"/>
                  </a:lnTo>
                  <a:lnTo>
                    <a:pt x="1770" y="4530"/>
                  </a:lnTo>
                  <a:lnTo>
                    <a:pt x="1773" y="4521"/>
                  </a:lnTo>
                  <a:lnTo>
                    <a:pt x="1809" y="4410"/>
                  </a:lnTo>
                  <a:lnTo>
                    <a:pt x="1812" y="4402"/>
                  </a:lnTo>
                  <a:lnTo>
                    <a:pt x="1853" y="4292"/>
                  </a:lnTo>
                  <a:lnTo>
                    <a:pt x="1857" y="4283"/>
                  </a:lnTo>
                  <a:lnTo>
                    <a:pt x="1901" y="4175"/>
                  </a:lnTo>
                  <a:lnTo>
                    <a:pt x="1905" y="4167"/>
                  </a:lnTo>
                  <a:lnTo>
                    <a:pt x="1954" y="4060"/>
                  </a:lnTo>
                  <a:lnTo>
                    <a:pt x="1958" y="4052"/>
                  </a:lnTo>
                  <a:lnTo>
                    <a:pt x="2011" y="3947"/>
                  </a:lnTo>
                  <a:lnTo>
                    <a:pt x="2015" y="3939"/>
                  </a:lnTo>
                  <a:lnTo>
                    <a:pt x="2072" y="3836"/>
                  </a:lnTo>
                  <a:lnTo>
                    <a:pt x="2077" y="3828"/>
                  </a:lnTo>
                  <a:lnTo>
                    <a:pt x="2137" y="3727"/>
                  </a:lnTo>
                  <a:lnTo>
                    <a:pt x="2142" y="3720"/>
                  </a:lnTo>
                  <a:lnTo>
                    <a:pt x="2207" y="3622"/>
                  </a:lnTo>
                  <a:lnTo>
                    <a:pt x="2212" y="3614"/>
                  </a:lnTo>
                  <a:lnTo>
                    <a:pt x="2280" y="3518"/>
                  </a:lnTo>
                  <a:lnTo>
                    <a:pt x="2285" y="3511"/>
                  </a:lnTo>
                  <a:lnTo>
                    <a:pt x="2356" y="3418"/>
                  </a:lnTo>
                  <a:lnTo>
                    <a:pt x="2362" y="3411"/>
                  </a:lnTo>
                  <a:lnTo>
                    <a:pt x="2437" y="3321"/>
                  </a:lnTo>
                  <a:lnTo>
                    <a:pt x="2443" y="3314"/>
                  </a:lnTo>
                  <a:lnTo>
                    <a:pt x="2520" y="3227"/>
                  </a:lnTo>
                  <a:lnTo>
                    <a:pt x="2527" y="3220"/>
                  </a:lnTo>
                  <a:lnTo>
                    <a:pt x="2608" y="3136"/>
                  </a:lnTo>
                  <a:lnTo>
                    <a:pt x="2614" y="3129"/>
                  </a:lnTo>
                  <a:lnTo>
                    <a:pt x="2698" y="3049"/>
                  </a:lnTo>
                  <a:lnTo>
                    <a:pt x="2705" y="3042"/>
                  </a:lnTo>
                  <a:lnTo>
                    <a:pt x="2792" y="2964"/>
                  </a:lnTo>
                  <a:lnTo>
                    <a:pt x="2799" y="2958"/>
                  </a:lnTo>
                  <a:lnTo>
                    <a:pt x="2889" y="2884"/>
                  </a:lnTo>
                  <a:lnTo>
                    <a:pt x="2897" y="2878"/>
                  </a:lnTo>
                  <a:lnTo>
                    <a:pt x="2989" y="2807"/>
                  </a:lnTo>
                  <a:lnTo>
                    <a:pt x="2997" y="2801"/>
                  </a:lnTo>
                  <a:lnTo>
                    <a:pt x="3092" y="2733"/>
                  </a:lnTo>
                  <a:lnTo>
                    <a:pt x="3100" y="2728"/>
                  </a:lnTo>
                  <a:lnTo>
                    <a:pt x="3198" y="2664"/>
                  </a:lnTo>
                  <a:lnTo>
                    <a:pt x="3206" y="2659"/>
                  </a:lnTo>
                  <a:lnTo>
                    <a:pt x="3307" y="2598"/>
                  </a:lnTo>
                  <a:lnTo>
                    <a:pt x="3315" y="2593"/>
                  </a:lnTo>
                  <a:lnTo>
                    <a:pt x="3418" y="2536"/>
                  </a:lnTo>
                  <a:lnTo>
                    <a:pt x="3426" y="2532"/>
                  </a:lnTo>
                  <a:lnTo>
                    <a:pt x="3531" y="2479"/>
                  </a:lnTo>
                  <a:lnTo>
                    <a:pt x="3539" y="2475"/>
                  </a:lnTo>
                  <a:lnTo>
                    <a:pt x="3645" y="2426"/>
                  </a:lnTo>
                  <a:lnTo>
                    <a:pt x="3654" y="2422"/>
                  </a:lnTo>
                  <a:lnTo>
                    <a:pt x="3762" y="2378"/>
                  </a:lnTo>
                  <a:lnTo>
                    <a:pt x="3771" y="2374"/>
                  </a:lnTo>
                  <a:lnTo>
                    <a:pt x="3880" y="2334"/>
                  </a:lnTo>
                  <a:lnTo>
                    <a:pt x="3889" y="2331"/>
                  </a:lnTo>
                  <a:lnTo>
                    <a:pt x="4000" y="2294"/>
                  </a:lnTo>
                  <a:lnTo>
                    <a:pt x="4009" y="2291"/>
                  </a:lnTo>
                  <a:lnTo>
                    <a:pt x="4121" y="2259"/>
                  </a:lnTo>
                  <a:lnTo>
                    <a:pt x="4130" y="2257"/>
                  </a:lnTo>
                  <a:lnTo>
                    <a:pt x="4243" y="2229"/>
                  </a:lnTo>
                  <a:lnTo>
                    <a:pt x="4253" y="2227"/>
                  </a:lnTo>
                  <a:lnTo>
                    <a:pt x="4367" y="2203"/>
                  </a:lnTo>
                  <a:lnTo>
                    <a:pt x="4376" y="2201"/>
                  </a:lnTo>
                  <a:lnTo>
                    <a:pt x="4491" y="2181"/>
                  </a:lnTo>
                  <a:lnTo>
                    <a:pt x="4500" y="2180"/>
                  </a:lnTo>
                  <a:lnTo>
                    <a:pt x="4616" y="2165"/>
                  </a:lnTo>
                  <a:lnTo>
                    <a:pt x="4626" y="2164"/>
                  </a:lnTo>
                  <a:lnTo>
                    <a:pt x="4742" y="2153"/>
                  </a:lnTo>
                  <a:lnTo>
                    <a:pt x="4750" y="2152"/>
                  </a:lnTo>
                  <a:lnTo>
                    <a:pt x="4750" y="1600"/>
                  </a:lnTo>
                  <a:lnTo>
                    <a:pt x="4218" y="1600"/>
                  </a:lnTo>
                  <a:lnTo>
                    <a:pt x="4185" y="1598"/>
                  </a:lnTo>
                  <a:lnTo>
                    <a:pt x="4153" y="1591"/>
                  </a:lnTo>
                  <a:lnTo>
                    <a:pt x="4122" y="1581"/>
                  </a:lnTo>
                  <a:lnTo>
                    <a:pt x="4093" y="1567"/>
                  </a:lnTo>
                  <a:lnTo>
                    <a:pt x="4066" y="1548"/>
                  </a:lnTo>
                  <a:lnTo>
                    <a:pt x="4041" y="1527"/>
                  </a:lnTo>
                  <a:lnTo>
                    <a:pt x="4020" y="1502"/>
                  </a:lnTo>
                  <a:lnTo>
                    <a:pt x="4001" y="1475"/>
                  </a:lnTo>
                  <a:lnTo>
                    <a:pt x="3987" y="1446"/>
                  </a:lnTo>
                  <a:lnTo>
                    <a:pt x="3977" y="1415"/>
                  </a:lnTo>
                  <a:lnTo>
                    <a:pt x="3970" y="1383"/>
                  </a:lnTo>
                  <a:lnTo>
                    <a:pt x="3968" y="1350"/>
                  </a:lnTo>
                  <a:lnTo>
                    <a:pt x="3970" y="1317"/>
                  </a:lnTo>
                  <a:lnTo>
                    <a:pt x="3977" y="1285"/>
                  </a:lnTo>
                  <a:lnTo>
                    <a:pt x="3987" y="1254"/>
                  </a:lnTo>
                  <a:lnTo>
                    <a:pt x="4001" y="1225"/>
                  </a:lnTo>
                  <a:lnTo>
                    <a:pt x="4020" y="1198"/>
                  </a:lnTo>
                  <a:lnTo>
                    <a:pt x="4041" y="1173"/>
                  </a:lnTo>
                  <a:lnTo>
                    <a:pt x="4066" y="1152"/>
                  </a:lnTo>
                  <a:lnTo>
                    <a:pt x="4093" y="1133"/>
                  </a:lnTo>
                  <a:lnTo>
                    <a:pt x="4122" y="1119"/>
                  </a:lnTo>
                  <a:lnTo>
                    <a:pt x="4153" y="1109"/>
                  </a:lnTo>
                  <a:lnTo>
                    <a:pt x="4185" y="1102"/>
                  </a:lnTo>
                  <a:lnTo>
                    <a:pt x="4218" y="1100"/>
                  </a:lnTo>
                  <a:lnTo>
                    <a:pt x="5000" y="1100"/>
                  </a:lnTo>
                  <a:lnTo>
                    <a:pt x="5782" y="1100"/>
                  </a:lnTo>
                  <a:lnTo>
                    <a:pt x="5815" y="1102"/>
                  </a:lnTo>
                  <a:lnTo>
                    <a:pt x="5847" y="1109"/>
                  </a:lnTo>
                  <a:lnTo>
                    <a:pt x="5878" y="1119"/>
                  </a:lnTo>
                  <a:lnTo>
                    <a:pt x="5907" y="1133"/>
                  </a:lnTo>
                  <a:lnTo>
                    <a:pt x="5934" y="1152"/>
                  </a:lnTo>
                  <a:lnTo>
                    <a:pt x="5959" y="1173"/>
                  </a:lnTo>
                  <a:lnTo>
                    <a:pt x="5980" y="1198"/>
                  </a:lnTo>
                  <a:lnTo>
                    <a:pt x="5999" y="1225"/>
                  </a:lnTo>
                  <a:lnTo>
                    <a:pt x="6013" y="1254"/>
                  </a:lnTo>
                  <a:lnTo>
                    <a:pt x="6023" y="1285"/>
                  </a:lnTo>
                  <a:lnTo>
                    <a:pt x="6030" y="1317"/>
                  </a:lnTo>
                  <a:lnTo>
                    <a:pt x="6032" y="1350"/>
                  </a:lnTo>
                  <a:lnTo>
                    <a:pt x="6030" y="1383"/>
                  </a:lnTo>
                  <a:lnTo>
                    <a:pt x="6023" y="1415"/>
                  </a:lnTo>
                  <a:lnTo>
                    <a:pt x="6013" y="1446"/>
                  </a:lnTo>
                  <a:lnTo>
                    <a:pt x="5999" y="1475"/>
                  </a:lnTo>
                  <a:lnTo>
                    <a:pt x="5980" y="1502"/>
                  </a:lnTo>
                  <a:lnTo>
                    <a:pt x="5959" y="1527"/>
                  </a:lnTo>
                  <a:lnTo>
                    <a:pt x="5934" y="1548"/>
                  </a:lnTo>
                  <a:lnTo>
                    <a:pt x="5907" y="1567"/>
                  </a:lnTo>
                  <a:lnTo>
                    <a:pt x="5878" y="1581"/>
                  </a:lnTo>
                  <a:lnTo>
                    <a:pt x="5847" y="1591"/>
                  </a:lnTo>
                  <a:close/>
                  <a:moveTo>
                    <a:pt x="7871" y="5737"/>
                  </a:moveTo>
                  <a:lnTo>
                    <a:pt x="7877" y="5629"/>
                  </a:lnTo>
                  <a:lnTo>
                    <a:pt x="7879" y="5521"/>
                  </a:lnTo>
                  <a:lnTo>
                    <a:pt x="7877" y="5413"/>
                  </a:lnTo>
                  <a:lnTo>
                    <a:pt x="7871" y="5305"/>
                  </a:lnTo>
                  <a:lnTo>
                    <a:pt x="7861" y="5198"/>
                  </a:lnTo>
                  <a:lnTo>
                    <a:pt x="7847" y="5092"/>
                  </a:lnTo>
                  <a:lnTo>
                    <a:pt x="7829" y="4986"/>
                  </a:lnTo>
                  <a:lnTo>
                    <a:pt x="7807" y="4881"/>
                  </a:lnTo>
                  <a:lnTo>
                    <a:pt x="7781" y="4777"/>
                  </a:lnTo>
                  <a:lnTo>
                    <a:pt x="7751" y="4673"/>
                  </a:lnTo>
                  <a:lnTo>
                    <a:pt x="7717" y="4571"/>
                  </a:lnTo>
                  <a:lnTo>
                    <a:pt x="7680" y="4471"/>
                  </a:lnTo>
                  <a:lnTo>
                    <a:pt x="7639" y="4371"/>
                  </a:lnTo>
                  <a:lnTo>
                    <a:pt x="7594" y="4273"/>
                  </a:lnTo>
                  <a:lnTo>
                    <a:pt x="7545" y="4177"/>
                  </a:lnTo>
                  <a:lnTo>
                    <a:pt x="7492" y="4082"/>
                  </a:lnTo>
                  <a:lnTo>
                    <a:pt x="7437" y="3989"/>
                  </a:lnTo>
                  <a:lnTo>
                    <a:pt x="7378" y="3899"/>
                  </a:lnTo>
                  <a:lnTo>
                    <a:pt x="7315" y="3812"/>
                  </a:lnTo>
                  <a:lnTo>
                    <a:pt x="7250" y="3726"/>
                  </a:lnTo>
                  <a:lnTo>
                    <a:pt x="7181" y="3644"/>
                  </a:lnTo>
                  <a:lnTo>
                    <a:pt x="7110" y="3564"/>
                  </a:lnTo>
                  <a:lnTo>
                    <a:pt x="7035" y="3486"/>
                  </a:lnTo>
                  <a:lnTo>
                    <a:pt x="6958" y="3412"/>
                  </a:lnTo>
                  <a:lnTo>
                    <a:pt x="6878" y="3340"/>
                  </a:lnTo>
                  <a:lnTo>
                    <a:pt x="6795" y="3272"/>
                  </a:lnTo>
                  <a:lnTo>
                    <a:pt x="6710" y="3206"/>
                  </a:lnTo>
                  <a:lnTo>
                    <a:pt x="6622" y="3144"/>
                  </a:lnTo>
                  <a:lnTo>
                    <a:pt x="6532" y="3084"/>
                  </a:lnTo>
                  <a:lnTo>
                    <a:pt x="6439" y="3028"/>
                  </a:lnTo>
                  <a:lnTo>
                    <a:pt x="6344" y="2976"/>
                  </a:lnTo>
                  <a:lnTo>
                    <a:pt x="6248" y="2927"/>
                  </a:lnTo>
                  <a:lnTo>
                    <a:pt x="6150" y="2883"/>
                  </a:lnTo>
                  <a:lnTo>
                    <a:pt x="6051" y="2841"/>
                  </a:lnTo>
                  <a:lnTo>
                    <a:pt x="5950" y="2804"/>
                  </a:lnTo>
                  <a:lnTo>
                    <a:pt x="5848" y="2771"/>
                  </a:lnTo>
                  <a:lnTo>
                    <a:pt x="5745" y="2741"/>
                  </a:lnTo>
                  <a:lnTo>
                    <a:pt x="5641" y="2715"/>
                  </a:lnTo>
                  <a:lnTo>
                    <a:pt x="5536" y="2693"/>
                  </a:lnTo>
                  <a:lnTo>
                    <a:pt x="5430" y="2675"/>
                  </a:lnTo>
                  <a:lnTo>
                    <a:pt x="5323" y="2661"/>
                  </a:lnTo>
                  <a:lnTo>
                    <a:pt x="5216" y="2651"/>
                  </a:lnTo>
                  <a:lnTo>
                    <a:pt x="5108" y="2645"/>
                  </a:lnTo>
                  <a:lnTo>
                    <a:pt x="5000" y="2643"/>
                  </a:lnTo>
                  <a:lnTo>
                    <a:pt x="4892" y="2645"/>
                  </a:lnTo>
                  <a:lnTo>
                    <a:pt x="4784" y="2651"/>
                  </a:lnTo>
                  <a:lnTo>
                    <a:pt x="4677" y="2661"/>
                  </a:lnTo>
                  <a:lnTo>
                    <a:pt x="4570" y="2675"/>
                  </a:lnTo>
                  <a:lnTo>
                    <a:pt x="4464" y="2693"/>
                  </a:lnTo>
                  <a:lnTo>
                    <a:pt x="4359" y="2715"/>
                  </a:lnTo>
                  <a:lnTo>
                    <a:pt x="4255" y="2741"/>
                  </a:lnTo>
                  <a:lnTo>
                    <a:pt x="4152" y="2771"/>
                  </a:lnTo>
                  <a:lnTo>
                    <a:pt x="4050" y="2804"/>
                  </a:lnTo>
                  <a:lnTo>
                    <a:pt x="3949" y="2841"/>
                  </a:lnTo>
                  <a:lnTo>
                    <a:pt x="3850" y="2883"/>
                  </a:lnTo>
                  <a:lnTo>
                    <a:pt x="3752" y="2927"/>
                  </a:lnTo>
                  <a:lnTo>
                    <a:pt x="3656" y="2976"/>
                  </a:lnTo>
                  <a:lnTo>
                    <a:pt x="3561" y="3028"/>
                  </a:lnTo>
                  <a:lnTo>
                    <a:pt x="3468" y="3084"/>
                  </a:lnTo>
                  <a:lnTo>
                    <a:pt x="3378" y="3144"/>
                  </a:lnTo>
                  <a:lnTo>
                    <a:pt x="3290" y="3206"/>
                  </a:lnTo>
                  <a:lnTo>
                    <a:pt x="3205" y="3272"/>
                  </a:lnTo>
                  <a:lnTo>
                    <a:pt x="3122" y="3340"/>
                  </a:lnTo>
                  <a:lnTo>
                    <a:pt x="3042" y="3412"/>
                  </a:lnTo>
                  <a:lnTo>
                    <a:pt x="2965" y="3486"/>
                  </a:lnTo>
                  <a:lnTo>
                    <a:pt x="2890" y="3564"/>
                  </a:lnTo>
                  <a:lnTo>
                    <a:pt x="2819" y="3644"/>
                  </a:lnTo>
                  <a:lnTo>
                    <a:pt x="2750" y="3726"/>
                  </a:lnTo>
                  <a:lnTo>
                    <a:pt x="2685" y="3812"/>
                  </a:lnTo>
                  <a:lnTo>
                    <a:pt x="2622" y="3899"/>
                  </a:lnTo>
                  <a:lnTo>
                    <a:pt x="2563" y="3989"/>
                  </a:lnTo>
                  <a:lnTo>
                    <a:pt x="2508" y="4082"/>
                  </a:lnTo>
                  <a:lnTo>
                    <a:pt x="2455" y="4177"/>
                  </a:lnTo>
                  <a:lnTo>
                    <a:pt x="2406" y="4273"/>
                  </a:lnTo>
                  <a:lnTo>
                    <a:pt x="2361" y="4371"/>
                  </a:lnTo>
                  <a:lnTo>
                    <a:pt x="2320" y="4471"/>
                  </a:lnTo>
                  <a:lnTo>
                    <a:pt x="2283" y="4571"/>
                  </a:lnTo>
                  <a:lnTo>
                    <a:pt x="2249" y="4673"/>
                  </a:lnTo>
                  <a:lnTo>
                    <a:pt x="2219" y="4777"/>
                  </a:lnTo>
                  <a:lnTo>
                    <a:pt x="2193" y="4881"/>
                  </a:lnTo>
                  <a:lnTo>
                    <a:pt x="2171" y="4986"/>
                  </a:lnTo>
                  <a:lnTo>
                    <a:pt x="2153" y="5092"/>
                  </a:lnTo>
                  <a:lnTo>
                    <a:pt x="2139" y="5198"/>
                  </a:lnTo>
                  <a:lnTo>
                    <a:pt x="2129" y="5305"/>
                  </a:lnTo>
                  <a:lnTo>
                    <a:pt x="2123" y="5413"/>
                  </a:lnTo>
                  <a:lnTo>
                    <a:pt x="2121" y="5521"/>
                  </a:lnTo>
                  <a:lnTo>
                    <a:pt x="2123" y="5629"/>
                  </a:lnTo>
                  <a:lnTo>
                    <a:pt x="2129" y="5737"/>
                  </a:lnTo>
                  <a:lnTo>
                    <a:pt x="2139" y="5844"/>
                  </a:lnTo>
                  <a:lnTo>
                    <a:pt x="2153" y="5951"/>
                  </a:lnTo>
                  <a:lnTo>
                    <a:pt x="2171" y="6057"/>
                  </a:lnTo>
                  <a:lnTo>
                    <a:pt x="2193" y="6162"/>
                  </a:lnTo>
                  <a:lnTo>
                    <a:pt x="2219" y="6266"/>
                  </a:lnTo>
                  <a:lnTo>
                    <a:pt x="2249" y="6370"/>
                  </a:lnTo>
                  <a:lnTo>
                    <a:pt x="2283" y="6472"/>
                  </a:lnTo>
                  <a:lnTo>
                    <a:pt x="2320" y="6572"/>
                  </a:lnTo>
                  <a:lnTo>
                    <a:pt x="2361" y="6672"/>
                  </a:lnTo>
                  <a:lnTo>
                    <a:pt x="2406" y="6770"/>
                  </a:lnTo>
                  <a:lnTo>
                    <a:pt x="2455" y="6866"/>
                  </a:lnTo>
                  <a:lnTo>
                    <a:pt x="2508" y="6961"/>
                  </a:lnTo>
                  <a:lnTo>
                    <a:pt x="2563" y="7054"/>
                  </a:lnTo>
                  <a:lnTo>
                    <a:pt x="2622" y="7144"/>
                  </a:lnTo>
                  <a:lnTo>
                    <a:pt x="2685" y="7231"/>
                  </a:lnTo>
                  <a:lnTo>
                    <a:pt x="2750" y="7317"/>
                  </a:lnTo>
                  <a:lnTo>
                    <a:pt x="2819" y="7399"/>
                  </a:lnTo>
                  <a:lnTo>
                    <a:pt x="2890" y="7479"/>
                  </a:lnTo>
                  <a:lnTo>
                    <a:pt x="2965" y="7557"/>
                  </a:lnTo>
                  <a:lnTo>
                    <a:pt x="3042" y="7631"/>
                  </a:lnTo>
                  <a:lnTo>
                    <a:pt x="3122" y="7703"/>
                  </a:lnTo>
                  <a:lnTo>
                    <a:pt x="3205" y="7771"/>
                  </a:lnTo>
                  <a:lnTo>
                    <a:pt x="3290" y="7837"/>
                  </a:lnTo>
                  <a:lnTo>
                    <a:pt x="3378" y="7899"/>
                  </a:lnTo>
                  <a:lnTo>
                    <a:pt x="3468" y="7959"/>
                  </a:lnTo>
                  <a:lnTo>
                    <a:pt x="3561" y="8014"/>
                  </a:lnTo>
                  <a:lnTo>
                    <a:pt x="3655" y="8067"/>
                  </a:lnTo>
                  <a:lnTo>
                    <a:pt x="3752" y="8115"/>
                  </a:lnTo>
                  <a:lnTo>
                    <a:pt x="3850" y="8160"/>
                  </a:lnTo>
                  <a:lnTo>
                    <a:pt x="3949" y="8201"/>
                  </a:lnTo>
                  <a:lnTo>
                    <a:pt x="4050" y="8238"/>
                  </a:lnTo>
                  <a:lnTo>
                    <a:pt x="4152" y="8272"/>
                  </a:lnTo>
                  <a:lnTo>
                    <a:pt x="4255" y="8302"/>
                  </a:lnTo>
                  <a:lnTo>
                    <a:pt x="4359" y="8328"/>
                  </a:lnTo>
                  <a:lnTo>
                    <a:pt x="4464" y="8350"/>
                  </a:lnTo>
                  <a:lnTo>
                    <a:pt x="4570" y="8368"/>
                  </a:lnTo>
                  <a:lnTo>
                    <a:pt x="4677" y="8382"/>
                  </a:lnTo>
                  <a:lnTo>
                    <a:pt x="4784" y="8392"/>
                  </a:lnTo>
                  <a:lnTo>
                    <a:pt x="4892" y="8398"/>
                  </a:lnTo>
                  <a:lnTo>
                    <a:pt x="5000" y="8400"/>
                  </a:lnTo>
                  <a:lnTo>
                    <a:pt x="5108" y="8398"/>
                  </a:lnTo>
                  <a:lnTo>
                    <a:pt x="5216" y="8392"/>
                  </a:lnTo>
                  <a:lnTo>
                    <a:pt x="5323" y="8382"/>
                  </a:lnTo>
                  <a:lnTo>
                    <a:pt x="5430" y="8368"/>
                  </a:lnTo>
                  <a:lnTo>
                    <a:pt x="5536" y="8350"/>
                  </a:lnTo>
                  <a:lnTo>
                    <a:pt x="5641" y="8328"/>
                  </a:lnTo>
                  <a:lnTo>
                    <a:pt x="5745" y="8302"/>
                  </a:lnTo>
                  <a:lnTo>
                    <a:pt x="5848" y="8272"/>
                  </a:lnTo>
                  <a:lnTo>
                    <a:pt x="5950" y="8238"/>
                  </a:lnTo>
                  <a:lnTo>
                    <a:pt x="6051" y="8201"/>
                  </a:lnTo>
                  <a:lnTo>
                    <a:pt x="6150" y="8160"/>
                  </a:lnTo>
                  <a:lnTo>
                    <a:pt x="6248" y="8115"/>
                  </a:lnTo>
                  <a:lnTo>
                    <a:pt x="6345" y="8067"/>
                  </a:lnTo>
                  <a:lnTo>
                    <a:pt x="6439" y="8014"/>
                  </a:lnTo>
                  <a:lnTo>
                    <a:pt x="6532" y="7959"/>
                  </a:lnTo>
                  <a:lnTo>
                    <a:pt x="6622" y="7899"/>
                  </a:lnTo>
                  <a:lnTo>
                    <a:pt x="6710" y="7837"/>
                  </a:lnTo>
                  <a:lnTo>
                    <a:pt x="6795" y="7771"/>
                  </a:lnTo>
                  <a:lnTo>
                    <a:pt x="6878" y="7703"/>
                  </a:lnTo>
                  <a:lnTo>
                    <a:pt x="6958" y="7631"/>
                  </a:lnTo>
                  <a:lnTo>
                    <a:pt x="7035" y="7557"/>
                  </a:lnTo>
                  <a:lnTo>
                    <a:pt x="7110" y="7479"/>
                  </a:lnTo>
                  <a:lnTo>
                    <a:pt x="7181" y="7399"/>
                  </a:lnTo>
                  <a:lnTo>
                    <a:pt x="7250" y="7317"/>
                  </a:lnTo>
                  <a:lnTo>
                    <a:pt x="7315" y="7231"/>
                  </a:lnTo>
                  <a:lnTo>
                    <a:pt x="7378" y="7144"/>
                  </a:lnTo>
                  <a:lnTo>
                    <a:pt x="7437" y="7054"/>
                  </a:lnTo>
                  <a:lnTo>
                    <a:pt x="7492" y="6961"/>
                  </a:lnTo>
                  <a:lnTo>
                    <a:pt x="7545" y="6866"/>
                  </a:lnTo>
                  <a:lnTo>
                    <a:pt x="7594" y="6770"/>
                  </a:lnTo>
                  <a:lnTo>
                    <a:pt x="7639" y="6672"/>
                  </a:lnTo>
                  <a:lnTo>
                    <a:pt x="7680" y="6572"/>
                  </a:lnTo>
                  <a:lnTo>
                    <a:pt x="7717" y="6472"/>
                  </a:lnTo>
                  <a:lnTo>
                    <a:pt x="7751" y="6370"/>
                  </a:lnTo>
                  <a:lnTo>
                    <a:pt x="7781" y="6266"/>
                  </a:lnTo>
                  <a:lnTo>
                    <a:pt x="7807" y="6162"/>
                  </a:lnTo>
                  <a:lnTo>
                    <a:pt x="7829" y="6057"/>
                  </a:lnTo>
                  <a:lnTo>
                    <a:pt x="7847" y="5951"/>
                  </a:lnTo>
                  <a:lnTo>
                    <a:pt x="7861" y="5844"/>
                  </a:lnTo>
                  <a:lnTo>
                    <a:pt x="7871" y="5737"/>
                  </a:lnTo>
                  <a:close/>
                </a:path>
              </a:pathLst>
            </a:custGeom>
            <a:grpFill/>
            <a:ln>
              <a:noFill/>
            </a:ln>
          </p:spPr>
          <p:txBody>
            <a:bodyPr/>
            <a:lstStyle/>
            <a:p>
              <a:endParaRPr/>
            </a:p>
          </p:txBody>
        </p:sp>
      </p:grpSp>
      <p:grpSp>
        <p:nvGrpSpPr>
          <p:cNvPr id="214" name="Group 192"/>
          <p:cNvGrpSpPr/>
          <p:nvPr/>
        </p:nvGrpSpPr>
        <p:grpSpPr>
          <a:xfrm>
            <a:off x="8329655" y="3849197"/>
            <a:ext cx="783258" cy="783258"/>
            <a:chOff x="697932" y="4463816"/>
            <a:chExt cx="633600" cy="633600"/>
          </a:xfrm>
          <a:solidFill>
            <a:srgbClr val="FFFFFF"/>
          </a:solidFill>
        </p:grpSpPr>
        <p:sp>
          <p:nvSpPr>
            <p:cNvPr id="215" name="Accent"/>
            <p:cNvSpPr/>
            <p:nvPr/>
          </p:nvSpPr>
          <p:spPr>
            <a:xfrm>
              <a:off x="697932" y="4463816"/>
              <a:ext cx="633600" cy="633600"/>
            </a:xfrm>
            <a:custGeom>
              <a:avLst/>
              <a:gdLst/>
              <a:ahLst/>
              <a:cxnLst/>
              <a:rect l="0" t="0" r="10000" b="10000"/>
              <a:pathLst>
                <a:path w="10000" h="10000">
                  <a:moveTo>
                    <a:pt x="6992" y="3758"/>
                  </a:moveTo>
                  <a:lnTo>
                    <a:pt x="7000" y="3778"/>
                  </a:lnTo>
                  <a:lnTo>
                    <a:pt x="7025" y="3865"/>
                  </a:lnTo>
                  <a:lnTo>
                    <a:pt x="7030" y="3887"/>
                  </a:lnTo>
                  <a:lnTo>
                    <a:pt x="7032" y="3910"/>
                  </a:lnTo>
                  <a:lnTo>
                    <a:pt x="7031" y="3933"/>
                  </a:lnTo>
                  <a:lnTo>
                    <a:pt x="7027" y="3955"/>
                  </a:lnTo>
                  <a:lnTo>
                    <a:pt x="7020" y="3977"/>
                  </a:lnTo>
                  <a:lnTo>
                    <a:pt x="7011" y="3998"/>
                  </a:lnTo>
                  <a:lnTo>
                    <a:pt x="6998" y="4017"/>
                  </a:lnTo>
                  <a:lnTo>
                    <a:pt x="6984" y="4035"/>
                  </a:lnTo>
                  <a:lnTo>
                    <a:pt x="6967" y="4050"/>
                  </a:lnTo>
                  <a:lnTo>
                    <a:pt x="6948" y="4063"/>
                  </a:lnTo>
                  <a:lnTo>
                    <a:pt x="6928" y="4074"/>
                  </a:lnTo>
                  <a:lnTo>
                    <a:pt x="6906" y="4082"/>
                  </a:lnTo>
                  <a:lnTo>
                    <a:pt x="6884" y="4087"/>
                  </a:lnTo>
                  <a:lnTo>
                    <a:pt x="6861" y="4089"/>
                  </a:lnTo>
                  <a:lnTo>
                    <a:pt x="6838" y="4088"/>
                  </a:lnTo>
                  <a:lnTo>
                    <a:pt x="6816" y="4084"/>
                  </a:lnTo>
                  <a:lnTo>
                    <a:pt x="6794" y="4077"/>
                  </a:lnTo>
                  <a:lnTo>
                    <a:pt x="6773" y="4068"/>
                  </a:lnTo>
                  <a:lnTo>
                    <a:pt x="6754" y="4055"/>
                  </a:lnTo>
                  <a:lnTo>
                    <a:pt x="6736" y="4041"/>
                  </a:lnTo>
                  <a:lnTo>
                    <a:pt x="6721" y="4024"/>
                  </a:lnTo>
                  <a:lnTo>
                    <a:pt x="6708" y="4005"/>
                  </a:lnTo>
                  <a:lnTo>
                    <a:pt x="6697" y="3985"/>
                  </a:lnTo>
                  <a:lnTo>
                    <a:pt x="6689" y="3963"/>
                  </a:lnTo>
                  <a:lnTo>
                    <a:pt x="6676" y="3919"/>
                  </a:lnTo>
                  <a:lnTo>
                    <a:pt x="6655" y="3897"/>
                  </a:lnTo>
                  <a:lnTo>
                    <a:pt x="6585" y="3860"/>
                  </a:lnTo>
                  <a:lnTo>
                    <a:pt x="6472" y="3826"/>
                  </a:lnTo>
                  <a:lnTo>
                    <a:pt x="6331" y="3802"/>
                  </a:lnTo>
                  <a:lnTo>
                    <a:pt x="6171" y="3793"/>
                  </a:lnTo>
                  <a:lnTo>
                    <a:pt x="6163" y="3793"/>
                  </a:lnTo>
                  <a:lnTo>
                    <a:pt x="6163" y="4813"/>
                  </a:lnTo>
                  <a:lnTo>
                    <a:pt x="6241" y="4846"/>
                  </a:lnTo>
                  <a:lnTo>
                    <a:pt x="6246" y="4848"/>
                  </a:lnTo>
                  <a:lnTo>
                    <a:pt x="6423" y="4930"/>
                  </a:lnTo>
                  <a:lnTo>
                    <a:pt x="6433" y="4935"/>
                  </a:lnTo>
                  <a:lnTo>
                    <a:pt x="6595" y="5022"/>
                  </a:lnTo>
                  <a:lnTo>
                    <a:pt x="6612" y="5033"/>
                  </a:lnTo>
                  <a:lnTo>
                    <a:pt x="6752" y="5130"/>
                  </a:lnTo>
                  <a:lnTo>
                    <a:pt x="6776" y="5150"/>
                  </a:lnTo>
                  <a:lnTo>
                    <a:pt x="6885" y="5260"/>
                  </a:lnTo>
                  <a:lnTo>
                    <a:pt x="6900" y="5278"/>
                  </a:lnTo>
                  <a:lnTo>
                    <a:pt x="6913" y="5297"/>
                  </a:lnTo>
                  <a:lnTo>
                    <a:pt x="6984" y="5423"/>
                  </a:lnTo>
                  <a:lnTo>
                    <a:pt x="6993" y="5441"/>
                  </a:lnTo>
                  <a:lnTo>
                    <a:pt x="7000" y="5460"/>
                  </a:lnTo>
                  <a:lnTo>
                    <a:pt x="7004" y="5479"/>
                  </a:lnTo>
                  <a:lnTo>
                    <a:pt x="7029" y="5624"/>
                  </a:lnTo>
                  <a:lnTo>
                    <a:pt x="7032" y="5644"/>
                  </a:lnTo>
                  <a:lnTo>
                    <a:pt x="7032" y="5664"/>
                  </a:lnTo>
                  <a:lnTo>
                    <a:pt x="7029" y="5684"/>
                  </a:lnTo>
                  <a:lnTo>
                    <a:pt x="7004" y="5828"/>
                  </a:lnTo>
                  <a:lnTo>
                    <a:pt x="6999" y="5848"/>
                  </a:lnTo>
                  <a:lnTo>
                    <a:pt x="6992" y="5868"/>
                  </a:lnTo>
                  <a:lnTo>
                    <a:pt x="6983" y="5886"/>
                  </a:lnTo>
                  <a:lnTo>
                    <a:pt x="6912" y="6008"/>
                  </a:lnTo>
                  <a:lnTo>
                    <a:pt x="6898" y="6030"/>
                  </a:lnTo>
                  <a:lnTo>
                    <a:pt x="6880" y="6049"/>
                  </a:lnTo>
                  <a:lnTo>
                    <a:pt x="6771" y="6150"/>
                  </a:lnTo>
                  <a:lnTo>
                    <a:pt x="6756" y="6163"/>
                  </a:lnTo>
                  <a:lnTo>
                    <a:pt x="6740" y="6174"/>
                  </a:lnTo>
                  <a:lnTo>
                    <a:pt x="6601" y="6255"/>
                  </a:lnTo>
                  <a:lnTo>
                    <a:pt x="6575" y="6268"/>
                  </a:lnTo>
                  <a:lnTo>
                    <a:pt x="6412" y="6329"/>
                  </a:lnTo>
                  <a:lnTo>
                    <a:pt x="6391" y="6336"/>
                  </a:lnTo>
                  <a:lnTo>
                    <a:pt x="6214" y="6379"/>
                  </a:lnTo>
                  <a:lnTo>
                    <a:pt x="6195" y="6382"/>
                  </a:lnTo>
                  <a:lnTo>
                    <a:pt x="6163" y="6386"/>
                  </a:lnTo>
                  <a:lnTo>
                    <a:pt x="6163" y="6668"/>
                  </a:lnTo>
                  <a:lnTo>
                    <a:pt x="6162" y="6691"/>
                  </a:lnTo>
                  <a:lnTo>
                    <a:pt x="6157" y="6713"/>
                  </a:lnTo>
                  <a:lnTo>
                    <a:pt x="6150" y="6735"/>
                  </a:lnTo>
                  <a:lnTo>
                    <a:pt x="6140" y="6756"/>
                  </a:lnTo>
                  <a:lnTo>
                    <a:pt x="6127" y="6775"/>
                  </a:lnTo>
                  <a:lnTo>
                    <a:pt x="6112" y="6792"/>
                  </a:lnTo>
                  <a:lnTo>
                    <a:pt x="6095" y="6807"/>
                  </a:lnTo>
                  <a:lnTo>
                    <a:pt x="6076" y="6820"/>
                  </a:lnTo>
                  <a:lnTo>
                    <a:pt x="6055" y="6830"/>
                  </a:lnTo>
                  <a:lnTo>
                    <a:pt x="6033" y="6837"/>
                  </a:lnTo>
                  <a:lnTo>
                    <a:pt x="6011" y="6842"/>
                  </a:lnTo>
                  <a:lnTo>
                    <a:pt x="5988" y="6843"/>
                  </a:lnTo>
                  <a:lnTo>
                    <a:pt x="5965" y="6842"/>
                  </a:lnTo>
                  <a:lnTo>
                    <a:pt x="5943" y="6837"/>
                  </a:lnTo>
                  <a:lnTo>
                    <a:pt x="5921" y="6830"/>
                  </a:lnTo>
                  <a:lnTo>
                    <a:pt x="5900" y="6820"/>
                  </a:lnTo>
                  <a:lnTo>
                    <a:pt x="5881" y="6807"/>
                  </a:lnTo>
                  <a:lnTo>
                    <a:pt x="5864" y="6792"/>
                  </a:lnTo>
                  <a:lnTo>
                    <a:pt x="5849" y="6775"/>
                  </a:lnTo>
                  <a:lnTo>
                    <a:pt x="5836" y="6756"/>
                  </a:lnTo>
                  <a:lnTo>
                    <a:pt x="5826" y="6735"/>
                  </a:lnTo>
                  <a:lnTo>
                    <a:pt x="5819" y="6713"/>
                  </a:lnTo>
                  <a:lnTo>
                    <a:pt x="5814" y="6691"/>
                  </a:lnTo>
                  <a:lnTo>
                    <a:pt x="5813" y="6668"/>
                  </a:lnTo>
                  <a:lnTo>
                    <a:pt x="5813" y="6415"/>
                  </a:lnTo>
                  <a:lnTo>
                    <a:pt x="5809" y="6415"/>
                  </a:lnTo>
                  <a:lnTo>
                    <a:pt x="5792" y="6415"/>
                  </a:lnTo>
                  <a:lnTo>
                    <a:pt x="5615" y="6404"/>
                  </a:lnTo>
                  <a:lnTo>
                    <a:pt x="5596" y="6402"/>
                  </a:lnTo>
                  <a:lnTo>
                    <a:pt x="5434" y="6375"/>
                  </a:lnTo>
                  <a:lnTo>
                    <a:pt x="5412" y="6370"/>
                  </a:lnTo>
                  <a:lnTo>
                    <a:pt x="5272" y="6327"/>
                  </a:lnTo>
                  <a:lnTo>
                    <a:pt x="5241" y="6314"/>
                  </a:lnTo>
                  <a:lnTo>
                    <a:pt x="5132" y="6256"/>
                  </a:lnTo>
                  <a:lnTo>
                    <a:pt x="5110" y="6242"/>
                  </a:lnTo>
                  <a:lnTo>
                    <a:pt x="5089" y="6224"/>
                  </a:lnTo>
                  <a:lnTo>
                    <a:pt x="5018" y="6152"/>
                  </a:lnTo>
                  <a:lnTo>
                    <a:pt x="5004" y="6136"/>
                  </a:lnTo>
                  <a:lnTo>
                    <a:pt x="4992" y="6118"/>
                  </a:lnTo>
                  <a:lnTo>
                    <a:pt x="4983" y="6099"/>
                  </a:lnTo>
                  <a:lnTo>
                    <a:pt x="4975" y="6079"/>
                  </a:lnTo>
                  <a:lnTo>
                    <a:pt x="4950" y="5992"/>
                  </a:lnTo>
                  <a:lnTo>
                    <a:pt x="4945" y="5970"/>
                  </a:lnTo>
                  <a:lnTo>
                    <a:pt x="4943" y="5947"/>
                  </a:lnTo>
                  <a:lnTo>
                    <a:pt x="4944" y="5924"/>
                  </a:lnTo>
                  <a:lnTo>
                    <a:pt x="4948" y="5902"/>
                  </a:lnTo>
                  <a:lnTo>
                    <a:pt x="4955" y="5880"/>
                  </a:lnTo>
                  <a:lnTo>
                    <a:pt x="4964" y="5859"/>
                  </a:lnTo>
                  <a:lnTo>
                    <a:pt x="4977" y="5840"/>
                  </a:lnTo>
                  <a:lnTo>
                    <a:pt x="4991" y="5822"/>
                  </a:lnTo>
                  <a:lnTo>
                    <a:pt x="5008" y="5807"/>
                  </a:lnTo>
                  <a:lnTo>
                    <a:pt x="5027" y="5794"/>
                  </a:lnTo>
                  <a:lnTo>
                    <a:pt x="5047" y="5783"/>
                  </a:lnTo>
                  <a:lnTo>
                    <a:pt x="5069" y="5775"/>
                  </a:lnTo>
                  <a:lnTo>
                    <a:pt x="5091" y="5770"/>
                  </a:lnTo>
                  <a:lnTo>
                    <a:pt x="5114" y="5768"/>
                  </a:lnTo>
                  <a:lnTo>
                    <a:pt x="5137" y="5769"/>
                  </a:lnTo>
                  <a:lnTo>
                    <a:pt x="5159" y="5773"/>
                  </a:lnTo>
                  <a:lnTo>
                    <a:pt x="5181" y="5780"/>
                  </a:lnTo>
                  <a:lnTo>
                    <a:pt x="5202" y="5789"/>
                  </a:lnTo>
                  <a:lnTo>
                    <a:pt x="5221" y="5802"/>
                  </a:lnTo>
                  <a:lnTo>
                    <a:pt x="5239" y="5816"/>
                  </a:lnTo>
                  <a:lnTo>
                    <a:pt x="5254" y="5833"/>
                  </a:lnTo>
                  <a:lnTo>
                    <a:pt x="5267" y="5852"/>
                  </a:lnTo>
                  <a:lnTo>
                    <a:pt x="5278" y="5872"/>
                  </a:lnTo>
                  <a:lnTo>
                    <a:pt x="5286" y="5894"/>
                  </a:lnTo>
                  <a:lnTo>
                    <a:pt x="5299" y="5938"/>
                  </a:lnTo>
                  <a:lnTo>
                    <a:pt x="5320" y="5960"/>
                  </a:lnTo>
                  <a:lnTo>
                    <a:pt x="5391" y="5997"/>
                  </a:lnTo>
                  <a:lnTo>
                    <a:pt x="5503" y="6032"/>
                  </a:lnTo>
                  <a:lnTo>
                    <a:pt x="5644" y="6055"/>
                  </a:lnTo>
                  <a:lnTo>
                    <a:pt x="5804" y="6065"/>
                  </a:lnTo>
                  <a:lnTo>
                    <a:pt x="5813" y="6064"/>
                  </a:lnTo>
                  <a:lnTo>
                    <a:pt x="5813" y="5045"/>
                  </a:lnTo>
                  <a:lnTo>
                    <a:pt x="5734" y="5012"/>
                  </a:lnTo>
                  <a:lnTo>
                    <a:pt x="5729" y="5010"/>
                  </a:lnTo>
                  <a:lnTo>
                    <a:pt x="5552" y="4928"/>
                  </a:lnTo>
                  <a:lnTo>
                    <a:pt x="5542" y="4923"/>
                  </a:lnTo>
                  <a:lnTo>
                    <a:pt x="5380" y="4836"/>
                  </a:lnTo>
                  <a:lnTo>
                    <a:pt x="5363" y="4825"/>
                  </a:lnTo>
                  <a:lnTo>
                    <a:pt x="5223" y="4728"/>
                  </a:lnTo>
                  <a:lnTo>
                    <a:pt x="5199" y="4708"/>
                  </a:lnTo>
                  <a:lnTo>
                    <a:pt x="5090" y="4598"/>
                  </a:lnTo>
                  <a:lnTo>
                    <a:pt x="5075" y="4580"/>
                  </a:lnTo>
                  <a:lnTo>
                    <a:pt x="5062" y="4561"/>
                  </a:lnTo>
                  <a:lnTo>
                    <a:pt x="4991" y="4435"/>
                  </a:lnTo>
                  <a:lnTo>
                    <a:pt x="4982" y="4417"/>
                  </a:lnTo>
                  <a:lnTo>
                    <a:pt x="4975" y="4398"/>
                  </a:lnTo>
                  <a:lnTo>
                    <a:pt x="4971" y="4379"/>
                  </a:lnTo>
                  <a:lnTo>
                    <a:pt x="4946" y="4234"/>
                  </a:lnTo>
                  <a:lnTo>
                    <a:pt x="4943" y="4214"/>
                  </a:lnTo>
                  <a:lnTo>
                    <a:pt x="4943" y="4194"/>
                  </a:lnTo>
                  <a:lnTo>
                    <a:pt x="4946" y="4174"/>
                  </a:lnTo>
                  <a:lnTo>
                    <a:pt x="4971" y="4030"/>
                  </a:lnTo>
                  <a:lnTo>
                    <a:pt x="4976" y="4010"/>
                  </a:lnTo>
                  <a:lnTo>
                    <a:pt x="4983" y="3990"/>
                  </a:lnTo>
                  <a:lnTo>
                    <a:pt x="4992" y="3972"/>
                  </a:lnTo>
                  <a:lnTo>
                    <a:pt x="5063" y="3850"/>
                  </a:lnTo>
                  <a:lnTo>
                    <a:pt x="5077" y="3828"/>
                  </a:lnTo>
                  <a:lnTo>
                    <a:pt x="5095" y="3809"/>
                  </a:lnTo>
                  <a:lnTo>
                    <a:pt x="5204" y="3708"/>
                  </a:lnTo>
                  <a:lnTo>
                    <a:pt x="5219" y="3695"/>
                  </a:lnTo>
                  <a:lnTo>
                    <a:pt x="5235" y="3684"/>
                  </a:lnTo>
                  <a:lnTo>
                    <a:pt x="5374" y="3603"/>
                  </a:lnTo>
                  <a:lnTo>
                    <a:pt x="5400" y="3590"/>
                  </a:lnTo>
                  <a:lnTo>
                    <a:pt x="5563" y="3529"/>
                  </a:lnTo>
                  <a:lnTo>
                    <a:pt x="5584" y="3522"/>
                  </a:lnTo>
                  <a:lnTo>
                    <a:pt x="5761" y="3479"/>
                  </a:lnTo>
                  <a:lnTo>
                    <a:pt x="5779" y="3476"/>
                  </a:lnTo>
                  <a:lnTo>
                    <a:pt x="5813" y="3471"/>
                  </a:lnTo>
                  <a:lnTo>
                    <a:pt x="5813" y="3190"/>
                  </a:lnTo>
                  <a:lnTo>
                    <a:pt x="5814" y="3167"/>
                  </a:lnTo>
                  <a:lnTo>
                    <a:pt x="5819" y="3145"/>
                  </a:lnTo>
                  <a:lnTo>
                    <a:pt x="5826" y="3123"/>
                  </a:lnTo>
                  <a:lnTo>
                    <a:pt x="5836" y="3102"/>
                  </a:lnTo>
                  <a:lnTo>
                    <a:pt x="5849" y="3083"/>
                  </a:lnTo>
                  <a:lnTo>
                    <a:pt x="5864" y="3066"/>
                  </a:lnTo>
                  <a:lnTo>
                    <a:pt x="5881" y="3051"/>
                  </a:lnTo>
                  <a:lnTo>
                    <a:pt x="5900" y="3038"/>
                  </a:lnTo>
                  <a:lnTo>
                    <a:pt x="5921" y="3028"/>
                  </a:lnTo>
                  <a:lnTo>
                    <a:pt x="5943" y="3021"/>
                  </a:lnTo>
                  <a:lnTo>
                    <a:pt x="5965" y="3016"/>
                  </a:lnTo>
                  <a:lnTo>
                    <a:pt x="5988" y="3015"/>
                  </a:lnTo>
                  <a:lnTo>
                    <a:pt x="6011" y="3016"/>
                  </a:lnTo>
                  <a:lnTo>
                    <a:pt x="6033" y="3021"/>
                  </a:lnTo>
                  <a:lnTo>
                    <a:pt x="6055" y="3028"/>
                  </a:lnTo>
                  <a:lnTo>
                    <a:pt x="6076" y="3038"/>
                  </a:lnTo>
                  <a:lnTo>
                    <a:pt x="6095" y="3051"/>
                  </a:lnTo>
                  <a:lnTo>
                    <a:pt x="6112" y="3066"/>
                  </a:lnTo>
                  <a:lnTo>
                    <a:pt x="6127" y="3083"/>
                  </a:lnTo>
                  <a:lnTo>
                    <a:pt x="6140" y="3102"/>
                  </a:lnTo>
                  <a:lnTo>
                    <a:pt x="6150" y="3123"/>
                  </a:lnTo>
                  <a:lnTo>
                    <a:pt x="6157" y="3145"/>
                  </a:lnTo>
                  <a:lnTo>
                    <a:pt x="6162" y="3167"/>
                  </a:lnTo>
                  <a:lnTo>
                    <a:pt x="6163" y="3190"/>
                  </a:lnTo>
                  <a:lnTo>
                    <a:pt x="6163" y="3443"/>
                  </a:lnTo>
                  <a:lnTo>
                    <a:pt x="6166" y="3443"/>
                  </a:lnTo>
                  <a:lnTo>
                    <a:pt x="6183" y="3443"/>
                  </a:lnTo>
                  <a:lnTo>
                    <a:pt x="6360" y="3454"/>
                  </a:lnTo>
                  <a:lnTo>
                    <a:pt x="6378" y="3456"/>
                  </a:lnTo>
                  <a:lnTo>
                    <a:pt x="6541" y="3482"/>
                  </a:lnTo>
                  <a:lnTo>
                    <a:pt x="6563" y="3488"/>
                  </a:lnTo>
                  <a:lnTo>
                    <a:pt x="6703" y="3530"/>
                  </a:lnTo>
                  <a:lnTo>
                    <a:pt x="6734" y="3543"/>
                  </a:lnTo>
                  <a:lnTo>
                    <a:pt x="6843" y="3601"/>
                  </a:lnTo>
                  <a:lnTo>
                    <a:pt x="6865" y="3615"/>
                  </a:lnTo>
                  <a:lnTo>
                    <a:pt x="6886" y="3633"/>
                  </a:lnTo>
                  <a:lnTo>
                    <a:pt x="6957" y="3705"/>
                  </a:lnTo>
                  <a:lnTo>
                    <a:pt x="6971" y="3721"/>
                  </a:lnTo>
                  <a:lnTo>
                    <a:pt x="6983" y="3739"/>
                  </a:lnTo>
                  <a:lnTo>
                    <a:pt x="6992" y="3758"/>
                  </a:lnTo>
                  <a:close/>
                  <a:moveTo>
                    <a:pt x="6272" y="5245"/>
                  </a:moveTo>
                  <a:lnTo>
                    <a:pt x="6163" y="5195"/>
                  </a:lnTo>
                  <a:lnTo>
                    <a:pt x="6163" y="6031"/>
                  </a:lnTo>
                  <a:lnTo>
                    <a:pt x="6298" y="5998"/>
                  </a:lnTo>
                  <a:lnTo>
                    <a:pt x="6436" y="5946"/>
                  </a:lnTo>
                  <a:lnTo>
                    <a:pt x="6547" y="5881"/>
                  </a:lnTo>
                  <a:lnTo>
                    <a:pt x="6622" y="5811"/>
                  </a:lnTo>
                  <a:lnTo>
                    <a:pt x="6665" y="5737"/>
                  </a:lnTo>
                  <a:lnTo>
                    <a:pt x="6679" y="5654"/>
                  </a:lnTo>
                  <a:lnTo>
                    <a:pt x="6664" y="5569"/>
                  </a:lnTo>
                  <a:lnTo>
                    <a:pt x="6620" y="5490"/>
                  </a:lnTo>
                  <a:lnTo>
                    <a:pt x="6539" y="5408"/>
                  </a:lnTo>
                  <a:lnTo>
                    <a:pt x="6420" y="5326"/>
                  </a:lnTo>
                  <a:lnTo>
                    <a:pt x="6272" y="5245"/>
                  </a:lnTo>
                  <a:close/>
                  <a:moveTo>
                    <a:pt x="5703" y="4613"/>
                  </a:moveTo>
                  <a:lnTo>
                    <a:pt x="5813" y="4663"/>
                  </a:lnTo>
                  <a:lnTo>
                    <a:pt x="5813" y="3827"/>
                  </a:lnTo>
                  <a:lnTo>
                    <a:pt x="5677" y="3860"/>
                  </a:lnTo>
                  <a:lnTo>
                    <a:pt x="5539" y="3912"/>
                  </a:lnTo>
                  <a:lnTo>
                    <a:pt x="5428" y="3977"/>
                  </a:lnTo>
                  <a:lnTo>
                    <a:pt x="5353" y="4047"/>
                  </a:lnTo>
                  <a:lnTo>
                    <a:pt x="5310" y="4121"/>
                  </a:lnTo>
                  <a:lnTo>
                    <a:pt x="5296" y="4204"/>
                  </a:lnTo>
                  <a:lnTo>
                    <a:pt x="5311" y="4289"/>
                  </a:lnTo>
                  <a:lnTo>
                    <a:pt x="5355" y="4368"/>
                  </a:lnTo>
                  <a:lnTo>
                    <a:pt x="5436" y="4450"/>
                  </a:lnTo>
                  <a:lnTo>
                    <a:pt x="5555" y="4532"/>
                  </a:lnTo>
                  <a:lnTo>
                    <a:pt x="5703" y="4613"/>
                  </a:lnTo>
                  <a:close/>
                </a:path>
              </a:pathLst>
            </a:custGeom>
            <a:grpFill/>
            <a:ln>
              <a:noFill/>
            </a:ln>
          </p:spPr>
          <p:txBody>
            <a:bodyPr/>
            <a:lstStyle/>
            <a:p>
              <a:endParaRPr/>
            </a:p>
          </p:txBody>
        </p:sp>
        <p:sp>
          <p:nvSpPr>
            <p:cNvPr id="216" name="Outline"/>
            <p:cNvSpPr/>
            <p:nvPr/>
          </p:nvSpPr>
          <p:spPr>
            <a:xfrm>
              <a:off x="697932" y="4463816"/>
              <a:ext cx="633600" cy="633600"/>
            </a:xfrm>
            <a:custGeom>
              <a:avLst/>
              <a:gdLst/>
              <a:ahLst/>
              <a:cxnLst/>
              <a:rect l="0" t="0" r="10000" b="10000"/>
              <a:pathLst>
                <a:path w="10000" h="10000">
                  <a:moveTo>
                    <a:pt x="2552" y="4018"/>
                  </a:moveTo>
                  <a:lnTo>
                    <a:pt x="2807" y="2490"/>
                  </a:lnTo>
                  <a:lnTo>
                    <a:pt x="1271" y="1977"/>
                  </a:lnTo>
                  <a:lnTo>
                    <a:pt x="1241" y="1965"/>
                  </a:lnTo>
                  <a:lnTo>
                    <a:pt x="1212" y="1949"/>
                  </a:lnTo>
                  <a:lnTo>
                    <a:pt x="1186" y="1929"/>
                  </a:lnTo>
                  <a:lnTo>
                    <a:pt x="1163" y="1906"/>
                  </a:lnTo>
                  <a:lnTo>
                    <a:pt x="1143" y="1880"/>
                  </a:lnTo>
                  <a:lnTo>
                    <a:pt x="1126" y="1852"/>
                  </a:lnTo>
                  <a:lnTo>
                    <a:pt x="1114" y="1822"/>
                  </a:lnTo>
                  <a:lnTo>
                    <a:pt x="1105" y="1790"/>
                  </a:lnTo>
                  <a:lnTo>
                    <a:pt x="1101" y="1758"/>
                  </a:lnTo>
                  <a:lnTo>
                    <a:pt x="1100" y="1725"/>
                  </a:lnTo>
                  <a:lnTo>
                    <a:pt x="1105" y="1693"/>
                  </a:lnTo>
                  <a:lnTo>
                    <a:pt x="1113" y="1661"/>
                  </a:lnTo>
                  <a:lnTo>
                    <a:pt x="1125" y="1631"/>
                  </a:lnTo>
                  <a:lnTo>
                    <a:pt x="1141" y="1602"/>
                  </a:lnTo>
                  <a:lnTo>
                    <a:pt x="1161" y="1576"/>
                  </a:lnTo>
                  <a:lnTo>
                    <a:pt x="1184" y="1553"/>
                  </a:lnTo>
                  <a:lnTo>
                    <a:pt x="1210" y="1533"/>
                  </a:lnTo>
                  <a:lnTo>
                    <a:pt x="1238" y="1516"/>
                  </a:lnTo>
                  <a:lnTo>
                    <a:pt x="1268" y="1504"/>
                  </a:lnTo>
                  <a:lnTo>
                    <a:pt x="1300" y="1495"/>
                  </a:lnTo>
                  <a:lnTo>
                    <a:pt x="1332" y="1491"/>
                  </a:lnTo>
                  <a:lnTo>
                    <a:pt x="1365" y="1490"/>
                  </a:lnTo>
                  <a:lnTo>
                    <a:pt x="1397" y="1495"/>
                  </a:lnTo>
                  <a:lnTo>
                    <a:pt x="1429" y="1503"/>
                  </a:lnTo>
                  <a:lnTo>
                    <a:pt x="3168" y="2083"/>
                  </a:lnTo>
                  <a:lnTo>
                    <a:pt x="3198" y="2095"/>
                  </a:lnTo>
                  <a:lnTo>
                    <a:pt x="3226" y="2111"/>
                  </a:lnTo>
                  <a:lnTo>
                    <a:pt x="3252" y="2130"/>
                  </a:lnTo>
                  <a:lnTo>
                    <a:pt x="3275" y="2152"/>
                  </a:lnTo>
                  <a:lnTo>
                    <a:pt x="3294" y="2178"/>
                  </a:lnTo>
                  <a:lnTo>
                    <a:pt x="3311" y="2205"/>
                  </a:lnTo>
                  <a:lnTo>
                    <a:pt x="3324" y="2235"/>
                  </a:lnTo>
                  <a:lnTo>
                    <a:pt x="3333" y="2265"/>
                  </a:lnTo>
                  <a:lnTo>
                    <a:pt x="3338" y="2297"/>
                  </a:lnTo>
                  <a:lnTo>
                    <a:pt x="3339" y="2326"/>
                  </a:lnTo>
                  <a:lnTo>
                    <a:pt x="3339" y="2326"/>
                  </a:lnTo>
                  <a:lnTo>
                    <a:pt x="3427" y="2259"/>
                  </a:lnTo>
                  <a:lnTo>
                    <a:pt x="3434" y="2254"/>
                  </a:lnTo>
                  <a:lnTo>
                    <a:pt x="3523" y="2191"/>
                  </a:lnTo>
                  <a:lnTo>
                    <a:pt x="3530" y="2186"/>
                  </a:lnTo>
                  <a:lnTo>
                    <a:pt x="3622" y="2126"/>
                  </a:lnTo>
                  <a:lnTo>
                    <a:pt x="3629" y="2122"/>
                  </a:lnTo>
                  <a:lnTo>
                    <a:pt x="3723" y="2065"/>
                  </a:lnTo>
                  <a:lnTo>
                    <a:pt x="3730" y="2060"/>
                  </a:lnTo>
                  <a:lnTo>
                    <a:pt x="3826" y="2007"/>
                  </a:lnTo>
                  <a:lnTo>
                    <a:pt x="3833" y="2003"/>
                  </a:lnTo>
                  <a:lnTo>
                    <a:pt x="3931" y="1952"/>
                  </a:lnTo>
                  <a:lnTo>
                    <a:pt x="3939" y="1948"/>
                  </a:lnTo>
                  <a:lnTo>
                    <a:pt x="4038" y="1901"/>
                  </a:lnTo>
                  <a:lnTo>
                    <a:pt x="4046" y="1898"/>
                  </a:lnTo>
                  <a:lnTo>
                    <a:pt x="4147" y="1854"/>
                  </a:lnTo>
                  <a:lnTo>
                    <a:pt x="4155" y="1851"/>
                  </a:lnTo>
                  <a:lnTo>
                    <a:pt x="4258" y="1810"/>
                  </a:lnTo>
                  <a:lnTo>
                    <a:pt x="4266" y="1807"/>
                  </a:lnTo>
                  <a:lnTo>
                    <a:pt x="4370" y="1771"/>
                  </a:lnTo>
                  <a:lnTo>
                    <a:pt x="4378" y="1768"/>
                  </a:lnTo>
                  <a:lnTo>
                    <a:pt x="4483" y="1735"/>
                  </a:lnTo>
                  <a:lnTo>
                    <a:pt x="4492" y="1733"/>
                  </a:lnTo>
                  <a:lnTo>
                    <a:pt x="4598" y="1703"/>
                  </a:lnTo>
                  <a:lnTo>
                    <a:pt x="4606" y="1701"/>
                  </a:lnTo>
                  <a:lnTo>
                    <a:pt x="4713" y="1676"/>
                  </a:lnTo>
                  <a:lnTo>
                    <a:pt x="4721" y="1674"/>
                  </a:lnTo>
                  <a:lnTo>
                    <a:pt x="4829" y="1652"/>
                  </a:lnTo>
                  <a:lnTo>
                    <a:pt x="4837" y="1650"/>
                  </a:lnTo>
                  <a:lnTo>
                    <a:pt x="4946" y="1632"/>
                  </a:lnTo>
                  <a:lnTo>
                    <a:pt x="4954" y="1631"/>
                  </a:lnTo>
                  <a:lnTo>
                    <a:pt x="5063" y="1617"/>
                  </a:lnTo>
                  <a:lnTo>
                    <a:pt x="5071" y="1616"/>
                  </a:lnTo>
                  <a:lnTo>
                    <a:pt x="5180" y="1605"/>
                  </a:lnTo>
                  <a:lnTo>
                    <a:pt x="5189" y="1605"/>
                  </a:lnTo>
                  <a:lnTo>
                    <a:pt x="5299" y="1598"/>
                  </a:lnTo>
                  <a:lnTo>
                    <a:pt x="5307" y="1597"/>
                  </a:lnTo>
                  <a:lnTo>
                    <a:pt x="5417" y="1594"/>
                  </a:lnTo>
                  <a:lnTo>
                    <a:pt x="5426" y="1594"/>
                  </a:lnTo>
                  <a:lnTo>
                    <a:pt x="5535" y="1595"/>
                  </a:lnTo>
                  <a:lnTo>
                    <a:pt x="5544" y="1595"/>
                  </a:lnTo>
                  <a:lnTo>
                    <a:pt x="5654" y="1600"/>
                  </a:lnTo>
                  <a:lnTo>
                    <a:pt x="5663" y="1600"/>
                  </a:lnTo>
                  <a:lnTo>
                    <a:pt x="5772" y="1609"/>
                  </a:lnTo>
                  <a:lnTo>
                    <a:pt x="5781" y="1609"/>
                  </a:lnTo>
                  <a:lnTo>
                    <a:pt x="5891" y="1622"/>
                  </a:lnTo>
                  <a:lnTo>
                    <a:pt x="5899" y="1623"/>
                  </a:lnTo>
                  <a:lnTo>
                    <a:pt x="6008" y="1638"/>
                  </a:lnTo>
                  <a:lnTo>
                    <a:pt x="6016" y="1640"/>
                  </a:lnTo>
                  <a:lnTo>
                    <a:pt x="6125" y="1659"/>
                  </a:lnTo>
                  <a:lnTo>
                    <a:pt x="6133" y="1661"/>
                  </a:lnTo>
                  <a:lnTo>
                    <a:pt x="6241" y="1684"/>
                  </a:lnTo>
                  <a:lnTo>
                    <a:pt x="6249" y="1686"/>
                  </a:lnTo>
                  <a:lnTo>
                    <a:pt x="6356" y="1713"/>
                  </a:lnTo>
                  <a:lnTo>
                    <a:pt x="6364" y="1715"/>
                  </a:lnTo>
                  <a:lnTo>
                    <a:pt x="6469" y="1746"/>
                  </a:lnTo>
                  <a:lnTo>
                    <a:pt x="6478" y="1748"/>
                  </a:lnTo>
                  <a:lnTo>
                    <a:pt x="6582" y="1782"/>
                  </a:lnTo>
                  <a:lnTo>
                    <a:pt x="6590" y="1785"/>
                  </a:lnTo>
                  <a:lnTo>
                    <a:pt x="6693" y="1823"/>
                  </a:lnTo>
                  <a:lnTo>
                    <a:pt x="6701" y="1826"/>
                  </a:lnTo>
                  <a:lnTo>
                    <a:pt x="6803" y="1867"/>
                  </a:lnTo>
                  <a:lnTo>
                    <a:pt x="6810" y="1871"/>
                  </a:lnTo>
                  <a:lnTo>
                    <a:pt x="6911" y="1915"/>
                  </a:lnTo>
                  <a:lnTo>
                    <a:pt x="6918" y="1919"/>
                  </a:lnTo>
                  <a:lnTo>
                    <a:pt x="7017" y="1967"/>
                  </a:lnTo>
                  <a:lnTo>
                    <a:pt x="7025" y="1971"/>
                  </a:lnTo>
                  <a:lnTo>
                    <a:pt x="7122" y="2022"/>
                  </a:lnTo>
                  <a:lnTo>
                    <a:pt x="7129" y="2027"/>
                  </a:lnTo>
                  <a:lnTo>
                    <a:pt x="7225" y="2082"/>
                  </a:lnTo>
                  <a:lnTo>
                    <a:pt x="7232" y="2086"/>
                  </a:lnTo>
                  <a:lnTo>
                    <a:pt x="7326" y="2144"/>
                  </a:lnTo>
                  <a:lnTo>
                    <a:pt x="7333" y="2149"/>
                  </a:lnTo>
                  <a:lnTo>
                    <a:pt x="7424" y="2211"/>
                  </a:lnTo>
                  <a:lnTo>
                    <a:pt x="7432" y="2216"/>
                  </a:lnTo>
                  <a:lnTo>
                    <a:pt x="7521" y="2280"/>
                  </a:lnTo>
                  <a:lnTo>
                    <a:pt x="7528" y="2285"/>
                  </a:lnTo>
                  <a:lnTo>
                    <a:pt x="7615" y="2353"/>
                  </a:lnTo>
                  <a:lnTo>
                    <a:pt x="7621" y="2359"/>
                  </a:lnTo>
                  <a:lnTo>
                    <a:pt x="7706" y="2429"/>
                  </a:lnTo>
                  <a:lnTo>
                    <a:pt x="7712" y="2435"/>
                  </a:lnTo>
                  <a:lnTo>
                    <a:pt x="7794" y="2508"/>
                  </a:lnTo>
                  <a:lnTo>
                    <a:pt x="7800" y="2514"/>
                  </a:lnTo>
                  <a:lnTo>
                    <a:pt x="7879" y="2590"/>
                  </a:lnTo>
                  <a:lnTo>
                    <a:pt x="7885" y="2596"/>
                  </a:lnTo>
                  <a:lnTo>
                    <a:pt x="7962" y="2674"/>
                  </a:lnTo>
                  <a:lnTo>
                    <a:pt x="7968" y="2680"/>
                  </a:lnTo>
                  <a:lnTo>
                    <a:pt x="8042" y="2762"/>
                  </a:lnTo>
                  <a:lnTo>
                    <a:pt x="8047" y="2768"/>
                  </a:lnTo>
                  <a:lnTo>
                    <a:pt x="8118" y="2852"/>
                  </a:lnTo>
                  <a:lnTo>
                    <a:pt x="8124" y="2858"/>
                  </a:lnTo>
                  <a:lnTo>
                    <a:pt x="8192" y="2944"/>
                  </a:lnTo>
                  <a:lnTo>
                    <a:pt x="8197" y="2951"/>
                  </a:lnTo>
                  <a:lnTo>
                    <a:pt x="8262" y="3039"/>
                  </a:lnTo>
                  <a:lnTo>
                    <a:pt x="8267" y="3046"/>
                  </a:lnTo>
                  <a:lnTo>
                    <a:pt x="8329" y="3137"/>
                  </a:lnTo>
                  <a:lnTo>
                    <a:pt x="8334" y="3144"/>
                  </a:lnTo>
                  <a:lnTo>
                    <a:pt x="8393" y="3237"/>
                  </a:lnTo>
                  <a:lnTo>
                    <a:pt x="8397" y="3244"/>
                  </a:lnTo>
                  <a:lnTo>
                    <a:pt x="8453" y="3339"/>
                  </a:lnTo>
                  <a:lnTo>
                    <a:pt x="8457" y="3347"/>
                  </a:lnTo>
                  <a:lnTo>
                    <a:pt x="8510" y="3444"/>
                  </a:lnTo>
                  <a:lnTo>
                    <a:pt x="8514" y="3452"/>
                  </a:lnTo>
                  <a:lnTo>
                    <a:pt x="8563" y="3551"/>
                  </a:lnTo>
                  <a:lnTo>
                    <a:pt x="8567" y="3559"/>
                  </a:lnTo>
                  <a:lnTo>
                    <a:pt x="8612" y="3659"/>
                  </a:lnTo>
                  <a:lnTo>
                    <a:pt x="8616" y="3667"/>
                  </a:lnTo>
                  <a:lnTo>
                    <a:pt x="8658" y="3768"/>
                  </a:lnTo>
                  <a:lnTo>
                    <a:pt x="8661" y="3776"/>
                  </a:lnTo>
                  <a:lnTo>
                    <a:pt x="8699" y="3879"/>
                  </a:lnTo>
                  <a:lnTo>
                    <a:pt x="8702" y="3887"/>
                  </a:lnTo>
                  <a:lnTo>
                    <a:pt x="8737" y="3992"/>
                  </a:lnTo>
                  <a:lnTo>
                    <a:pt x="8739" y="4000"/>
                  </a:lnTo>
                  <a:lnTo>
                    <a:pt x="8771" y="4105"/>
                  </a:lnTo>
                  <a:lnTo>
                    <a:pt x="8773" y="4113"/>
                  </a:lnTo>
                  <a:lnTo>
                    <a:pt x="8801" y="4219"/>
                  </a:lnTo>
                  <a:lnTo>
                    <a:pt x="8803" y="4228"/>
                  </a:lnTo>
                  <a:lnTo>
                    <a:pt x="8827" y="4335"/>
                  </a:lnTo>
                  <a:lnTo>
                    <a:pt x="8828" y="4343"/>
                  </a:lnTo>
                  <a:lnTo>
                    <a:pt x="8849" y="4451"/>
                  </a:lnTo>
                  <a:lnTo>
                    <a:pt x="8850" y="4459"/>
                  </a:lnTo>
                  <a:lnTo>
                    <a:pt x="8866" y="4568"/>
                  </a:lnTo>
                  <a:lnTo>
                    <a:pt x="8868" y="4576"/>
                  </a:lnTo>
                  <a:lnTo>
                    <a:pt x="8880" y="4685"/>
                  </a:lnTo>
                  <a:lnTo>
                    <a:pt x="8881" y="4694"/>
                  </a:lnTo>
                  <a:lnTo>
                    <a:pt x="8890" y="4803"/>
                  </a:lnTo>
                  <a:lnTo>
                    <a:pt x="8891" y="4812"/>
                  </a:lnTo>
                  <a:lnTo>
                    <a:pt x="8896" y="4922"/>
                  </a:lnTo>
                  <a:lnTo>
                    <a:pt x="8896" y="4930"/>
                  </a:lnTo>
                  <a:lnTo>
                    <a:pt x="8898" y="5041"/>
                  </a:lnTo>
                  <a:lnTo>
                    <a:pt x="8898" y="5049"/>
                  </a:lnTo>
                  <a:lnTo>
                    <a:pt x="8896" y="5160"/>
                  </a:lnTo>
                  <a:lnTo>
                    <a:pt x="8895" y="5168"/>
                  </a:lnTo>
                  <a:lnTo>
                    <a:pt x="8889" y="5278"/>
                  </a:lnTo>
                  <a:lnTo>
                    <a:pt x="8889" y="5287"/>
                  </a:lnTo>
                  <a:lnTo>
                    <a:pt x="8879" y="5397"/>
                  </a:lnTo>
                  <a:lnTo>
                    <a:pt x="8878" y="5405"/>
                  </a:lnTo>
                  <a:lnTo>
                    <a:pt x="8864" y="5514"/>
                  </a:lnTo>
                  <a:lnTo>
                    <a:pt x="8863" y="5523"/>
                  </a:lnTo>
                  <a:lnTo>
                    <a:pt x="8845" y="5631"/>
                  </a:lnTo>
                  <a:lnTo>
                    <a:pt x="8844" y="5639"/>
                  </a:lnTo>
                  <a:lnTo>
                    <a:pt x="8823" y="5747"/>
                  </a:lnTo>
                  <a:lnTo>
                    <a:pt x="8821" y="5756"/>
                  </a:lnTo>
                  <a:lnTo>
                    <a:pt x="8796" y="5862"/>
                  </a:lnTo>
                  <a:lnTo>
                    <a:pt x="8794" y="5871"/>
                  </a:lnTo>
                  <a:lnTo>
                    <a:pt x="8766" y="5976"/>
                  </a:lnTo>
                  <a:lnTo>
                    <a:pt x="8763" y="5985"/>
                  </a:lnTo>
                  <a:lnTo>
                    <a:pt x="8731" y="6090"/>
                  </a:lnTo>
                  <a:lnTo>
                    <a:pt x="8729" y="6098"/>
                  </a:lnTo>
                  <a:lnTo>
                    <a:pt x="8693" y="6201"/>
                  </a:lnTo>
                  <a:lnTo>
                    <a:pt x="8690" y="6209"/>
                  </a:lnTo>
                  <a:lnTo>
                    <a:pt x="8651" y="6312"/>
                  </a:lnTo>
                  <a:lnTo>
                    <a:pt x="8648" y="6320"/>
                  </a:lnTo>
                  <a:lnTo>
                    <a:pt x="8605" y="6421"/>
                  </a:lnTo>
                  <a:lnTo>
                    <a:pt x="8602" y="6429"/>
                  </a:lnTo>
                  <a:lnTo>
                    <a:pt x="8556" y="6529"/>
                  </a:lnTo>
                  <a:lnTo>
                    <a:pt x="8552" y="6537"/>
                  </a:lnTo>
                  <a:lnTo>
                    <a:pt x="8502" y="6635"/>
                  </a:lnTo>
                  <a:lnTo>
                    <a:pt x="8498" y="6643"/>
                  </a:lnTo>
                  <a:lnTo>
                    <a:pt x="8445" y="6739"/>
                  </a:lnTo>
                  <a:lnTo>
                    <a:pt x="8440" y="6747"/>
                  </a:lnTo>
                  <a:lnTo>
                    <a:pt x="8384" y="6841"/>
                  </a:lnTo>
                  <a:lnTo>
                    <a:pt x="8379" y="6849"/>
                  </a:lnTo>
                  <a:lnTo>
                    <a:pt x="8320" y="6941"/>
                  </a:lnTo>
                  <a:lnTo>
                    <a:pt x="8315" y="6948"/>
                  </a:lnTo>
                  <a:lnTo>
                    <a:pt x="8252" y="7039"/>
                  </a:lnTo>
                  <a:lnTo>
                    <a:pt x="8247" y="7046"/>
                  </a:lnTo>
                  <a:lnTo>
                    <a:pt x="8182" y="7134"/>
                  </a:lnTo>
                  <a:lnTo>
                    <a:pt x="8176" y="7141"/>
                  </a:lnTo>
                  <a:lnTo>
                    <a:pt x="8108" y="7226"/>
                  </a:lnTo>
                  <a:lnTo>
                    <a:pt x="8102" y="7233"/>
                  </a:lnTo>
                  <a:lnTo>
                    <a:pt x="8031" y="7316"/>
                  </a:lnTo>
                  <a:lnTo>
                    <a:pt x="8025" y="7322"/>
                  </a:lnTo>
                  <a:lnTo>
                    <a:pt x="7950" y="7403"/>
                  </a:lnTo>
                  <a:lnTo>
                    <a:pt x="7944" y="7409"/>
                  </a:lnTo>
                  <a:lnTo>
                    <a:pt x="7867" y="7487"/>
                  </a:lnTo>
                  <a:lnTo>
                    <a:pt x="7861" y="7493"/>
                  </a:lnTo>
                  <a:lnTo>
                    <a:pt x="7781" y="7569"/>
                  </a:lnTo>
                  <a:lnTo>
                    <a:pt x="7775" y="7574"/>
                  </a:lnTo>
                  <a:lnTo>
                    <a:pt x="7693" y="7647"/>
                  </a:lnTo>
                  <a:lnTo>
                    <a:pt x="7686" y="7653"/>
                  </a:lnTo>
                  <a:lnTo>
                    <a:pt x="7601" y="7722"/>
                  </a:lnTo>
                  <a:lnTo>
                    <a:pt x="7594" y="7728"/>
                  </a:lnTo>
                  <a:lnTo>
                    <a:pt x="7507" y="7795"/>
                  </a:lnTo>
                  <a:lnTo>
                    <a:pt x="7500" y="7800"/>
                  </a:lnTo>
                  <a:lnTo>
                    <a:pt x="7410" y="7864"/>
                  </a:lnTo>
                  <a:lnTo>
                    <a:pt x="7403" y="7868"/>
                  </a:lnTo>
                  <a:lnTo>
                    <a:pt x="7311" y="7929"/>
                  </a:lnTo>
                  <a:lnTo>
                    <a:pt x="7304" y="7934"/>
                  </a:lnTo>
                  <a:lnTo>
                    <a:pt x="7210" y="7992"/>
                  </a:lnTo>
                  <a:lnTo>
                    <a:pt x="7203" y="7996"/>
                  </a:lnTo>
                  <a:lnTo>
                    <a:pt x="7107" y="8050"/>
                  </a:lnTo>
                  <a:lnTo>
                    <a:pt x="7100" y="8054"/>
                  </a:lnTo>
                  <a:lnTo>
                    <a:pt x="7002" y="8105"/>
                  </a:lnTo>
                  <a:lnTo>
                    <a:pt x="6995" y="8109"/>
                  </a:lnTo>
                  <a:lnTo>
                    <a:pt x="6896" y="8157"/>
                  </a:lnTo>
                  <a:lnTo>
                    <a:pt x="6888" y="8160"/>
                  </a:lnTo>
                  <a:lnTo>
                    <a:pt x="6787" y="8204"/>
                  </a:lnTo>
                  <a:lnTo>
                    <a:pt x="6779" y="8207"/>
                  </a:lnTo>
                  <a:lnTo>
                    <a:pt x="6677" y="8248"/>
                  </a:lnTo>
                  <a:lnTo>
                    <a:pt x="6669" y="8251"/>
                  </a:lnTo>
                  <a:lnTo>
                    <a:pt x="6566" y="8288"/>
                  </a:lnTo>
                  <a:lnTo>
                    <a:pt x="6558" y="8291"/>
                  </a:lnTo>
                  <a:lnTo>
                    <a:pt x="6454" y="8324"/>
                  </a:lnTo>
                  <a:lnTo>
                    <a:pt x="6445" y="8327"/>
                  </a:lnTo>
                  <a:lnTo>
                    <a:pt x="6340" y="8356"/>
                  </a:lnTo>
                  <a:lnTo>
                    <a:pt x="6331" y="8359"/>
                  </a:lnTo>
                  <a:lnTo>
                    <a:pt x="6225" y="8385"/>
                  </a:lnTo>
                  <a:lnTo>
                    <a:pt x="6216" y="8387"/>
                  </a:lnTo>
                  <a:lnTo>
                    <a:pt x="6109" y="8409"/>
                  </a:lnTo>
                  <a:lnTo>
                    <a:pt x="6100" y="8411"/>
                  </a:lnTo>
                  <a:lnTo>
                    <a:pt x="5992" y="8429"/>
                  </a:lnTo>
                  <a:lnTo>
                    <a:pt x="5983" y="8431"/>
                  </a:lnTo>
                  <a:lnTo>
                    <a:pt x="5874" y="8446"/>
                  </a:lnTo>
                  <a:lnTo>
                    <a:pt x="5866" y="8447"/>
                  </a:lnTo>
                  <a:lnTo>
                    <a:pt x="5756" y="8458"/>
                  </a:lnTo>
                  <a:lnTo>
                    <a:pt x="5747" y="8459"/>
                  </a:lnTo>
                  <a:lnTo>
                    <a:pt x="5637" y="8466"/>
                  </a:lnTo>
                  <a:lnTo>
                    <a:pt x="5629" y="8467"/>
                  </a:lnTo>
                  <a:lnTo>
                    <a:pt x="5519" y="8470"/>
                  </a:lnTo>
                  <a:lnTo>
                    <a:pt x="5510" y="8471"/>
                  </a:lnTo>
                  <a:lnTo>
                    <a:pt x="5400" y="8470"/>
                  </a:lnTo>
                  <a:lnTo>
                    <a:pt x="5392" y="8470"/>
                  </a:lnTo>
                  <a:lnTo>
                    <a:pt x="5282" y="8466"/>
                  </a:lnTo>
                  <a:lnTo>
                    <a:pt x="5273" y="8466"/>
                  </a:lnTo>
                  <a:lnTo>
                    <a:pt x="5164" y="8458"/>
                  </a:lnTo>
                  <a:lnTo>
                    <a:pt x="5155" y="8457"/>
                  </a:lnTo>
                  <a:lnTo>
                    <a:pt x="5046" y="8446"/>
                  </a:lnTo>
                  <a:lnTo>
                    <a:pt x="5038" y="8445"/>
                  </a:lnTo>
                  <a:lnTo>
                    <a:pt x="4929" y="8430"/>
                  </a:lnTo>
                  <a:lnTo>
                    <a:pt x="4920" y="8428"/>
                  </a:lnTo>
                  <a:lnTo>
                    <a:pt x="4812" y="8409"/>
                  </a:lnTo>
                  <a:lnTo>
                    <a:pt x="4804" y="8408"/>
                  </a:lnTo>
                  <a:lnTo>
                    <a:pt x="4697" y="8385"/>
                  </a:lnTo>
                  <a:lnTo>
                    <a:pt x="4688" y="8383"/>
                  </a:lnTo>
                  <a:lnTo>
                    <a:pt x="4582" y="8357"/>
                  </a:lnTo>
                  <a:lnTo>
                    <a:pt x="4573" y="8355"/>
                  </a:lnTo>
                  <a:lnTo>
                    <a:pt x="4467" y="8325"/>
                  </a:lnTo>
                  <a:lnTo>
                    <a:pt x="4459" y="8322"/>
                  </a:lnTo>
                  <a:lnTo>
                    <a:pt x="4354" y="8288"/>
                  </a:lnTo>
                  <a:lnTo>
                    <a:pt x="4346" y="8286"/>
                  </a:lnTo>
                  <a:lnTo>
                    <a:pt x="4242" y="8248"/>
                  </a:lnTo>
                  <a:lnTo>
                    <a:pt x="4234" y="8245"/>
                  </a:lnTo>
                  <a:lnTo>
                    <a:pt x="4132" y="8204"/>
                  </a:lnTo>
                  <a:lnTo>
                    <a:pt x="4124" y="8201"/>
                  </a:lnTo>
                  <a:lnTo>
                    <a:pt x="4023" y="8156"/>
                  </a:lnTo>
                  <a:lnTo>
                    <a:pt x="4015" y="8153"/>
                  </a:lnTo>
                  <a:lnTo>
                    <a:pt x="3916" y="8105"/>
                  </a:lnTo>
                  <a:lnTo>
                    <a:pt x="3908" y="8101"/>
                  </a:lnTo>
                  <a:lnTo>
                    <a:pt x="3811" y="8050"/>
                  </a:lnTo>
                  <a:lnTo>
                    <a:pt x="3804" y="8046"/>
                  </a:lnTo>
                  <a:lnTo>
                    <a:pt x="3708" y="7992"/>
                  </a:lnTo>
                  <a:lnTo>
                    <a:pt x="3701" y="7987"/>
                  </a:lnTo>
                  <a:lnTo>
                    <a:pt x="3608" y="7930"/>
                  </a:lnTo>
                  <a:lnTo>
                    <a:pt x="3600" y="7925"/>
                  </a:lnTo>
                  <a:lnTo>
                    <a:pt x="3509" y="7864"/>
                  </a:lnTo>
                  <a:lnTo>
                    <a:pt x="3502" y="7859"/>
                  </a:lnTo>
                  <a:lnTo>
                    <a:pt x="3413" y="7796"/>
                  </a:lnTo>
                  <a:lnTo>
                    <a:pt x="3406" y="7790"/>
                  </a:lnTo>
                  <a:lnTo>
                    <a:pt x="3319" y="7723"/>
                  </a:lnTo>
                  <a:lnTo>
                    <a:pt x="3312" y="7718"/>
                  </a:lnTo>
                  <a:lnTo>
                    <a:pt x="3228" y="7648"/>
                  </a:lnTo>
                  <a:lnTo>
                    <a:pt x="3221" y="7643"/>
                  </a:lnTo>
                  <a:lnTo>
                    <a:pt x="3139" y="7570"/>
                  </a:lnTo>
                  <a:lnTo>
                    <a:pt x="3133" y="7564"/>
                  </a:lnTo>
                  <a:lnTo>
                    <a:pt x="3053" y="7488"/>
                  </a:lnTo>
                  <a:lnTo>
                    <a:pt x="3047" y="7482"/>
                  </a:lnTo>
                  <a:lnTo>
                    <a:pt x="2969" y="7404"/>
                  </a:lnTo>
                  <a:lnTo>
                    <a:pt x="2963" y="7397"/>
                  </a:lnTo>
                  <a:lnTo>
                    <a:pt x="2889" y="7316"/>
                  </a:lnTo>
                  <a:lnTo>
                    <a:pt x="2883" y="7310"/>
                  </a:lnTo>
                  <a:lnTo>
                    <a:pt x="2811" y="7226"/>
                  </a:lnTo>
                  <a:lnTo>
                    <a:pt x="2806" y="7219"/>
                  </a:lnTo>
                  <a:lnTo>
                    <a:pt x="2737" y="7133"/>
                  </a:lnTo>
                  <a:lnTo>
                    <a:pt x="2732" y="7126"/>
                  </a:lnTo>
                  <a:lnTo>
                    <a:pt x="2667" y="7038"/>
                  </a:lnTo>
                  <a:lnTo>
                    <a:pt x="2662" y="7031"/>
                  </a:lnTo>
                  <a:lnTo>
                    <a:pt x="2599" y="6941"/>
                  </a:lnTo>
                  <a:lnTo>
                    <a:pt x="2595" y="6934"/>
                  </a:lnTo>
                  <a:lnTo>
                    <a:pt x="2535" y="6841"/>
                  </a:lnTo>
                  <a:lnTo>
                    <a:pt x="2531" y="6834"/>
                  </a:lnTo>
                  <a:lnTo>
                    <a:pt x="2475" y="6740"/>
                  </a:lnTo>
                  <a:lnTo>
                    <a:pt x="2471" y="6732"/>
                  </a:lnTo>
                  <a:lnTo>
                    <a:pt x="2418" y="6636"/>
                  </a:lnTo>
                  <a:lnTo>
                    <a:pt x="2414" y="6629"/>
                  </a:lnTo>
                  <a:lnTo>
                    <a:pt x="2365" y="6531"/>
                  </a:lnTo>
                  <a:lnTo>
                    <a:pt x="2361" y="6523"/>
                  </a:lnTo>
                  <a:lnTo>
                    <a:pt x="2315" y="6423"/>
                  </a:lnTo>
                  <a:lnTo>
                    <a:pt x="2312" y="6416"/>
                  </a:lnTo>
                  <a:lnTo>
                    <a:pt x="2269" y="6314"/>
                  </a:lnTo>
                  <a:lnTo>
                    <a:pt x="2266" y="6306"/>
                  </a:lnTo>
                  <a:lnTo>
                    <a:pt x="2227" y="6204"/>
                  </a:lnTo>
                  <a:lnTo>
                    <a:pt x="2224" y="6196"/>
                  </a:lnTo>
                  <a:lnTo>
                    <a:pt x="2188" y="6092"/>
                  </a:lnTo>
                  <a:lnTo>
                    <a:pt x="2186" y="6083"/>
                  </a:lnTo>
                  <a:lnTo>
                    <a:pt x="2154" y="5978"/>
                  </a:lnTo>
                  <a:lnTo>
                    <a:pt x="2152" y="5970"/>
                  </a:lnTo>
                  <a:lnTo>
                    <a:pt x="2123" y="5863"/>
                  </a:lnTo>
                  <a:lnTo>
                    <a:pt x="2117" y="5831"/>
                  </a:lnTo>
                  <a:lnTo>
                    <a:pt x="2115" y="5798"/>
                  </a:lnTo>
                  <a:lnTo>
                    <a:pt x="2117" y="5766"/>
                  </a:lnTo>
                  <a:lnTo>
                    <a:pt x="2124" y="5734"/>
                  </a:lnTo>
                  <a:lnTo>
                    <a:pt x="2134" y="5703"/>
                  </a:lnTo>
                  <a:lnTo>
                    <a:pt x="2149" y="5673"/>
                  </a:lnTo>
                  <a:lnTo>
                    <a:pt x="2167" y="5646"/>
                  </a:lnTo>
                  <a:lnTo>
                    <a:pt x="2189" y="5622"/>
                  </a:lnTo>
                  <a:lnTo>
                    <a:pt x="2213" y="5600"/>
                  </a:lnTo>
                  <a:lnTo>
                    <a:pt x="2241" y="5582"/>
                  </a:lnTo>
                  <a:lnTo>
                    <a:pt x="2270" y="5568"/>
                  </a:lnTo>
                  <a:lnTo>
                    <a:pt x="2301" y="5557"/>
                  </a:lnTo>
                  <a:lnTo>
                    <a:pt x="2333" y="5551"/>
                  </a:lnTo>
                  <a:lnTo>
                    <a:pt x="2366" y="5549"/>
                  </a:lnTo>
                  <a:lnTo>
                    <a:pt x="2398" y="5551"/>
                  </a:lnTo>
                  <a:lnTo>
                    <a:pt x="2430" y="5558"/>
                  </a:lnTo>
                  <a:lnTo>
                    <a:pt x="2461" y="5568"/>
                  </a:lnTo>
                  <a:lnTo>
                    <a:pt x="2491" y="5583"/>
                  </a:lnTo>
                  <a:lnTo>
                    <a:pt x="2518" y="5601"/>
                  </a:lnTo>
                  <a:lnTo>
                    <a:pt x="2542" y="5623"/>
                  </a:lnTo>
                  <a:lnTo>
                    <a:pt x="2564" y="5647"/>
                  </a:lnTo>
                  <a:lnTo>
                    <a:pt x="2582" y="5675"/>
                  </a:lnTo>
                  <a:lnTo>
                    <a:pt x="2596" y="5704"/>
                  </a:lnTo>
                  <a:lnTo>
                    <a:pt x="2607" y="5735"/>
                  </a:lnTo>
                  <a:lnTo>
                    <a:pt x="2634" y="5837"/>
                  </a:lnTo>
                  <a:lnTo>
                    <a:pt x="2663" y="5934"/>
                  </a:lnTo>
                  <a:lnTo>
                    <a:pt x="2696" y="6030"/>
                  </a:lnTo>
                  <a:lnTo>
                    <a:pt x="2732" y="6125"/>
                  </a:lnTo>
                  <a:lnTo>
                    <a:pt x="2771" y="6218"/>
                  </a:lnTo>
                  <a:lnTo>
                    <a:pt x="2813" y="6310"/>
                  </a:lnTo>
                  <a:lnTo>
                    <a:pt x="2859" y="6400"/>
                  </a:lnTo>
                  <a:lnTo>
                    <a:pt x="2907" y="6488"/>
                  </a:lnTo>
                  <a:lnTo>
                    <a:pt x="2959" y="6575"/>
                  </a:lnTo>
                  <a:lnTo>
                    <a:pt x="3013" y="6660"/>
                  </a:lnTo>
                  <a:lnTo>
                    <a:pt x="3071" y="6744"/>
                  </a:lnTo>
                  <a:lnTo>
                    <a:pt x="3131" y="6825"/>
                  </a:lnTo>
                  <a:lnTo>
                    <a:pt x="3194" y="6904"/>
                  </a:lnTo>
                  <a:lnTo>
                    <a:pt x="3260" y="6981"/>
                  </a:lnTo>
                  <a:lnTo>
                    <a:pt x="3329" y="7056"/>
                  </a:lnTo>
                  <a:lnTo>
                    <a:pt x="3400" y="7129"/>
                  </a:lnTo>
                  <a:lnTo>
                    <a:pt x="3474" y="7198"/>
                  </a:lnTo>
                  <a:lnTo>
                    <a:pt x="3549" y="7265"/>
                  </a:lnTo>
                  <a:lnTo>
                    <a:pt x="3627" y="7330"/>
                  </a:lnTo>
                  <a:lnTo>
                    <a:pt x="3707" y="7392"/>
                  </a:lnTo>
                  <a:lnTo>
                    <a:pt x="3790" y="7450"/>
                  </a:lnTo>
                  <a:lnTo>
                    <a:pt x="3874" y="7506"/>
                  </a:lnTo>
                  <a:lnTo>
                    <a:pt x="3960" y="7559"/>
                  </a:lnTo>
                  <a:lnTo>
                    <a:pt x="4048" y="7610"/>
                  </a:lnTo>
                  <a:lnTo>
                    <a:pt x="4137" y="7657"/>
                  </a:lnTo>
                  <a:lnTo>
                    <a:pt x="4228" y="7701"/>
                  </a:lnTo>
                  <a:lnTo>
                    <a:pt x="4321" y="7742"/>
                  </a:lnTo>
                  <a:lnTo>
                    <a:pt x="4416" y="7779"/>
                  </a:lnTo>
                  <a:lnTo>
                    <a:pt x="4511" y="7814"/>
                  </a:lnTo>
                  <a:lnTo>
                    <a:pt x="4608" y="7845"/>
                  </a:lnTo>
                  <a:lnTo>
                    <a:pt x="4706" y="7873"/>
                  </a:lnTo>
                  <a:lnTo>
                    <a:pt x="4804" y="7897"/>
                  </a:lnTo>
                  <a:lnTo>
                    <a:pt x="4903" y="7918"/>
                  </a:lnTo>
                  <a:lnTo>
                    <a:pt x="5003" y="7935"/>
                  </a:lnTo>
                  <a:lnTo>
                    <a:pt x="5103" y="7949"/>
                  </a:lnTo>
                  <a:lnTo>
                    <a:pt x="5203" y="7960"/>
                  </a:lnTo>
                  <a:lnTo>
                    <a:pt x="5304" y="7967"/>
                  </a:lnTo>
                  <a:lnTo>
                    <a:pt x="5405" y="7970"/>
                  </a:lnTo>
                  <a:lnTo>
                    <a:pt x="5506" y="7971"/>
                  </a:lnTo>
                  <a:lnTo>
                    <a:pt x="5608" y="7967"/>
                  </a:lnTo>
                  <a:lnTo>
                    <a:pt x="5709" y="7960"/>
                  </a:lnTo>
                  <a:lnTo>
                    <a:pt x="5810" y="7950"/>
                  </a:lnTo>
                  <a:lnTo>
                    <a:pt x="5911" y="7936"/>
                  </a:lnTo>
                  <a:lnTo>
                    <a:pt x="6011" y="7919"/>
                  </a:lnTo>
                  <a:lnTo>
                    <a:pt x="6110" y="7898"/>
                  </a:lnTo>
                  <a:lnTo>
                    <a:pt x="6208" y="7874"/>
                  </a:lnTo>
                  <a:lnTo>
                    <a:pt x="6305" y="7847"/>
                  </a:lnTo>
                  <a:lnTo>
                    <a:pt x="6402" y="7816"/>
                  </a:lnTo>
                  <a:lnTo>
                    <a:pt x="6497" y="7782"/>
                  </a:lnTo>
                  <a:lnTo>
                    <a:pt x="6591" y="7744"/>
                  </a:lnTo>
                  <a:lnTo>
                    <a:pt x="6683" y="7704"/>
                  </a:lnTo>
                  <a:lnTo>
                    <a:pt x="6774" y="7660"/>
                  </a:lnTo>
                  <a:lnTo>
                    <a:pt x="6864" y="7613"/>
                  </a:lnTo>
                  <a:lnTo>
                    <a:pt x="6952" y="7563"/>
                  </a:lnTo>
                  <a:lnTo>
                    <a:pt x="7039" y="7510"/>
                  </a:lnTo>
                  <a:lnTo>
                    <a:pt x="7123" y="7454"/>
                  </a:lnTo>
                  <a:lnTo>
                    <a:pt x="7207" y="7395"/>
                  </a:lnTo>
                  <a:lnTo>
                    <a:pt x="7287" y="7333"/>
                  </a:lnTo>
                  <a:lnTo>
                    <a:pt x="7365" y="7269"/>
                  </a:lnTo>
                  <a:lnTo>
                    <a:pt x="7441" y="7202"/>
                  </a:lnTo>
                  <a:lnTo>
                    <a:pt x="7515" y="7133"/>
                  </a:lnTo>
                  <a:lnTo>
                    <a:pt x="7586" y="7061"/>
                  </a:lnTo>
                  <a:lnTo>
                    <a:pt x="7654" y="6987"/>
                  </a:lnTo>
                  <a:lnTo>
                    <a:pt x="7720" y="6910"/>
                  </a:lnTo>
                  <a:lnTo>
                    <a:pt x="7783" y="6831"/>
                  </a:lnTo>
                  <a:lnTo>
                    <a:pt x="7844" y="6750"/>
                  </a:lnTo>
                  <a:lnTo>
                    <a:pt x="7902" y="6667"/>
                  </a:lnTo>
                  <a:lnTo>
                    <a:pt x="7957" y="6582"/>
                  </a:lnTo>
                  <a:lnTo>
                    <a:pt x="8009" y="6494"/>
                  </a:lnTo>
                  <a:lnTo>
                    <a:pt x="8058" y="6405"/>
                  </a:lnTo>
                  <a:lnTo>
                    <a:pt x="8104" y="6315"/>
                  </a:lnTo>
                  <a:lnTo>
                    <a:pt x="8146" y="6223"/>
                  </a:lnTo>
                  <a:lnTo>
                    <a:pt x="8186" y="6130"/>
                  </a:lnTo>
                  <a:lnTo>
                    <a:pt x="8222" y="6035"/>
                  </a:lnTo>
                  <a:lnTo>
                    <a:pt x="8255" y="5939"/>
                  </a:lnTo>
                  <a:lnTo>
                    <a:pt x="8284" y="5843"/>
                  </a:lnTo>
                  <a:lnTo>
                    <a:pt x="8310" y="5745"/>
                  </a:lnTo>
                  <a:lnTo>
                    <a:pt x="8333" y="5647"/>
                  </a:lnTo>
                  <a:lnTo>
                    <a:pt x="8352" y="5548"/>
                  </a:lnTo>
                  <a:lnTo>
                    <a:pt x="8368" y="5448"/>
                  </a:lnTo>
                  <a:lnTo>
                    <a:pt x="8381" y="5347"/>
                  </a:lnTo>
                  <a:lnTo>
                    <a:pt x="8390" y="5246"/>
                  </a:lnTo>
                  <a:lnTo>
                    <a:pt x="8396" y="5145"/>
                  </a:lnTo>
                  <a:lnTo>
                    <a:pt x="8398" y="5043"/>
                  </a:lnTo>
                  <a:lnTo>
                    <a:pt x="8397" y="4941"/>
                  </a:lnTo>
                  <a:lnTo>
                    <a:pt x="8392" y="4840"/>
                  </a:lnTo>
                  <a:lnTo>
                    <a:pt x="8383" y="4739"/>
                  </a:lnTo>
                  <a:lnTo>
                    <a:pt x="8372" y="4639"/>
                  </a:lnTo>
                  <a:lnTo>
                    <a:pt x="8356" y="4539"/>
                  </a:lnTo>
                  <a:lnTo>
                    <a:pt x="8338" y="4439"/>
                  </a:lnTo>
                  <a:lnTo>
                    <a:pt x="8316" y="4341"/>
                  </a:lnTo>
                  <a:lnTo>
                    <a:pt x="8290" y="4243"/>
                  </a:lnTo>
                  <a:lnTo>
                    <a:pt x="8261" y="4146"/>
                  </a:lnTo>
                  <a:lnTo>
                    <a:pt x="8229" y="4050"/>
                  </a:lnTo>
                  <a:lnTo>
                    <a:pt x="8194" y="3955"/>
                  </a:lnTo>
                  <a:lnTo>
                    <a:pt x="8155" y="3862"/>
                  </a:lnTo>
                  <a:lnTo>
                    <a:pt x="8113" y="3769"/>
                  </a:lnTo>
                  <a:lnTo>
                    <a:pt x="8068" y="3678"/>
                  </a:lnTo>
                  <a:lnTo>
                    <a:pt x="8020" y="3589"/>
                  </a:lnTo>
                  <a:lnTo>
                    <a:pt x="7968" y="3502"/>
                  </a:lnTo>
                  <a:lnTo>
                    <a:pt x="7914" y="3416"/>
                  </a:lnTo>
                  <a:lnTo>
                    <a:pt x="7857" y="3333"/>
                  </a:lnTo>
                  <a:lnTo>
                    <a:pt x="7797" y="3251"/>
                  </a:lnTo>
                  <a:lnTo>
                    <a:pt x="7734" y="3172"/>
                  </a:lnTo>
                  <a:lnTo>
                    <a:pt x="7669" y="3095"/>
                  </a:lnTo>
                  <a:lnTo>
                    <a:pt x="7601" y="3020"/>
                  </a:lnTo>
                  <a:lnTo>
                    <a:pt x="7530" y="2947"/>
                  </a:lnTo>
                  <a:lnTo>
                    <a:pt x="7457" y="2877"/>
                  </a:lnTo>
                  <a:lnTo>
                    <a:pt x="7382" y="2810"/>
                  </a:lnTo>
                  <a:lnTo>
                    <a:pt x="7304" y="2745"/>
                  </a:lnTo>
                  <a:lnTo>
                    <a:pt x="7224" y="2683"/>
                  </a:lnTo>
                  <a:lnTo>
                    <a:pt x="7142" y="2623"/>
                  </a:lnTo>
                  <a:lnTo>
                    <a:pt x="7058" y="2566"/>
                  </a:lnTo>
                  <a:lnTo>
                    <a:pt x="6971" y="2513"/>
                  </a:lnTo>
                  <a:lnTo>
                    <a:pt x="6883" y="2462"/>
                  </a:lnTo>
                  <a:lnTo>
                    <a:pt x="6794" y="2415"/>
                  </a:lnTo>
                  <a:lnTo>
                    <a:pt x="6703" y="2370"/>
                  </a:lnTo>
                  <a:lnTo>
                    <a:pt x="6611" y="2329"/>
                  </a:lnTo>
                  <a:lnTo>
                    <a:pt x="6517" y="2291"/>
                  </a:lnTo>
                  <a:lnTo>
                    <a:pt x="6422" y="2256"/>
                  </a:lnTo>
                  <a:lnTo>
                    <a:pt x="6326" y="2225"/>
                  </a:lnTo>
                  <a:lnTo>
                    <a:pt x="6229" y="2197"/>
                  </a:lnTo>
                  <a:lnTo>
                    <a:pt x="6131" y="2172"/>
                  </a:lnTo>
                  <a:lnTo>
                    <a:pt x="6032" y="2151"/>
                  </a:lnTo>
                  <a:lnTo>
                    <a:pt x="5932" y="2133"/>
                  </a:lnTo>
                  <a:lnTo>
                    <a:pt x="5831" y="2118"/>
                  </a:lnTo>
                  <a:lnTo>
                    <a:pt x="5730" y="2107"/>
                  </a:lnTo>
                  <a:lnTo>
                    <a:pt x="5629" y="2099"/>
                  </a:lnTo>
                  <a:lnTo>
                    <a:pt x="5528" y="2095"/>
                  </a:lnTo>
                  <a:lnTo>
                    <a:pt x="5427" y="2094"/>
                  </a:lnTo>
                  <a:lnTo>
                    <a:pt x="5325" y="2097"/>
                  </a:lnTo>
                  <a:lnTo>
                    <a:pt x="5225" y="2103"/>
                  </a:lnTo>
                  <a:lnTo>
                    <a:pt x="5124" y="2113"/>
                  </a:lnTo>
                  <a:lnTo>
                    <a:pt x="5024" y="2126"/>
                  </a:lnTo>
                  <a:lnTo>
                    <a:pt x="4924" y="2143"/>
                  </a:lnTo>
                  <a:lnTo>
                    <a:pt x="4825" y="2163"/>
                  </a:lnTo>
                  <a:lnTo>
                    <a:pt x="4726" y="2187"/>
                  </a:lnTo>
                  <a:lnTo>
                    <a:pt x="4629" y="2213"/>
                  </a:lnTo>
                  <a:lnTo>
                    <a:pt x="4532" y="2244"/>
                  </a:lnTo>
                  <a:lnTo>
                    <a:pt x="4436" y="2277"/>
                  </a:lnTo>
                  <a:lnTo>
                    <a:pt x="4342" y="2314"/>
                  </a:lnTo>
                  <a:lnTo>
                    <a:pt x="4248" y="2355"/>
                  </a:lnTo>
                  <a:lnTo>
                    <a:pt x="4157" y="2398"/>
                  </a:lnTo>
                  <a:lnTo>
                    <a:pt x="4067" y="2445"/>
                  </a:lnTo>
                  <a:lnTo>
                    <a:pt x="3979" y="2494"/>
                  </a:lnTo>
                  <a:lnTo>
                    <a:pt x="3892" y="2547"/>
                  </a:lnTo>
                  <a:lnTo>
                    <a:pt x="3808" y="2602"/>
                  </a:lnTo>
                  <a:lnTo>
                    <a:pt x="3725" y="2660"/>
                  </a:lnTo>
                  <a:lnTo>
                    <a:pt x="3645" y="2721"/>
                  </a:lnTo>
                  <a:lnTo>
                    <a:pt x="3566" y="2785"/>
                  </a:lnTo>
                  <a:lnTo>
                    <a:pt x="3490" y="2852"/>
                  </a:lnTo>
                  <a:lnTo>
                    <a:pt x="3416" y="2921"/>
                  </a:lnTo>
                  <a:lnTo>
                    <a:pt x="3344" y="2993"/>
                  </a:lnTo>
                  <a:lnTo>
                    <a:pt x="3272" y="3070"/>
                  </a:lnTo>
                  <a:lnTo>
                    <a:pt x="3248" y="3093"/>
                  </a:lnTo>
                  <a:lnTo>
                    <a:pt x="3221" y="3112"/>
                  </a:lnTo>
                  <a:lnTo>
                    <a:pt x="3209" y="3119"/>
                  </a:lnTo>
                  <a:lnTo>
                    <a:pt x="3046" y="4100"/>
                  </a:lnTo>
                  <a:lnTo>
                    <a:pt x="3038" y="4132"/>
                  </a:lnTo>
                  <a:lnTo>
                    <a:pt x="3027" y="4163"/>
                  </a:lnTo>
                  <a:lnTo>
                    <a:pt x="3011" y="4191"/>
                  </a:lnTo>
                  <a:lnTo>
                    <a:pt x="2992" y="4218"/>
                  </a:lnTo>
                  <a:lnTo>
                    <a:pt x="2970" y="4242"/>
                  </a:lnTo>
                  <a:lnTo>
                    <a:pt x="2944" y="4262"/>
                  </a:lnTo>
                  <a:lnTo>
                    <a:pt x="2916" y="4280"/>
                  </a:lnTo>
                  <a:lnTo>
                    <a:pt x="2887" y="4293"/>
                  </a:lnTo>
                  <a:lnTo>
                    <a:pt x="2855" y="4303"/>
                  </a:lnTo>
                  <a:lnTo>
                    <a:pt x="2823" y="4308"/>
                  </a:lnTo>
                  <a:lnTo>
                    <a:pt x="2790" y="4309"/>
                  </a:lnTo>
                  <a:lnTo>
                    <a:pt x="2758" y="4306"/>
                  </a:lnTo>
                  <a:lnTo>
                    <a:pt x="2726" y="4298"/>
                  </a:lnTo>
                  <a:lnTo>
                    <a:pt x="2695" y="4287"/>
                  </a:lnTo>
                  <a:lnTo>
                    <a:pt x="2667" y="4271"/>
                  </a:lnTo>
                  <a:lnTo>
                    <a:pt x="2640" y="4252"/>
                  </a:lnTo>
                  <a:lnTo>
                    <a:pt x="2616" y="4230"/>
                  </a:lnTo>
                  <a:lnTo>
                    <a:pt x="2596" y="4204"/>
                  </a:lnTo>
                  <a:lnTo>
                    <a:pt x="2578" y="4176"/>
                  </a:lnTo>
                  <a:lnTo>
                    <a:pt x="2565" y="4147"/>
                  </a:lnTo>
                  <a:lnTo>
                    <a:pt x="2555" y="4115"/>
                  </a:lnTo>
                  <a:lnTo>
                    <a:pt x="2550" y="4083"/>
                  </a:lnTo>
                  <a:lnTo>
                    <a:pt x="2549" y="4050"/>
                  </a:lnTo>
                  <a:lnTo>
                    <a:pt x="2552" y="4018"/>
                  </a:lnTo>
                  <a:close/>
                </a:path>
              </a:pathLst>
            </a:custGeom>
            <a:grpFill/>
            <a:ln>
              <a:noFill/>
            </a:ln>
          </p:spPr>
          <p:txBody>
            <a:bodyPr/>
            <a:lstStyle/>
            <a:p>
              <a:endParaRPr/>
            </a:p>
          </p:txBody>
        </p:sp>
      </p:grpSp>
      <p:grpSp>
        <p:nvGrpSpPr>
          <p:cNvPr id="217" name="Group 195"/>
          <p:cNvGrpSpPr/>
          <p:nvPr/>
        </p:nvGrpSpPr>
        <p:grpSpPr>
          <a:xfrm>
            <a:off x="8329655" y="2659263"/>
            <a:ext cx="783258" cy="783258"/>
            <a:chOff x="1869633" y="4494616"/>
            <a:chExt cx="589280" cy="589280"/>
          </a:xfrm>
          <a:solidFill>
            <a:srgbClr val="FFFFFF"/>
          </a:solidFill>
        </p:grpSpPr>
        <p:sp>
          <p:nvSpPr>
            <p:cNvPr id="218" name="Accent"/>
            <p:cNvSpPr/>
            <p:nvPr/>
          </p:nvSpPr>
          <p:spPr>
            <a:xfrm>
              <a:off x="1869633" y="4494616"/>
              <a:ext cx="589280" cy="589280"/>
            </a:xfrm>
            <a:custGeom>
              <a:avLst/>
              <a:gdLst/>
              <a:ahLst/>
              <a:cxnLst/>
              <a:rect l="0" t="0" r="10000" b="10000"/>
              <a:pathLst>
                <a:path w="10000" h="10000">
                  <a:moveTo>
                    <a:pt x="4568" y="4667"/>
                  </a:moveTo>
                  <a:lnTo>
                    <a:pt x="3676" y="3775"/>
                  </a:lnTo>
                  <a:lnTo>
                    <a:pt x="3655" y="3750"/>
                  </a:lnTo>
                  <a:lnTo>
                    <a:pt x="3636" y="3723"/>
                  </a:lnTo>
                  <a:lnTo>
                    <a:pt x="3622" y="3694"/>
                  </a:lnTo>
                  <a:lnTo>
                    <a:pt x="3612" y="3663"/>
                  </a:lnTo>
                  <a:lnTo>
                    <a:pt x="3605" y="3631"/>
                  </a:lnTo>
                  <a:lnTo>
                    <a:pt x="3603" y="3598"/>
                  </a:lnTo>
                  <a:lnTo>
                    <a:pt x="3605" y="3565"/>
                  </a:lnTo>
                  <a:lnTo>
                    <a:pt x="3612" y="3533"/>
                  </a:lnTo>
                  <a:lnTo>
                    <a:pt x="3622" y="3502"/>
                  </a:lnTo>
                  <a:lnTo>
                    <a:pt x="3636" y="3473"/>
                  </a:lnTo>
                  <a:lnTo>
                    <a:pt x="3655" y="3446"/>
                  </a:lnTo>
                  <a:lnTo>
                    <a:pt x="3676" y="3421"/>
                  </a:lnTo>
                  <a:lnTo>
                    <a:pt x="3701" y="3400"/>
                  </a:lnTo>
                  <a:lnTo>
                    <a:pt x="3728" y="3381"/>
                  </a:lnTo>
                  <a:lnTo>
                    <a:pt x="3757" y="3367"/>
                  </a:lnTo>
                  <a:lnTo>
                    <a:pt x="3788" y="3357"/>
                  </a:lnTo>
                  <a:lnTo>
                    <a:pt x="3820" y="3350"/>
                  </a:lnTo>
                  <a:lnTo>
                    <a:pt x="3853" y="3348"/>
                  </a:lnTo>
                  <a:lnTo>
                    <a:pt x="3886" y="3350"/>
                  </a:lnTo>
                  <a:lnTo>
                    <a:pt x="3918" y="3357"/>
                  </a:lnTo>
                  <a:lnTo>
                    <a:pt x="3949" y="3367"/>
                  </a:lnTo>
                  <a:lnTo>
                    <a:pt x="3978" y="3381"/>
                  </a:lnTo>
                  <a:lnTo>
                    <a:pt x="4005" y="3400"/>
                  </a:lnTo>
                  <a:lnTo>
                    <a:pt x="4030" y="3421"/>
                  </a:lnTo>
                  <a:lnTo>
                    <a:pt x="4731" y="4122"/>
                  </a:lnTo>
                  <a:lnTo>
                    <a:pt x="6084" y="2543"/>
                  </a:lnTo>
                  <a:lnTo>
                    <a:pt x="6107" y="2520"/>
                  </a:lnTo>
                  <a:lnTo>
                    <a:pt x="6133" y="2500"/>
                  </a:lnTo>
                  <a:lnTo>
                    <a:pt x="6161" y="2483"/>
                  </a:lnTo>
                  <a:lnTo>
                    <a:pt x="6191" y="2470"/>
                  </a:lnTo>
                  <a:lnTo>
                    <a:pt x="6222" y="2461"/>
                  </a:lnTo>
                  <a:lnTo>
                    <a:pt x="6255" y="2457"/>
                  </a:lnTo>
                  <a:lnTo>
                    <a:pt x="6288" y="2456"/>
                  </a:lnTo>
                  <a:lnTo>
                    <a:pt x="6320" y="2460"/>
                  </a:lnTo>
                  <a:lnTo>
                    <a:pt x="6352" y="2468"/>
                  </a:lnTo>
                  <a:lnTo>
                    <a:pt x="6382" y="2481"/>
                  </a:lnTo>
                  <a:lnTo>
                    <a:pt x="6411" y="2497"/>
                  </a:lnTo>
                  <a:lnTo>
                    <a:pt x="6437" y="2516"/>
                  </a:lnTo>
                  <a:lnTo>
                    <a:pt x="6460" y="2539"/>
                  </a:lnTo>
                  <a:lnTo>
                    <a:pt x="6480" y="2565"/>
                  </a:lnTo>
                  <a:lnTo>
                    <a:pt x="6497" y="2593"/>
                  </a:lnTo>
                  <a:lnTo>
                    <a:pt x="6510" y="2623"/>
                  </a:lnTo>
                  <a:lnTo>
                    <a:pt x="6519" y="2654"/>
                  </a:lnTo>
                  <a:lnTo>
                    <a:pt x="6523" y="2687"/>
                  </a:lnTo>
                  <a:lnTo>
                    <a:pt x="6524" y="2720"/>
                  </a:lnTo>
                  <a:lnTo>
                    <a:pt x="6520" y="2752"/>
                  </a:lnTo>
                  <a:lnTo>
                    <a:pt x="6512" y="2784"/>
                  </a:lnTo>
                  <a:lnTo>
                    <a:pt x="6499" y="2814"/>
                  </a:lnTo>
                  <a:lnTo>
                    <a:pt x="6483" y="2843"/>
                  </a:lnTo>
                  <a:lnTo>
                    <a:pt x="6464" y="2869"/>
                  </a:lnTo>
                  <a:lnTo>
                    <a:pt x="4935" y="4653"/>
                  </a:lnTo>
                  <a:lnTo>
                    <a:pt x="4913" y="4675"/>
                  </a:lnTo>
                  <a:lnTo>
                    <a:pt x="4888" y="4695"/>
                  </a:lnTo>
                  <a:lnTo>
                    <a:pt x="4861" y="4712"/>
                  </a:lnTo>
                  <a:lnTo>
                    <a:pt x="4832" y="4724"/>
                  </a:lnTo>
                  <a:lnTo>
                    <a:pt x="4802" y="4734"/>
                  </a:lnTo>
                  <a:lnTo>
                    <a:pt x="4770" y="4739"/>
                  </a:lnTo>
                  <a:lnTo>
                    <a:pt x="4739" y="4740"/>
                  </a:lnTo>
                  <a:lnTo>
                    <a:pt x="4707" y="4737"/>
                  </a:lnTo>
                  <a:lnTo>
                    <a:pt x="4676" y="4730"/>
                  </a:lnTo>
                  <a:lnTo>
                    <a:pt x="4646" y="4720"/>
                  </a:lnTo>
                  <a:lnTo>
                    <a:pt x="4618" y="4705"/>
                  </a:lnTo>
                  <a:lnTo>
                    <a:pt x="4592" y="4688"/>
                  </a:lnTo>
                  <a:lnTo>
                    <a:pt x="4568" y="4667"/>
                  </a:lnTo>
                  <a:close/>
                </a:path>
              </a:pathLst>
            </a:custGeom>
            <a:grpFill/>
            <a:ln>
              <a:noFill/>
            </a:ln>
          </p:spPr>
          <p:txBody>
            <a:bodyPr/>
            <a:lstStyle/>
            <a:p>
              <a:endParaRPr/>
            </a:p>
          </p:txBody>
        </p:sp>
        <p:sp>
          <p:nvSpPr>
            <p:cNvPr id="219" name="Outline"/>
            <p:cNvSpPr/>
            <p:nvPr/>
          </p:nvSpPr>
          <p:spPr>
            <a:xfrm>
              <a:off x="1869633" y="4494616"/>
              <a:ext cx="589280" cy="589280"/>
            </a:xfrm>
            <a:custGeom>
              <a:avLst/>
              <a:gdLst/>
              <a:ahLst/>
              <a:cxnLst/>
              <a:rect l="0" t="0" r="10000" b="10000"/>
              <a:pathLst>
                <a:path w="10000" h="10000">
                  <a:moveTo>
                    <a:pt x="7796" y="3498"/>
                  </a:moveTo>
                  <a:lnTo>
                    <a:pt x="7798" y="3593"/>
                  </a:lnTo>
                  <a:lnTo>
                    <a:pt x="7798" y="3603"/>
                  </a:lnTo>
                  <a:lnTo>
                    <a:pt x="7796" y="3699"/>
                  </a:lnTo>
                  <a:lnTo>
                    <a:pt x="7796" y="3708"/>
                  </a:lnTo>
                  <a:lnTo>
                    <a:pt x="7790" y="3803"/>
                  </a:lnTo>
                  <a:lnTo>
                    <a:pt x="7790" y="3813"/>
                  </a:lnTo>
                  <a:lnTo>
                    <a:pt x="7781" y="3908"/>
                  </a:lnTo>
                  <a:lnTo>
                    <a:pt x="7780" y="3917"/>
                  </a:lnTo>
                  <a:lnTo>
                    <a:pt x="7767" y="4011"/>
                  </a:lnTo>
                  <a:lnTo>
                    <a:pt x="7766" y="4021"/>
                  </a:lnTo>
                  <a:lnTo>
                    <a:pt x="7750" y="4114"/>
                  </a:lnTo>
                  <a:lnTo>
                    <a:pt x="7748" y="4124"/>
                  </a:lnTo>
                  <a:lnTo>
                    <a:pt x="7729" y="4217"/>
                  </a:lnTo>
                  <a:lnTo>
                    <a:pt x="7727" y="4226"/>
                  </a:lnTo>
                  <a:lnTo>
                    <a:pt x="7704" y="4318"/>
                  </a:lnTo>
                  <a:lnTo>
                    <a:pt x="7702" y="4327"/>
                  </a:lnTo>
                  <a:lnTo>
                    <a:pt x="7676" y="4418"/>
                  </a:lnTo>
                  <a:lnTo>
                    <a:pt x="7673" y="4427"/>
                  </a:lnTo>
                  <a:lnTo>
                    <a:pt x="7643" y="4518"/>
                  </a:lnTo>
                  <a:lnTo>
                    <a:pt x="7640" y="4526"/>
                  </a:lnTo>
                  <a:lnTo>
                    <a:pt x="7607" y="4616"/>
                  </a:lnTo>
                  <a:lnTo>
                    <a:pt x="7604" y="4624"/>
                  </a:lnTo>
                  <a:lnTo>
                    <a:pt x="7567" y="4712"/>
                  </a:lnTo>
                  <a:lnTo>
                    <a:pt x="7563" y="4721"/>
                  </a:lnTo>
                  <a:lnTo>
                    <a:pt x="7524" y="4808"/>
                  </a:lnTo>
                  <a:lnTo>
                    <a:pt x="7520" y="4816"/>
                  </a:lnTo>
                  <a:lnTo>
                    <a:pt x="7477" y="4902"/>
                  </a:lnTo>
                  <a:lnTo>
                    <a:pt x="7472" y="4910"/>
                  </a:lnTo>
                  <a:lnTo>
                    <a:pt x="7426" y="4994"/>
                  </a:lnTo>
                  <a:lnTo>
                    <a:pt x="7421" y="5002"/>
                  </a:lnTo>
                  <a:lnTo>
                    <a:pt x="7372" y="5084"/>
                  </a:lnTo>
                  <a:lnTo>
                    <a:pt x="7367" y="5092"/>
                  </a:lnTo>
                  <a:lnTo>
                    <a:pt x="7314" y="5172"/>
                  </a:lnTo>
                  <a:lnTo>
                    <a:pt x="7309" y="5180"/>
                  </a:lnTo>
                  <a:lnTo>
                    <a:pt x="7254" y="5257"/>
                  </a:lnTo>
                  <a:lnTo>
                    <a:pt x="7248" y="5265"/>
                  </a:lnTo>
                  <a:lnTo>
                    <a:pt x="7190" y="5340"/>
                  </a:lnTo>
                  <a:lnTo>
                    <a:pt x="7184" y="5348"/>
                  </a:lnTo>
                  <a:lnTo>
                    <a:pt x="7124" y="5421"/>
                  </a:lnTo>
                  <a:lnTo>
                    <a:pt x="7118" y="5428"/>
                  </a:lnTo>
                  <a:lnTo>
                    <a:pt x="7054" y="5499"/>
                  </a:lnTo>
                  <a:lnTo>
                    <a:pt x="7048" y="5506"/>
                  </a:lnTo>
                  <a:lnTo>
                    <a:pt x="6982" y="5574"/>
                  </a:lnTo>
                  <a:lnTo>
                    <a:pt x="6975" y="5581"/>
                  </a:lnTo>
                  <a:lnTo>
                    <a:pt x="6907" y="5646"/>
                  </a:lnTo>
                  <a:lnTo>
                    <a:pt x="6900" y="5653"/>
                  </a:lnTo>
                  <a:lnTo>
                    <a:pt x="6829" y="5716"/>
                  </a:lnTo>
                  <a:lnTo>
                    <a:pt x="6822" y="5722"/>
                  </a:lnTo>
                  <a:lnTo>
                    <a:pt x="6749" y="5783"/>
                  </a:lnTo>
                  <a:lnTo>
                    <a:pt x="6742" y="5789"/>
                  </a:lnTo>
                  <a:lnTo>
                    <a:pt x="6666" y="5847"/>
                  </a:lnTo>
                  <a:lnTo>
                    <a:pt x="6658" y="5852"/>
                  </a:lnTo>
                  <a:lnTo>
                    <a:pt x="6608" y="5888"/>
                  </a:lnTo>
                  <a:lnTo>
                    <a:pt x="7406" y="8625"/>
                  </a:lnTo>
                  <a:lnTo>
                    <a:pt x="7413" y="8658"/>
                  </a:lnTo>
                  <a:lnTo>
                    <a:pt x="7416" y="8691"/>
                  </a:lnTo>
                  <a:lnTo>
                    <a:pt x="7414" y="8725"/>
                  </a:lnTo>
                  <a:lnTo>
                    <a:pt x="7408" y="8758"/>
                  </a:lnTo>
                  <a:lnTo>
                    <a:pt x="7397" y="8790"/>
                  </a:lnTo>
                  <a:lnTo>
                    <a:pt x="7383" y="8820"/>
                  </a:lnTo>
                  <a:lnTo>
                    <a:pt x="7364" y="8848"/>
                  </a:lnTo>
                  <a:lnTo>
                    <a:pt x="7342" y="8873"/>
                  </a:lnTo>
                  <a:lnTo>
                    <a:pt x="7316" y="8895"/>
                  </a:lnTo>
                  <a:lnTo>
                    <a:pt x="7288" y="8913"/>
                  </a:lnTo>
                  <a:lnTo>
                    <a:pt x="7258" y="8928"/>
                  </a:lnTo>
                  <a:lnTo>
                    <a:pt x="7225" y="8938"/>
                  </a:lnTo>
                  <a:lnTo>
                    <a:pt x="7192" y="8944"/>
                  </a:lnTo>
                  <a:lnTo>
                    <a:pt x="7159" y="8945"/>
                  </a:lnTo>
                  <a:lnTo>
                    <a:pt x="7125" y="8942"/>
                  </a:lnTo>
                  <a:lnTo>
                    <a:pt x="7093" y="8934"/>
                  </a:lnTo>
                  <a:lnTo>
                    <a:pt x="7061" y="8922"/>
                  </a:lnTo>
                  <a:lnTo>
                    <a:pt x="7032" y="8906"/>
                  </a:lnTo>
                  <a:lnTo>
                    <a:pt x="5837" y="8145"/>
                  </a:lnTo>
                  <a:lnTo>
                    <a:pt x="5208" y="9089"/>
                  </a:lnTo>
                  <a:lnTo>
                    <a:pt x="5188" y="9115"/>
                  </a:lnTo>
                  <a:lnTo>
                    <a:pt x="5165" y="9138"/>
                  </a:lnTo>
                  <a:lnTo>
                    <a:pt x="5139" y="9158"/>
                  </a:lnTo>
                  <a:lnTo>
                    <a:pt x="5111" y="9174"/>
                  </a:lnTo>
                  <a:lnTo>
                    <a:pt x="5080" y="9187"/>
                  </a:lnTo>
                  <a:lnTo>
                    <a:pt x="5049" y="9195"/>
                  </a:lnTo>
                  <a:lnTo>
                    <a:pt x="5016" y="9199"/>
                  </a:lnTo>
                  <a:lnTo>
                    <a:pt x="4984" y="9199"/>
                  </a:lnTo>
                  <a:lnTo>
                    <a:pt x="4951" y="9195"/>
                  </a:lnTo>
                  <a:lnTo>
                    <a:pt x="4920" y="9187"/>
                  </a:lnTo>
                  <a:lnTo>
                    <a:pt x="4889" y="9174"/>
                  </a:lnTo>
                  <a:lnTo>
                    <a:pt x="4861" y="9158"/>
                  </a:lnTo>
                  <a:lnTo>
                    <a:pt x="4835" y="9138"/>
                  </a:lnTo>
                  <a:lnTo>
                    <a:pt x="4812" y="9115"/>
                  </a:lnTo>
                  <a:lnTo>
                    <a:pt x="4792" y="9089"/>
                  </a:lnTo>
                  <a:lnTo>
                    <a:pt x="4163" y="8145"/>
                  </a:lnTo>
                  <a:lnTo>
                    <a:pt x="2968" y="8906"/>
                  </a:lnTo>
                  <a:lnTo>
                    <a:pt x="2939" y="8922"/>
                  </a:lnTo>
                  <a:lnTo>
                    <a:pt x="2907" y="8934"/>
                  </a:lnTo>
                  <a:lnTo>
                    <a:pt x="2875" y="8942"/>
                  </a:lnTo>
                  <a:lnTo>
                    <a:pt x="2841" y="8945"/>
                  </a:lnTo>
                  <a:lnTo>
                    <a:pt x="2808" y="8944"/>
                  </a:lnTo>
                  <a:lnTo>
                    <a:pt x="2775" y="8938"/>
                  </a:lnTo>
                  <a:lnTo>
                    <a:pt x="2742" y="8928"/>
                  </a:lnTo>
                  <a:lnTo>
                    <a:pt x="2712" y="8913"/>
                  </a:lnTo>
                  <a:lnTo>
                    <a:pt x="2684" y="8895"/>
                  </a:lnTo>
                  <a:lnTo>
                    <a:pt x="2658" y="8873"/>
                  </a:lnTo>
                  <a:lnTo>
                    <a:pt x="2636" y="8848"/>
                  </a:lnTo>
                  <a:lnTo>
                    <a:pt x="2617" y="8820"/>
                  </a:lnTo>
                  <a:lnTo>
                    <a:pt x="2603" y="8790"/>
                  </a:lnTo>
                  <a:lnTo>
                    <a:pt x="2592" y="8758"/>
                  </a:lnTo>
                  <a:lnTo>
                    <a:pt x="2586" y="8725"/>
                  </a:lnTo>
                  <a:lnTo>
                    <a:pt x="2584" y="8691"/>
                  </a:lnTo>
                  <a:lnTo>
                    <a:pt x="2587" y="8658"/>
                  </a:lnTo>
                  <a:lnTo>
                    <a:pt x="2594" y="8625"/>
                  </a:lnTo>
                  <a:lnTo>
                    <a:pt x="3392" y="5888"/>
                  </a:lnTo>
                  <a:lnTo>
                    <a:pt x="3342" y="5852"/>
                  </a:lnTo>
                  <a:lnTo>
                    <a:pt x="3334" y="5847"/>
                  </a:lnTo>
                  <a:lnTo>
                    <a:pt x="3258" y="5789"/>
                  </a:lnTo>
                  <a:lnTo>
                    <a:pt x="3251" y="5783"/>
                  </a:lnTo>
                  <a:lnTo>
                    <a:pt x="3178" y="5722"/>
                  </a:lnTo>
                  <a:lnTo>
                    <a:pt x="3171" y="5716"/>
                  </a:lnTo>
                  <a:lnTo>
                    <a:pt x="3100" y="5653"/>
                  </a:lnTo>
                  <a:lnTo>
                    <a:pt x="3093" y="5646"/>
                  </a:lnTo>
                  <a:lnTo>
                    <a:pt x="3025" y="5581"/>
                  </a:lnTo>
                  <a:lnTo>
                    <a:pt x="3018" y="5574"/>
                  </a:lnTo>
                  <a:lnTo>
                    <a:pt x="2952" y="5506"/>
                  </a:lnTo>
                  <a:lnTo>
                    <a:pt x="2946" y="5499"/>
                  </a:lnTo>
                  <a:lnTo>
                    <a:pt x="2882" y="5428"/>
                  </a:lnTo>
                  <a:lnTo>
                    <a:pt x="2876" y="5421"/>
                  </a:lnTo>
                  <a:lnTo>
                    <a:pt x="2816" y="5348"/>
                  </a:lnTo>
                  <a:lnTo>
                    <a:pt x="2810" y="5340"/>
                  </a:lnTo>
                  <a:lnTo>
                    <a:pt x="2752" y="5265"/>
                  </a:lnTo>
                  <a:lnTo>
                    <a:pt x="2746" y="5257"/>
                  </a:lnTo>
                  <a:lnTo>
                    <a:pt x="2691" y="5180"/>
                  </a:lnTo>
                  <a:lnTo>
                    <a:pt x="2686" y="5172"/>
                  </a:lnTo>
                  <a:lnTo>
                    <a:pt x="2633" y="5092"/>
                  </a:lnTo>
                  <a:lnTo>
                    <a:pt x="2628" y="5084"/>
                  </a:lnTo>
                  <a:lnTo>
                    <a:pt x="2579" y="5002"/>
                  </a:lnTo>
                  <a:lnTo>
                    <a:pt x="2574" y="4994"/>
                  </a:lnTo>
                  <a:lnTo>
                    <a:pt x="2528" y="4910"/>
                  </a:lnTo>
                  <a:lnTo>
                    <a:pt x="2523" y="4902"/>
                  </a:lnTo>
                  <a:lnTo>
                    <a:pt x="2480" y="4816"/>
                  </a:lnTo>
                  <a:lnTo>
                    <a:pt x="2476" y="4808"/>
                  </a:lnTo>
                  <a:lnTo>
                    <a:pt x="2437" y="4721"/>
                  </a:lnTo>
                  <a:lnTo>
                    <a:pt x="2433" y="4712"/>
                  </a:lnTo>
                  <a:lnTo>
                    <a:pt x="2396" y="4624"/>
                  </a:lnTo>
                  <a:lnTo>
                    <a:pt x="2393" y="4616"/>
                  </a:lnTo>
                  <a:lnTo>
                    <a:pt x="2360" y="4526"/>
                  </a:lnTo>
                  <a:lnTo>
                    <a:pt x="2357" y="4518"/>
                  </a:lnTo>
                  <a:lnTo>
                    <a:pt x="2327" y="4427"/>
                  </a:lnTo>
                  <a:lnTo>
                    <a:pt x="2324" y="4418"/>
                  </a:lnTo>
                  <a:lnTo>
                    <a:pt x="2298" y="4327"/>
                  </a:lnTo>
                  <a:lnTo>
                    <a:pt x="2296" y="4318"/>
                  </a:lnTo>
                  <a:lnTo>
                    <a:pt x="2273" y="4226"/>
                  </a:lnTo>
                  <a:lnTo>
                    <a:pt x="2271" y="4217"/>
                  </a:lnTo>
                  <a:lnTo>
                    <a:pt x="2252" y="4124"/>
                  </a:lnTo>
                  <a:lnTo>
                    <a:pt x="2250" y="4114"/>
                  </a:lnTo>
                  <a:lnTo>
                    <a:pt x="2234" y="4021"/>
                  </a:lnTo>
                  <a:lnTo>
                    <a:pt x="2233" y="4011"/>
                  </a:lnTo>
                  <a:lnTo>
                    <a:pt x="2220" y="3917"/>
                  </a:lnTo>
                  <a:lnTo>
                    <a:pt x="2219" y="3908"/>
                  </a:lnTo>
                  <a:lnTo>
                    <a:pt x="2210" y="3813"/>
                  </a:lnTo>
                  <a:lnTo>
                    <a:pt x="2210" y="3803"/>
                  </a:lnTo>
                  <a:lnTo>
                    <a:pt x="2204" y="3708"/>
                  </a:lnTo>
                  <a:lnTo>
                    <a:pt x="2204" y="3699"/>
                  </a:lnTo>
                  <a:lnTo>
                    <a:pt x="2202" y="3603"/>
                  </a:lnTo>
                  <a:lnTo>
                    <a:pt x="2202" y="3593"/>
                  </a:lnTo>
                  <a:lnTo>
                    <a:pt x="2204" y="3498"/>
                  </a:lnTo>
                  <a:lnTo>
                    <a:pt x="2204" y="3488"/>
                  </a:lnTo>
                  <a:lnTo>
                    <a:pt x="2210" y="3393"/>
                  </a:lnTo>
                  <a:lnTo>
                    <a:pt x="2210" y="3384"/>
                  </a:lnTo>
                  <a:lnTo>
                    <a:pt x="2219" y="3289"/>
                  </a:lnTo>
                  <a:lnTo>
                    <a:pt x="2220" y="3280"/>
                  </a:lnTo>
                  <a:lnTo>
                    <a:pt x="2233" y="3185"/>
                  </a:lnTo>
                  <a:lnTo>
                    <a:pt x="2234" y="3176"/>
                  </a:lnTo>
                  <a:lnTo>
                    <a:pt x="2250" y="3082"/>
                  </a:lnTo>
                  <a:lnTo>
                    <a:pt x="2252" y="3073"/>
                  </a:lnTo>
                  <a:lnTo>
                    <a:pt x="2271" y="2980"/>
                  </a:lnTo>
                  <a:lnTo>
                    <a:pt x="2273" y="2971"/>
                  </a:lnTo>
                  <a:lnTo>
                    <a:pt x="2296" y="2879"/>
                  </a:lnTo>
                  <a:lnTo>
                    <a:pt x="2298" y="2870"/>
                  </a:lnTo>
                  <a:lnTo>
                    <a:pt x="2324" y="2779"/>
                  </a:lnTo>
                  <a:lnTo>
                    <a:pt x="2327" y="2770"/>
                  </a:lnTo>
                  <a:lnTo>
                    <a:pt x="2357" y="2679"/>
                  </a:lnTo>
                  <a:lnTo>
                    <a:pt x="2360" y="2670"/>
                  </a:lnTo>
                  <a:lnTo>
                    <a:pt x="2393" y="2581"/>
                  </a:lnTo>
                  <a:lnTo>
                    <a:pt x="2396" y="2573"/>
                  </a:lnTo>
                  <a:lnTo>
                    <a:pt x="2433" y="2484"/>
                  </a:lnTo>
                  <a:lnTo>
                    <a:pt x="2437" y="2476"/>
                  </a:lnTo>
                  <a:lnTo>
                    <a:pt x="2476" y="2389"/>
                  </a:lnTo>
                  <a:lnTo>
                    <a:pt x="2480" y="2381"/>
                  </a:lnTo>
                  <a:lnTo>
                    <a:pt x="2523" y="2295"/>
                  </a:lnTo>
                  <a:lnTo>
                    <a:pt x="2528" y="2287"/>
                  </a:lnTo>
                  <a:lnTo>
                    <a:pt x="2574" y="2203"/>
                  </a:lnTo>
                  <a:lnTo>
                    <a:pt x="2579" y="2195"/>
                  </a:lnTo>
                  <a:lnTo>
                    <a:pt x="2628" y="2113"/>
                  </a:lnTo>
                  <a:lnTo>
                    <a:pt x="2633" y="2105"/>
                  </a:lnTo>
                  <a:lnTo>
                    <a:pt x="2686" y="2025"/>
                  </a:lnTo>
                  <a:lnTo>
                    <a:pt x="2691" y="2017"/>
                  </a:lnTo>
                  <a:lnTo>
                    <a:pt x="2746" y="1940"/>
                  </a:lnTo>
                  <a:lnTo>
                    <a:pt x="2752" y="1932"/>
                  </a:lnTo>
                  <a:lnTo>
                    <a:pt x="2810" y="1857"/>
                  </a:lnTo>
                  <a:lnTo>
                    <a:pt x="2816" y="1849"/>
                  </a:lnTo>
                  <a:lnTo>
                    <a:pt x="2876" y="1776"/>
                  </a:lnTo>
                  <a:lnTo>
                    <a:pt x="2882" y="1769"/>
                  </a:lnTo>
                  <a:lnTo>
                    <a:pt x="2946" y="1698"/>
                  </a:lnTo>
                  <a:lnTo>
                    <a:pt x="2952" y="1691"/>
                  </a:lnTo>
                  <a:lnTo>
                    <a:pt x="3018" y="1623"/>
                  </a:lnTo>
                  <a:lnTo>
                    <a:pt x="3024" y="1616"/>
                  </a:lnTo>
                  <a:lnTo>
                    <a:pt x="3093" y="1550"/>
                  </a:lnTo>
                  <a:lnTo>
                    <a:pt x="3100" y="1544"/>
                  </a:lnTo>
                  <a:lnTo>
                    <a:pt x="3171" y="1481"/>
                  </a:lnTo>
                  <a:lnTo>
                    <a:pt x="3178" y="1475"/>
                  </a:lnTo>
                  <a:lnTo>
                    <a:pt x="3251" y="1414"/>
                  </a:lnTo>
                  <a:lnTo>
                    <a:pt x="3258" y="1408"/>
                  </a:lnTo>
                  <a:lnTo>
                    <a:pt x="3334" y="1350"/>
                  </a:lnTo>
                  <a:lnTo>
                    <a:pt x="3341" y="1344"/>
                  </a:lnTo>
                  <a:lnTo>
                    <a:pt x="3419" y="1289"/>
                  </a:lnTo>
                  <a:lnTo>
                    <a:pt x="3427" y="1284"/>
                  </a:lnTo>
                  <a:lnTo>
                    <a:pt x="3507" y="1231"/>
                  </a:lnTo>
                  <a:lnTo>
                    <a:pt x="3515" y="1226"/>
                  </a:lnTo>
                  <a:lnTo>
                    <a:pt x="3597" y="1177"/>
                  </a:lnTo>
                  <a:lnTo>
                    <a:pt x="3605" y="1172"/>
                  </a:lnTo>
                  <a:lnTo>
                    <a:pt x="3689" y="1126"/>
                  </a:lnTo>
                  <a:lnTo>
                    <a:pt x="3697" y="1122"/>
                  </a:lnTo>
                  <a:lnTo>
                    <a:pt x="3783" y="1079"/>
                  </a:lnTo>
                  <a:lnTo>
                    <a:pt x="3791" y="1075"/>
                  </a:lnTo>
                  <a:lnTo>
                    <a:pt x="3878" y="1035"/>
                  </a:lnTo>
                  <a:lnTo>
                    <a:pt x="3886" y="1031"/>
                  </a:lnTo>
                  <a:lnTo>
                    <a:pt x="3974" y="995"/>
                  </a:lnTo>
                  <a:lnTo>
                    <a:pt x="3983" y="991"/>
                  </a:lnTo>
                  <a:lnTo>
                    <a:pt x="4072" y="958"/>
                  </a:lnTo>
                  <a:lnTo>
                    <a:pt x="4081" y="955"/>
                  </a:lnTo>
                  <a:lnTo>
                    <a:pt x="4171" y="926"/>
                  </a:lnTo>
                  <a:lnTo>
                    <a:pt x="4180" y="923"/>
                  </a:lnTo>
                  <a:lnTo>
                    <a:pt x="4271" y="897"/>
                  </a:lnTo>
                  <a:lnTo>
                    <a:pt x="4280" y="894"/>
                  </a:lnTo>
                  <a:lnTo>
                    <a:pt x="4373" y="871"/>
                  </a:lnTo>
                  <a:lnTo>
                    <a:pt x="4382" y="869"/>
                  </a:lnTo>
                  <a:lnTo>
                    <a:pt x="4475" y="850"/>
                  </a:lnTo>
                  <a:lnTo>
                    <a:pt x="4484" y="848"/>
                  </a:lnTo>
                  <a:lnTo>
                    <a:pt x="4578" y="832"/>
                  </a:lnTo>
                  <a:lnTo>
                    <a:pt x="4587" y="831"/>
                  </a:lnTo>
                  <a:lnTo>
                    <a:pt x="4681" y="818"/>
                  </a:lnTo>
                  <a:lnTo>
                    <a:pt x="4691" y="817"/>
                  </a:lnTo>
                  <a:lnTo>
                    <a:pt x="4786" y="808"/>
                  </a:lnTo>
                  <a:lnTo>
                    <a:pt x="4795" y="808"/>
                  </a:lnTo>
                  <a:lnTo>
                    <a:pt x="4890" y="802"/>
                  </a:lnTo>
                  <a:lnTo>
                    <a:pt x="4900" y="802"/>
                  </a:lnTo>
                  <a:lnTo>
                    <a:pt x="4995" y="800"/>
                  </a:lnTo>
                  <a:lnTo>
                    <a:pt x="5005" y="800"/>
                  </a:lnTo>
                  <a:lnTo>
                    <a:pt x="5100" y="802"/>
                  </a:lnTo>
                  <a:lnTo>
                    <a:pt x="5110" y="802"/>
                  </a:lnTo>
                  <a:lnTo>
                    <a:pt x="5205" y="808"/>
                  </a:lnTo>
                  <a:lnTo>
                    <a:pt x="5214" y="808"/>
                  </a:lnTo>
                  <a:lnTo>
                    <a:pt x="5309" y="817"/>
                  </a:lnTo>
                  <a:lnTo>
                    <a:pt x="5319" y="818"/>
                  </a:lnTo>
                  <a:lnTo>
                    <a:pt x="5413" y="831"/>
                  </a:lnTo>
                  <a:lnTo>
                    <a:pt x="5422" y="832"/>
                  </a:lnTo>
                  <a:lnTo>
                    <a:pt x="5516" y="848"/>
                  </a:lnTo>
                  <a:lnTo>
                    <a:pt x="5525" y="850"/>
                  </a:lnTo>
                  <a:lnTo>
                    <a:pt x="5618" y="869"/>
                  </a:lnTo>
                  <a:lnTo>
                    <a:pt x="5627" y="871"/>
                  </a:lnTo>
                  <a:lnTo>
                    <a:pt x="5720" y="894"/>
                  </a:lnTo>
                  <a:lnTo>
                    <a:pt x="5729" y="897"/>
                  </a:lnTo>
                  <a:lnTo>
                    <a:pt x="5820" y="923"/>
                  </a:lnTo>
                  <a:lnTo>
                    <a:pt x="5829" y="926"/>
                  </a:lnTo>
                  <a:lnTo>
                    <a:pt x="5919" y="955"/>
                  </a:lnTo>
                  <a:lnTo>
                    <a:pt x="5928" y="958"/>
                  </a:lnTo>
                  <a:lnTo>
                    <a:pt x="6017" y="991"/>
                  </a:lnTo>
                  <a:lnTo>
                    <a:pt x="6026" y="995"/>
                  </a:lnTo>
                  <a:lnTo>
                    <a:pt x="6114" y="1031"/>
                  </a:lnTo>
                  <a:lnTo>
                    <a:pt x="6122" y="1035"/>
                  </a:lnTo>
                  <a:lnTo>
                    <a:pt x="6209" y="1075"/>
                  </a:lnTo>
                  <a:lnTo>
                    <a:pt x="6217" y="1079"/>
                  </a:lnTo>
                  <a:lnTo>
                    <a:pt x="6303" y="1122"/>
                  </a:lnTo>
                  <a:lnTo>
                    <a:pt x="6311" y="1126"/>
                  </a:lnTo>
                  <a:lnTo>
                    <a:pt x="6395" y="1172"/>
                  </a:lnTo>
                  <a:lnTo>
                    <a:pt x="6403" y="1177"/>
                  </a:lnTo>
                  <a:lnTo>
                    <a:pt x="6485" y="1226"/>
                  </a:lnTo>
                  <a:lnTo>
                    <a:pt x="6493" y="1231"/>
                  </a:lnTo>
                  <a:lnTo>
                    <a:pt x="6573" y="1284"/>
                  </a:lnTo>
                  <a:lnTo>
                    <a:pt x="6581" y="1289"/>
                  </a:lnTo>
                  <a:lnTo>
                    <a:pt x="6659" y="1344"/>
                  </a:lnTo>
                  <a:lnTo>
                    <a:pt x="6666" y="1350"/>
                  </a:lnTo>
                  <a:lnTo>
                    <a:pt x="6742" y="1408"/>
                  </a:lnTo>
                  <a:lnTo>
                    <a:pt x="6749" y="1414"/>
                  </a:lnTo>
                  <a:lnTo>
                    <a:pt x="6822" y="1475"/>
                  </a:lnTo>
                  <a:lnTo>
                    <a:pt x="6829" y="1481"/>
                  </a:lnTo>
                  <a:lnTo>
                    <a:pt x="6900" y="1544"/>
                  </a:lnTo>
                  <a:lnTo>
                    <a:pt x="6907" y="1550"/>
                  </a:lnTo>
                  <a:lnTo>
                    <a:pt x="6976" y="1616"/>
                  </a:lnTo>
                  <a:lnTo>
                    <a:pt x="6982" y="1623"/>
                  </a:lnTo>
                  <a:lnTo>
                    <a:pt x="7048" y="1691"/>
                  </a:lnTo>
                  <a:lnTo>
                    <a:pt x="7054" y="1698"/>
                  </a:lnTo>
                  <a:lnTo>
                    <a:pt x="7118" y="1769"/>
                  </a:lnTo>
                  <a:lnTo>
                    <a:pt x="7124" y="1776"/>
                  </a:lnTo>
                  <a:lnTo>
                    <a:pt x="7184" y="1849"/>
                  </a:lnTo>
                  <a:lnTo>
                    <a:pt x="7190" y="1857"/>
                  </a:lnTo>
                  <a:lnTo>
                    <a:pt x="7248" y="1932"/>
                  </a:lnTo>
                  <a:lnTo>
                    <a:pt x="7254" y="1940"/>
                  </a:lnTo>
                  <a:lnTo>
                    <a:pt x="7309" y="2017"/>
                  </a:lnTo>
                  <a:lnTo>
                    <a:pt x="7314" y="2025"/>
                  </a:lnTo>
                  <a:lnTo>
                    <a:pt x="7367" y="2105"/>
                  </a:lnTo>
                  <a:lnTo>
                    <a:pt x="7372" y="2113"/>
                  </a:lnTo>
                  <a:lnTo>
                    <a:pt x="7421" y="2195"/>
                  </a:lnTo>
                  <a:lnTo>
                    <a:pt x="7426" y="2203"/>
                  </a:lnTo>
                  <a:lnTo>
                    <a:pt x="7472" y="2287"/>
                  </a:lnTo>
                  <a:lnTo>
                    <a:pt x="7477" y="2295"/>
                  </a:lnTo>
                  <a:lnTo>
                    <a:pt x="7520" y="2381"/>
                  </a:lnTo>
                  <a:lnTo>
                    <a:pt x="7524" y="2389"/>
                  </a:lnTo>
                  <a:lnTo>
                    <a:pt x="7563" y="2476"/>
                  </a:lnTo>
                  <a:lnTo>
                    <a:pt x="7567" y="2484"/>
                  </a:lnTo>
                  <a:lnTo>
                    <a:pt x="7604" y="2573"/>
                  </a:lnTo>
                  <a:lnTo>
                    <a:pt x="7607" y="2581"/>
                  </a:lnTo>
                  <a:lnTo>
                    <a:pt x="7640" y="2670"/>
                  </a:lnTo>
                  <a:lnTo>
                    <a:pt x="7643" y="2679"/>
                  </a:lnTo>
                  <a:lnTo>
                    <a:pt x="7673" y="2770"/>
                  </a:lnTo>
                  <a:lnTo>
                    <a:pt x="7676" y="2779"/>
                  </a:lnTo>
                  <a:lnTo>
                    <a:pt x="7702" y="2870"/>
                  </a:lnTo>
                  <a:lnTo>
                    <a:pt x="7704" y="2879"/>
                  </a:lnTo>
                  <a:lnTo>
                    <a:pt x="7727" y="2971"/>
                  </a:lnTo>
                  <a:lnTo>
                    <a:pt x="7729" y="2980"/>
                  </a:lnTo>
                  <a:lnTo>
                    <a:pt x="7748" y="3073"/>
                  </a:lnTo>
                  <a:lnTo>
                    <a:pt x="7750" y="3082"/>
                  </a:lnTo>
                  <a:lnTo>
                    <a:pt x="7766" y="3176"/>
                  </a:lnTo>
                  <a:lnTo>
                    <a:pt x="7767" y="3185"/>
                  </a:lnTo>
                  <a:lnTo>
                    <a:pt x="7780" y="3280"/>
                  </a:lnTo>
                  <a:lnTo>
                    <a:pt x="7781" y="3289"/>
                  </a:lnTo>
                  <a:lnTo>
                    <a:pt x="7790" y="3384"/>
                  </a:lnTo>
                  <a:lnTo>
                    <a:pt x="7790" y="3393"/>
                  </a:lnTo>
                  <a:lnTo>
                    <a:pt x="7796" y="3488"/>
                  </a:lnTo>
                  <a:lnTo>
                    <a:pt x="7796" y="3498"/>
                  </a:lnTo>
                  <a:close/>
                  <a:moveTo>
                    <a:pt x="7296" y="3685"/>
                  </a:moveTo>
                  <a:lnTo>
                    <a:pt x="7298" y="3598"/>
                  </a:lnTo>
                  <a:lnTo>
                    <a:pt x="7296" y="3512"/>
                  </a:lnTo>
                  <a:lnTo>
                    <a:pt x="7292" y="3426"/>
                  </a:lnTo>
                  <a:lnTo>
                    <a:pt x="7284" y="3340"/>
                  </a:lnTo>
                  <a:lnTo>
                    <a:pt x="7272" y="3255"/>
                  </a:lnTo>
                  <a:lnTo>
                    <a:pt x="7258" y="3170"/>
                  </a:lnTo>
                  <a:lnTo>
                    <a:pt x="7241" y="3087"/>
                  </a:lnTo>
                  <a:lnTo>
                    <a:pt x="7220" y="3003"/>
                  </a:lnTo>
                  <a:lnTo>
                    <a:pt x="7196" y="2921"/>
                  </a:lnTo>
                  <a:lnTo>
                    <a:pt x="7170" y="2840"/>
                  </a:lnTo>
                  <a:lnTo>
                    <a:pt x="7140" y="2759"/>
                  </a:lnTo>
                  <a:lnTo>
                    <a:pt x="7107" y="2680"/>
                  </a:lnTo>
                  <a:lnTo>
                    <a:pt x="7071" y="2602"/>
                  </a:lnTo>
                  <a:lnTo>
                    <a:pt x="7032" y="2525"/>
                  </a:lnTo>
                  <a:lnTo>
                    <a:pt x="6991" y="2449"/>
                  </a:lnTo>
                  <a:lnTo>
                    <a:pt x="6946" y="2375"/>
                  </a:lnTo>
                  <a:lnTo>
                    <a:pt x="6899" y="2303"/>
                  </a:lnTo>
                  <a:lnTo>
                    <a:pt x="6849" y="2233"/>
                  </a:lnTo>
                  <a:lnTo>
                    <a:pt x="6796" y="2165"/>
                  </a:lnTo>
                  <a:lnTo>
                    <a:pt x="6742" y="2099"/>
                  </a:lnTo>
                  <a:lnTo>
                    <a:pt x="6685" y="2035"/>
                  </a:lnTo>
                  <a:lnTo>
                    <a:pt x="6625" y="1973"/>
                  </a:lnTo>
                  <a:lnTo>
                    <a:pt x="6563" y="1914"/>
                  </a:lnTo>
                  <a:lnTo>
                    <a:pt x="6499" y="1856"/>
                  </a:lnTo>
                  <a:lnTo>
                    <a:pt x="6433" y="1802"/>
                  </a:lnTo>
                  <a:lnTo>
                    <a:pt x="6365" y="1749"/>
                  </a:lnTo>
                  <a:lnTo>
                    <a:pt x="6295" y="1699"/>
                  </a:lnTo>
                  <a:lnTo>
                    <a:pt x="6223" y="1652"/>
                  </a:lnTo>
                  <a:lnTo>
                    <a:pt x="6149" y="1608"/>
                  </a:lnTo>
                  <a:lnTo>
                    <a:pt x="6074" y="1566"/>
                  </a:lnTo>
                  <a:lnTo>
                    <a:pt x="5997" y="1527"/>
                  </a:lnTo>
                  <a:lnTo>
                    <a:pt x="5919" y="1492"/>
                  </a:lnTo>
                  <a:lnTo>
                    <a:pt x="5839" y="1459"/>
                  </a:lnTo>
                  <a:lnTo>
                    <a:pt x="5759" y="1429"/>
                  </a:lnTo>
                  <a:lnTo>
                    <a:pt x="5677" y="1402"/>
                  </a:lnTo>
                  <a:lnTo>
                    <a:pt x="5595" y="1378"/>
                  </a:lnTo>
                  <a:lnTo>
                    <a:pt x="5512" y="1358"/>
                  </a:lnTo>
                  <a:lnTo>
                    <a:pt x="5428" y="1340"/>
                  </a:lnTo>
                  <a:lnTo>
                    <a:pt x="5343" y="1326"/>
                  </a:lnTo>
                  <a:lnTo>
                    <a:pt x="5258" y="1315"/>
                  </a:lnTo>
                  <a:lnTo>
                    <a:pt x="5172" y="1307"/>
                  </a:lnTo>
                  <a:lnTo>
                    <a:pt x="5086" y="1302"/>
                  </a:lnTo>
                  <a:lnTo>
                    <a:pt x="5000" y="1300"/>
                  </a:lnTo>
                  <a:lnTo>
                    <a:pt x="4914" y="1302"/>
                  </a:lnTo>
                  <a:lnTo>
                    <a:pt x="4828" y="1307"/>
                  </a:lnTo>
                  <a:lnTo>
                    <a:pt x="4742" y="1315"/>
                  </a:lnTo>
                  <a:lnTo>
                    <a:pt x="4657" y="1326"/>
                  </a:lnTo>
                  <a:lnTo>
                    <a:pt x="4572" y="1340"/>
                  </a:lnTo>
                  <a:lnTo>
                    <a:pt x="4488" y="1358"/>
                  </a:lnTo>
                  <a:lnTo>
                    <a:pt x="4405" y="1378"/>
                  </a:lnTo>
                  <a:lnTo>
                    <a:pt x="4323" y="1402"/>
                  </a:lnTo>
                  <a:lnTo>
                    <a:pt x="4241" y="1429"/>
                  </a:lnTo>
                  <a:lnTo>
                    <a:pt x="4161" y="1459"/>
                  </a:lnTo>
                  <a:lnTo>
                    <a:pt x="4081" y="1492"/>
                  </a:lnTo>
                  <a:lnTo>
                    <a:pt x="4003" y="1527"/>
                  </a:lnTo>
                  <a:lnTo>
                    <a:pt x="3926" y="1566"/>
                  </a:lnTo>
                  <a:lnTo>
                    <a:pt x="3851" y="1608"/>
                  </a:lnTo>
                  <a:lnTo>
                    <a:pt x="3777" y="1652"/>
                  </a:lnTo>
                  <a:lnTo>
                    <a:pt x="3705" y="1699"/>
                  </a:lnTo>
                  <a:lnTo>
                    <a:pt x="3635" y="1749"/>
                  </a:lnTo>
                  <a:lnTo>
                    <a:pt x="3567" y="1802"/>
                  </a:lnTo>
                  <a:lnTo>
                    <a:pt x="3501" y="1856"/>
                  </a:lnTo>
                  <a:lnTo>
                    <a:pt x="3437" y="1914"/>
                  </a:lnTo>
                  <a:lnTo>
                    <a:pt x="3375" y="1973"/>
                  </a:lnTo>
                  <a:lnTo>
                    <a:pt x="3315" y="2035"/>
                  </a:lnTo>
                  <a:lnTo>
                    <a:pt x="3258" y="2099"/>
                  </a:lnTo>
                  <a:lnTo>
                    <a:pt x="3204" y="2165"/>
                  </a:lnTo>
                  <a:lnTo>
                    <a:pt x="3151" y="2233"/>
                  </a:lnTo>
                  <a:lnTo>
                    <a:pt x="3101" y="2303"/>
                  </a:lnTo>
                  <a:lnTo>
                    <a:pt x="3054" y="2375"/>
                  </a:lnTo>
                  <a:lnTo>
                    <a:pt x="3009" y="2449"/>
                  </a:lnTo>
                  <a:lnTo>
                    <a:pt x="2968" y="2525"/>
                  </a:lnTo>
                  <a:lnTo>
                    <a:pt x="2929" y="2602"/>
                  </a:lnTo>
                  <a:lnTo>
                    <a:pt x="2893" y="2680"/>
                  </a:lnTo>
                  <a:lnTo>
                    <a:pt x="2860" y="2759"/>
                  </a:lnTo>
                  <a:lnTo>
                    <a:pt x="2830" y="2840"/>
                  </a:lnTo>
                  <a:lnTo>
                    <a:pt x="2804" y="2921"/>
                  </a:lnTo>
                  <a:lnTo>
                    <a:pt x="2780" y="3003"/>
                  </a:lnTo>
                  <a:lnTo>
                    <a:pt x="2759" y="3087"/>
                  </a:lnTo>
                  <a:lnTo>
                    <a:pt x="2742" y="3170"/>
                  </a:lnTo>
                  <a:lnTo>
                    <a:pt x="2728" y="3255"/>
                  </a:lnTo>
                  <a:lnTo>
                    <a:pt x="2716" y="3340"/>
                  </a:lnTo>
                  <a:lnTo>
                    <a:pt x="2708" y="3426"/>
                  </a:lnTo>
                  <a:lnTo>
                    <a:pt x="2704" y="3512"/>
                  </a:lnTo>
                  <a:lnTo>
                    <a:pt x="2702" y="3598"/>
                  </a:lnTo>
                  <a:lnTo>
                    <a:pt x="2704" y="3685"/>
                  </a:lnTo>
                  <a:lnTo>
                    <a:pt x="2708" y="3771"/>
                  </a:lnTo>
                  <a:lnTo>
                    <a:pt x="2716" y="3856"/>
                  </a:lnTo>
                  <a:lnTo>
                    <a:pt x="2728" y="3942"/>
                  </a:lnTo>
                  <a:lnTo>
                    <a:pt x="2742" y="4026"/>
                  </a:lnTo>
                  <a:lnTo>
                    <a:pt x="2759" y="4110"/>
                  </a:lnTo>
                  <a:lnTo>
                    <a:pt x="2780" y="4193"/>
                  </a:lnTo>
                  <a:lnTo>
                    <a:pt x="2804" y="4276"/>
                  </a:lnTo>
                  <a:lnTo>
                    <a:pt x="2830" y="4357"/>
                  </a:lnTo>
                  <a:lnTo>
                    <a:pt x="2860" y="4438"/>
                  </a:lnTo>
                  <a:lnTo>
                    <a:pt x="2893" y="4517"/>
                  </a:lnTo>
                  <a:lnTo>
                    <a:pt x="2929" y="4595"/>
                  </a:lnTo>
                  <a:lnTo>
                    <a:pt x="2968" y="4672"/>
                  </a:lnTo>
                  <a:lnTo>
                    <a:pt x="3009" y="4748"/>
                  </a:lnTo>
                  <a:lnTo>
                    <a:pt x="3054" y="4822"/>
                  </a:lnTo>
                  <a:lnTo>
                    <a:pt x="3101" y="4894"/>
                  </a:lnTo>
                  <a:lnTo>
                    <a:pt x="3151" y="4964"/>
                  </a:lnTo>
                  <a:lnTo>
                    <a:pt x="3203" y="5032"/>
                  </a:lnTo>
                  <a:lnTo>
                    <a:pt x="3258" y="5098"/>
                  </a:lnTo>
                  <a:lnTo>
                    <a:pt x="3315" y="5162"/>
                  </a:lnTo>
                  <a:lnTo>
                    <a:pt x="3375" y="5224"/>
                  </a:lnTo>
                  <a:lnTo>
                    <a:pt x="3436" y="5283"/>
                  </a:lnTo>
                  <a:lnTo>
                    <a:pt x="3500" y="5340"/>
                  </a:lnTo>
                  <a:lnTo>
                    <a:pt x="3566" y="5395"/>
                  </a:lnTo>
                  <a:lnTo>
                    <a:pt x="3601" y="5421"/>
                  </a:lnTo>
                  <a:lnTo>
                    <a:pt x="3606" y="5418"/>
                  </a:lnTo>
                  <a:lnTo>
                    <a:pt x="3635" y="5404"/>
                  </a:lnTo>
                  <a:lnTo>
                    <a:pt x="3667" y="5394"/>
                  </a:lnTo>
                  <a:lnTo>
                    <a:pt x="3699" y="5388"/>
                  </a:lnTo>
                  <a:lnTo>
                    <a:pt x="3732" y="5387"/>
                  </a:lnTo>
                  <a:lnTo>
                    <a:pt x="3764" y="5390"/>
                  </a:lnTo>
                  <a:lnTo>
                    <a:pt x="3796" y="5397"/>
                  </a:lnTo>
                  <a:lnTo>
                    <a:pt x="3827" y="5408"/>
                  </a:lnTo>
                  <a:lnTo>
                    <a:pt x="3856" y="5423"/>
                  </a:lnTo>
                  <a:lnTo>
                    <a:pt x="3883" y="5442"/>
                  </a:lnTo>
                  <a:lnTo>
                    <a:pt x="3907" y="5464"/>
                  </a:lnTo>
                  <a:lnTo>
                    <a:pt x="3928" y="5489"/>
                  </a:lnTo>
                  <a:lnTo>
                    <a:pt x="3945" y="5517"/>
                  </a:lnTo>
                  <a:lnTo>
                    <a:pt x="3959" y="5546"/>
                  </a:lnTo>
                  <a:lnTo>
                    <a:pt x="3969" y="5578"/>
                  </a:lnTo>
                  <a:lnTo>
                    <a:pt x="3975" y="5610"/>
                  </a:lnTo>
                  <a:lnTo>
                    <a:pt x="3976" y="5643"/>
                  </a:lnTo>
                  <a:lnTo>
                    <a:pt x="3975" y="5655"/>
                  </a:lnTo>
                  <a:lnTo>
                    <a:pt x="4004" y="5669"/>
                  </a:lnTo>
                  <a:lnTo>
                    <a:pt x="4082" y="5705"/>
                  </a:lnTo>
                  <a:lnTo>
                    <a:pt x="4161" y="5738"/>
                  </a:lnTo>
                  <a:lnTo>
                    <a:pt x="4241" y="5768"/>
                  </a:lnTo>
                  <a:lnTo>
                    <a:pt x="4323" y="5795"/>
                  </a:lnTo>
                  <a:lnTo>
                    <a:pt x="4405" y="5819"/>
                  </a:lnTo>
                  <a:lnTo>
                    <a:pt x="4489" y="5839"/>
                  </a:lnTo>
                  <a:lnTo>
                    <a:pt x="4572" y="5857"/>
                  </a:lnTo>
                  <a:lnTo>
                    <a:pt x="4657" y="5871"/>
                  </a:lnTo>
                  <a:lnTo>
                    <a:pt x="4742" y="5882"/>
                  </a:lnTo>
                  <a:lnTo>
                    <a:pt x="4828" y="5890"/>
                  </a:lnTo>
                  <a:lnTo>
                    <a:pt x="4914" y="5895"/>
                  </a:lnTo>
                  <a:lnTo>
                    <a:pt x="5000" y="5897"/>
                  </a:lnTo>
                  <a:lnTo>
                    <a:pt x="5086" y="5895"/>
                  </a:lnTo>
                  <a:lnTo>
                    <a:pt x="5172" y="5890"/>
                  </a:lnTo>
                  <a:lnTo>
                    <a:pt x="5258" y="5882"/>
                  </a:lnTo>
                  <a:lnTo>
                    <a:pt x="5343" y="5871"/>
                  </a:lnTo>
                  <a:lnTo>
                    <a:pt x="5428" y="5857"/>
                  </a:lnTo>
                  <a:lnTo>
                    <a:pt x="5511" y="5839"/>
                  </a:lnTo>
                  <a:lnTo>
                    <a:pt x="5595" y="5819"/>
                  </a:lnTo>
                  <a:lnTo>
                    <a:pt x="5677" y="5795"/>
                  </a:lnTo>
                  <a:lnTo>
                    <a:pt x="5759" y="5768"/>
                  </a:lnTo>
                  <a:lnTo>
                    <a:pt x="5839" y="5738"/>
                  </a:lnTo>
                  <a:lnTo>
                    <a:pt x="5918" y="5705"/>
                  </a:lnTo>
                  <a:lnTo>
                    <a:pt x="5996" y="5669"/>
                  </a:lnTo>
                  <a:lnTo>
                    <a:pt x="6025" y="5655"/>
                  </a:lnTo>
                  <a:lnTo>
                    <a:pt x="6024" y="5643"/>
                  </a:lnTo>
                  <a:lnTo>
                    <a:pt x="6025" y="5610"/>
                  </a:lnTo>
                  <a:lnTo>
                    <a:pt x="6031" y="5578"/>
                  </a:lnTo>
                  <a:lnTo>
                    <a:pt x="6041" y="5546"/>
                  </a:lnTo>
                  <a:lnTo>
                    <a:pt x="6055" y="5517"/>
                  </a:lnTo>
                  <a:lnTo>
                    <a:pt x="6072" y="5489"/>
                  </a:lnTo>
                  <a:lnTo>
                    <a:pt x="6093" y="5464"/>
                  </a:lnTo>
                  <a:lnTo>
                    <a:pt x="6117" y="5442"/>
                  </a:lnTo>
                  <a:lnTo>
                    <a:pt x="6144" y="5423"/>
                  </a:lnTo>
                  <a:lnTo>
                    <a:pt x="6173" y="5408"/>
                  </a:lnTo>
                  <a:lnTo>
                    <a:pt x="6204" y="5397"/>
                  </a:lnTo>
                  <a:lnTo>
                    <a:pt x="6236" y="5390"/>
                  </a:lnTo>
                  <a:lnTo>
                    <a:pt x="6268" y="5387"/>
                  </a:lnTo>
                  <a:lnTo>
                    <a:pt x="6301" y="5388"/>
                  </a:lnTo>
                  <a:lnTo>
                    <a:pt x="6333" y="5394"/>
                  </a:lnTo>
                  <a:lnTo>
                    <a:pt x="6365" y="5404"/>
                  </a:lnTo>
                  <a:lnTo>
                    <a:pt x="6394" y="5418"/>
                  </a:lnTo>
                  <a:lnTo>
                    <a:pt x="6399" y="5421"/>
                  </a:lnTo>
                  <a:lnTo>
                    <a:pt x="6434" y="5395"/>
                  </a:lnTo>
                  <a:lnTo>
                    <a:pt x="6500" y="5340"/>
                  </a:lnTo>
                  <a:lnTo>
                    <a:pt x="6564" y="5283"/>
                  </a:lnTo>
                  <a:lnTo>
                    <a:pt x="6625" y="5224"/>
                  </a:lnTo>
                  <a:lnTo>
                    <a:pt x="6685" y="5162"/>
                  </a:lnTo>
                  <a:lnTo>
                    <a:pt x="6742" y="5098"/>
                  </a:lnTo>
                  <a:lnTo>
                    <a:pt x="6797" y="5032"/>
                  </a:lnTo>
                  <a:lnTo>
                    <a:pt x="6849" y="4964"/>
                  </a:lnTo>
                  <a:lnTo>
                    <a:pt x="6899" y="4894"/>
                  </a:lnTo>
                  <a:lnTo>
                    <a:pt x="6946" y="4822"/>
                  </a:lnTo>
                  <a:lnTo>
                    <a:pt x="6991" y="4748"/>
                  </a:lnTo>
                  <a:lnTo>
                    <a:pt x="7032" y="4672"/>
                  </a:lnTo>
                  <a:lnTo>
                    <a:pt x="7071" y="4595"/>
                  </a:lnTo>
                  <a:lnTo>
                    <a:pt x="7107" y="4517"/>
                  </a:lnTo>
                  <a:lnTo>
                    <a:pt x="7140" y="4438"/>
                  </a:lnTo>
                  <a:lnTo>
                    <a:pt x="7170" y="4357"/>
                  </a:lnTo>
                  <a:lnTo>
                    <a:pt x="7196" y="4276"/>
                  </a:lnTo>
                  <a:lnTo>
                    <a:pt x="7220" y="4193"/>
                  </a:lnTo>
                  <a:lnTo>
                    <a:pt x="7241" y="4110"/>
                  </a:lnTo>
                  <a:lnTo>
                    <a:pt x="7258" y="4026"/>
                  </a:lnTo>
                  <a:lnTo>
                    <a:pt x="7272" y="3942"/>
                  </a:lnTo>
                  <a:lnTo>
                    <a:pt x="7284" y="3856"/>
                  </a:lnTo>
                  <a:lnTo>
                    <a:pt x="7292" y="3771"/>
                  </a:lnTo>
                  <a:lnTo>
                    <a:pt x="7296" y="3685"/>
                  </a:lnTo>
                  <a:close/>
                  <a:moveTo>
                    <a:pt x="3877" y="6161"/>
                  </a:moveTo>
                  <a:lnTo>
                    <a:pt x="3839" y="6144"/>
                  </a:lnTo>
                  <a:lnTo>
                    <a:pt x="3260" y="8127"/>
                  </a:lnTo>
                  <a:lnTo>
                    <a:pt x="4101" y="7592"/>
                  </a:lnTo>
                  <a:lnTo>
                    <a:pt x="4129" y="7577"/>
                  </a:lnTo>
                  <a:lnTo>
                    <a:pt x="4159" y="7565"/>
                  </a:lnTo>
                  <a:lnTo>
                    <a:pt x="4190" y="7557"/>
                  </a:lnTo>
                  <a:lnTo>
                    <a:pt x="4222" y="7553"/>
                  </a:lnTo>
                  <a:lnTo>
                    <a:pt x="4255" y="7554"/>
                  </a:lnTo>
                  <a:lnTo>
                    <a:pt x="4287" y="7558"/>
                  </a:lnTo>
                  <a:lnTo>
                    <a:pt x="4318" y="7567"/>
                  </a:lnTo>
                  <a:lnTo>
                    <a:pt x="4347" y="7580"/>
                  </a:lnTo>
                  <a:lnTo>
                    <a:pt x="4375" y="7596"/>
                  </a:lnTo>
                  <a:lnTo>
                    <a:pt x="4401" y="7616"/>
                  </a:lnTo>
                  <a:lnTo>
                    <a:pt x="4423" y="7639"/>
                  </a:lnTo>
                  <a:lnTo>
                    <a:pt x="4443" y="7664"/>
                  </a:lnTo>
                  <a:lnTo>
                    <a:pt x="5000" y="8499"/>
                  </a:lnTo>
                  <a:lnTo>
                    <a:pt x="5557" y="7664"/>
                  </a:lnTo>
                  <a:lnTo>
                    <a:pt x="5577" y="7639"/>
                  </a:lnTo>
                  <a:lnTo>
                    <a:pt x="5599" y="7616"/>
                  </a:lnTo>
                  <a:lnTo>
                    <a:pt x="5625" y="7596"/>
                  </a:lnTo>
                  <a:lnTo>
                    <a:pt x="5653" y="7580"/>
                  </a:lnTo>
                  <a:lnTo>
                    <a:pt x="5682" y="7567"/>
                  </a:lnTo>
                  <a:lnTo>
                    <a:pt x="5713" y="7558"/>
                  </a:lnTo>
                  <a:lnTo>
                    <a:pt x="5745" y="7554"/>
                  </a:lnTo>
                  <a:lnTo>
                    <a:pt x="5778" y="7553"/>
                  </a:lnTo>
                  <a:lnTo>
                    <a:pt x="5810" y="7557"/>
                  </a:lnTo>
                  <a:lnTo>
                    <a:pt x="5841" y="7565"/>
                  </a:lnTo>
                  <a:lnTo>
                    <a:pt x="5871" y="7577"/>
                  </a:lnTo>
                  <a:lnTo>
                    <a:pt x="5899" y="7592"/>
                  </a:lnTo>
                  <a:lnTo>
                    <a:pt x="6740" y="8127"/>
                  </a:lnTo>
                  <a:lnTo>
                    <a:pt x="6161" y="6144"/>
                  </a:lnTo>
                  <a:lnTo>
                    <a:pt x="6123" y="6161"/>
                  </a:lnTo>
                  <a:lnTo>
                    <a:pt x="6114" y="6165"/>
                  </a:lnTo>
                  <a:lnTo>
                    <a:pt x="6026" y="6202"/>
                  </a:lnTo>
                  <a:lnTo>
                    <a:pt x="6017" y="6205"/>
                  </a:lnTo>
                  <a:lnTo>
                    <a:pt x="5928" y="6238"/>
                  </a:lnTo>
                  <a:lnTo>
                    <a:pt x="5919" y="6241"/>
                  </a:lnTo>
                  <a:lnTo>
                    <a:pt x="5829" y="6271"/>
                  </a:lnTo>
                  <a:lnTo>
                    <a:pt x="5820" y="6274"/>
                  </a:lnTo>
                  <a:lnTo>
                    <a:pt x="5729" y="6300"/>
                  </a:lnTo>
                  <a:lnTo>
                    <a:pt x="5720" y="6303"/>
                  </a:lnTo>
                  <a:lnTo>
                    <a:pt x="5628" y="6326"/>
                  </a:lnTo>
                  <a:lnTo>
                    <a:pt x="5618" y="6328"/>
                  </a:lnTo>
                  <a:lnTo>
                    <a:pt x="5525" y="6347"/>
                  </a:lnTo>
                  <a:lnTo>
                    <a:pt x="5516" y="6349"/>
                  </a:lnTo>
                  <a:lnTo>
                    <a:pt x="5422" y="6365"/>
                  </a:lnTo>
                  <a:lnTo>
                    <a:pt x="5413" y="6366"/>
                  </a:lnTo>
                  <a:lnTo>
                    <a:pt x="5319" y="6379"/>
                  </a:lnTo>
                  <a:lnTo>
                    <a:pt x="5309" y="6380"/>
                  </a:lnTo>
                  <a:lnTo>
                    <a:pt x="5214" y="6389"/>
                  </a:lnTo>
                  <a:lnTo>
                    <a:pt x="5205" y="6389"/>
                  </a:lnTo>
                  <a:lnTo>
                    <a:pt x="5110" y="6395"/>
                  </a:lnTo>
                  <a:lnTo>
                    <a:pt x="5100" y="6395"/>
                  </a:lnTo>
                  <a:lnTo>
                    <a:pt x="5005" y="6397"/>
                  </a:lnTo>
                  <a:lnTo>
                    <a:pt x="4995" y="6397"/>
                  </a:lnTo>
                  <a:lnTo>
                    <a:pt x="4900" y="6395"/>
                  </a:lnTo>
                  <a:lnTo>
                    <a:pt x="4890" y="6395"/>
                  </a:lnTo>
                  <a:lnTo>
                    <a:pt x="4795" y="6389"/>
                  </a:lnTo>
                  <a:lnTo>
                    <a:pt x="4786" y="6389"/>
                  </a:lnTo>
                  <a:lnTo>
                    <a:pt x="4691" y="6380"/>
                  </a:lnTo>
                  <a:lnTo>
                    <a:pt x="4681" y="6379"/>
                  </a:lnTo>
                  <a:lnTo>
                    <a:pt x="4587" y="6366"/>
                  </a:lnTo>
                  <a:lnTo>
                    <a:pt x="4578" y="6365"/>
                  </a:lnTo>
                  <a:lnTo>
                    <a:pt x="4484" y="6349"/>
                  </a:lnTo>
                  <a:lnTo>
                    <a:pt x="4475" y="6347"/>
                  </a:lnTo>
                  <a:lnTo>
                    <a:pt x="4382" y="6328"/>
                  </a:lnTo>
                  <a:lnTo>
                    <a:pt x="4372" y="6326"/>
                  </a:lnTo>
                  <a:lnTo>
                    <a:pt x="4280" y="6303"/>
                  </a:lnTo>
                  <a:lnTo>
                    <a:pt x="4271" y="6300"/>
                  </a:lnTo>
                  <a:lnTo>
                    <a:pt x="4180" y="6274"/>
                  </a:lnTo>
                  <a:lnTo>
                    <a:pt x="4171" y="6271"/>
                  </a:lnTo>
                  <a:lnTo>
                    <a:pt x="4081" y="6241"/>
                  </a:lnTo>
                  <a:lnTo>
                    <a:pt x="4072" y="6238"/>
                  </a:lnTo>
                  <a:lnTo>
                    <a:pt x="3983" y="6205"/>
                  </a:lnTo>
                  <a:lnTo>
                    <a:pt x="3974" y="6202"/>
                  </a:lnTo>
                  <a:lnTo>
                    <a:pt x="3886" y="6165"/>
                  </a:lnTo>
                  <a:lnTo>
                    <a:pt x="3877" y="6161"/>
                  </a:lnTo>
                  <a:close/>
                </a:path>
              </a:pathLst>
            </a:custGeom>
            <a:grpFill/>
            <a:ln>
              <a:noFill/>
            </a:ln>
          </p:spPr>
          <p:txBody>
            <a:bodyPr/>
            <a:lstStyle/>
            <a:p>
              <a:endParaRPr/>
            </a:p>
          </p:txBody>
        </p:sp>
      </p:grpSp>
    </p:spTree>
    <p:extLst>
      <p:ext uri="{BB962C8B-B14F-4D97-AF65-F5344CB8AC3E}">
        <p14:creationId xmlns:p14="http://schemas.microsoft.com/office/powerpoint/2010/main" val="41634345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1AC14D7-E61F-4FF1-80EC-F7781AC6A1A9}"/>
              </a:ext>
            </a:extLst>
          </p:cNvPr>
          <p:cNvSpPr>
            <a:spLocks noGrp="1"/>
          </p:cNvSpPr>
          <p:nvPr>
            <p:ph type="pic" sz="quarter" idx="14"/>
          </p:nvPr>
        </p:nvSpPr>
        <p:spPr/>
      </p:sp>
      <p:sp>
        <p:nvSpPr>
          <p:cNvPr id="2" name="Slide Number Placeholder 1">
            <a:extLst>
              <a:ext uri="{FF2B5EF4-FFF2-40B4-BE49-F238E27FC236}">
                <a16:creationId xmlns:a16="http://schemas.microsoft.com/office/drawing/2014/main" id="{10F0D4D0-F95E-48A5-8FBB-7F9A74A815EE}"/>
              </a:ext>
            </a:extLst>
          </p:cNvPr>
          <p:cNvSpPr>
            <a:spLocks noGrp="1"/>
          </p:cNvSpPr>
          <p:nvPr>
            <p:ph type="sldNum" sz="quarter" idx="4294967295"/>
          </p:nvPr>
        </p:nvSpPr>
        <p:spPr>
          <a:xfrm>
            <a:off x="11226800" y="6348413"/>
            <a:ext cx="965200" cy="252412"/>
          </a:xfrm>
        </p:spPr>
        <p:txBody>
          <a:bodyPr/>
          <a:lstStyle/>
          <a:p>
            <a:fld id="{40FCC99B-2112-4769-A0F7-9B55781EDC8A}" type="slidenum">
              <a:rPr lang="en-PH" smtClean="0"/>
              <a:t>51</a:t>
            </a:fld>
            <a:endParaRPr lang="en-PH" dirty="0"/>
          </a:p>
        </p:txBody>
      </p:sp>
    </p:spTree>
    <p:extLst>
      <p:ext uri="{BB962C8B-B14F-4D97-AF65-F5344CB8AC3E}">
        <p14:creationId xmlns:p14="http://schemas.microsoft.com/office/powerpoint/2010/main" val="3505910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5A00AF6-0393-4F2B-B05D-AC2627A87F35}"/>
              </a:ext>
            </a:extLst>
          </p:cNvPr>
          <p:cNvSpPr>
            <a:spLocks noGrp="1"/>
          </p:cNvSpPr>
          <p:nvPr>
            <p:ph type="ctrTitle"/>
          </p:nvPr>
        </p:nvSpPr>
        <p:spPr/>
        <p:txBody>
          <a:bodyPr/>
          <a:lstStyle/>
          <a:p>
            <a:r>
              <a:t>The Challenge We Face</a:t>
            </a:r>
            <a:endParaRPr lang="en-PH" dirty="0"/>
          </a:p>
        </p:txBody>
      </p:sp>
      <p:sp>
        <p:nvSpPr>
          <p:cNvPr id="4" name="Slide Number Placeholder 3">
            <a:extLst>
              <a:ext uri="{FF2B5EF4-FFF2-40B4-BE49-F238E27FC236}">
                <a16:creationId xmlns:a16="http://schemas.microsoft.com/office/drawing/2014/main" id="{621941B3-1942-4D7A-8A47-758D84DDE13D}"/>
              </a:ext>
            </a:extLst>
          </p:cNvPr>
          <p:cNvSpPr>
            <a:spLocks noGrp="1"/>
          </p:cNvSpPr>
          <p:nvPr>
            <p:ph type="sldNum" sz="quarter" idx="12"/>
          </p:nvPr>
        </p:nvSpPr>
        <p:spPr/>
        <p:txBody>
          <a:bodyPr/>
          <a:lstStyle/>
          <a:p>
            <a:fld id="{40FCC99B-2112-4769-A0F7-9B55781EDC8A}" type="slidenum">
              <a:rPr lang="en-PH" smtClean="0"/>
              <a:pPr/>
              <a:t>6</a:t>
            </a:fld>
            <a:endParaRPr lang="en-PH" dirty="0"/>
          </a:p>
        </p:txBody>
      </p:sp>
      <p:sp>
        <p:nvSpPr>
          <p:cNvPr id="2" name="Subtitle 1">
            <a:extLst>
              <a:ext uri="{FF2B5EF4-FFF2-40B4-BE49-F238E27FC236}">
                <a16:creationId xmlns:a16="http://schemas.microsoft.com/office/drawing/2014/main" id="{0431A3EE-C909-4696-90ED-142065C4D63F}"/>
              </a:ext>
            </a:extLst>
          </p:cNvPr>
          <p:cNvSpPr>
            <a:spLocks noGrp="1"/>
          </p:cNvSpPr>
          <p:nvPr>
            <p:ph type="subTitle" idx="1"/>
          </p:nvPr>
        </p:nvSpPr>
        <p:spPr/>
        <p:txBody>
          <a:bodyPr/>
          <a:lstStyle/>
          <a:p>
            <a:endParaRPr lang="en-PH"/>
          </a:p>
        </p:txBody>
      </p:sp>
    </p:spTree>
    <p:extLst>
      <p:ext uri="{BB962C8B-B14F-4D97-AF65-F5344CB8AC3E}">
        <p14:creationId xmlns:p14="http://schemas.microsoft.com/office/powerpoint/2010/main" val="3764007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0842ABE-E38F-49A2-AFA1-7A74709341C0}"/>
              </a:ext>
            </a:extLst>
          </p:cNvPr>
          <p:cNvSpPr>
            <a:spLocks noGrp="1"/>
          </p:cNvSpPr>
          <p:nvPr>
            <p:ph type="title"/>
          </p:nvPr>
        </p:nvSpPr>
        <p:spPr>
          <a:xfrm>
            <a:off x="571018" y="365126"/>
            <a:ext cx="11049964" cy="578772"/>
          </a:xfrm>
        </p:spPr>
        <p:txBody>
          <a:bodyPr/>
          <a:lstStyle/>
          <a:p>
            <a:r>
              <a:rPr lang="en-US" dirty="0"/>
              <a:t>The Need</a:t>
            </a:r>
            <a:endParaRPr lang="en-PH" dirty="0"/>
          </a:p>
        </p:txBody>
      </p:sp>
      <p:sp>
        <p:nvSpPr>
          <p:cNvPr id="4" name="Slide Number Placeholder 3">
            <a:extLst>
              <a:ext uri="{FF2B5EF4-FFF2-40B4-BE49-F238E27FC236}">
                <a16:creationId xmlns:a16="http://schemas.microsoft.com/office/drawing/2014/main" id="{E170912C-286F-4713-BA86-6A1D6DCCF083}"/>
              </a:ext>
            </a:extLst>
          </p:cNvPr>
          <p:cNvSpPr>
            <a:spLocks noGrp="1"/>
          </p:cNvSpPr>
          <p:nvPr>
            <p:ph type="sldNum" sz="quarter" idx="12"/>
          </p:nvPr>
        </p:nvSpPr>
        <p:spPr/>
        <p:txBody>
          <a:bodyPr/>
          <a:lstStyle/>
          <a:p>
            <a:fld id="{50F76E71-DC84-4890-822E-724286D636E2}" type="slidenum">
              <a:rPr lang="en-PH" smtClean="0"/>
              <a:pPr/>
              <a:t>7</a:t>
            </a:fld>
            <a:endParaRPr lang="en-PH" dirty="0"/>
          </a:p>
        </p:txBody>
      </p:sp>
      <p:grpSp>
        <p:nvGrpSpPr>
          <p:cNvPr id="11" name="Group 10">
            <a:extLst>
              <a:ext uri="{FF2B5EF4-FFF2-40B4-BE49-F238E27FC236}">
                <a16:creationId xmlns:a16="http://schemas.microsoft.com/office/drawing/2014/main" id="{4578D9F3-97DF-4826-977F-7D57CE56119E}"/>
              </a:ext>
            </a:extLst>
          </p:cNvPr>
          <p:cNvGrpSpPr/>
          <p:nvPr/>
        </p:nvGrpSpPr>
        <p:grpSpPr>
          <a:xfrm>
            <a:off x="571018" y="2684408"/>
            <a:ext cx="3272668" cy="767781"/>
            <a:chOff x="8696951" y="2745390"/>
            <a:chExt cx="2915929" cy="929802"/>
          </a:xfrm>
        </p:grpSpPr>
        <p:sp>
          <p:nvSpPr>
            <p:cNvPr id="12" name="TextBox 11">
              <a:extLst>
                <a:ext uri="{FF2B5EF4-FFF2-40B4-BE49-F238E27FC236}">
                  <a16:creationId xmlns:a16="http://schemas.microsoft.com/office/drawing/2014/main" id="{67CB8340-8745-4216-98B5-80F5DE4E0332}"/>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Riverton students reads below grade level by the end of third grade</a:t>
              </a:r>
              <a:endParaRPr lang="en-PH" sz="1400" dirty="0">
                <a:latin typeface="Arial" panose="020B0604020202020204" pitchFamily="34" charset="0"/>
              </a:endParaRPr>
            </a:p>
          </p:txBody>
        </p:sp>
        <p:sp>
          <p:nvSpPr>
            <p:cNvPr id="13" name="TextBox 12">
              <a:extLst>
                <a:ext uri="{FF2B5EF4-FFF2-40B4-BE49-F238E27FC236}">
                  <a16:creationId xmlns:a16="http://schemas.microsoft.com/office/drawing/2014/main" id="{9A666136-61A5-4A9E-BB6F-9CED7D808260}"/>
                </a:ext>
              </a:extLst>
            </p:cNvPr>
            <p:cNvSpPr txBox="1"/>
            <p:nvPr/>
          </p:nvSpPr>
          <p:spPr>
            <a:xfrm>
              <a:off x="8696951" y="2745390"/>
              <a:ext cx="2915929" cy="335453"/>
            </a:xfrm>
            <a:prstGeom prst="rect">
              <a:avLst/>
            </a:prstGeom>
            <a:noFill/>
          </p:spPr>
          <p:txBody>
            <a:bodyPr wrap="square" lIns="0" tIns="0" rIns="0" bIns="0" rtlCol="0">
              <a:spAutoFit/>
            </a:bodyPr>
            <a:lstStyle/>
            <a:p>
              <a:r>
                <a:rPr lang="en-US" b="1" dirty="0">
                  <a:solidFill>
                    <a:schemeClr val="accent1"/>
                  </a:solidFill>
                  <a:latin typeface="Arial" panose="020B0604020202020204" pitchFamily="34" charset="0"/>
                </a:rPr>
                <a:t>1 in 3</a:t>
              </a:r>
              <a:endParaRPr lang="en-PH" b="1" dirty="0">
                <a:solidFill>
                  <a:schemeClr val="accent1"/>
                </a:solidFill>
                <a:latin typeface="Arial" panose="020B0604020202020204" pitchFamily="34" charset="0"/>
              </a:endParaRPr>
            </a:p>
          </p:txBody>
        </p:sp>
      </p:grpSp>
      <p:grpSp>
        <p:nvGrpSpPr>
          <p:cNvPr id="2" name="Group 1">
            <a:extLst>
              <a:ext uri="{FF2B5EF4-FFF2-40B4-BE49-F238E27FC236}">
                <a16:creationId xmlns:a16="http://schemas.microsoft.com/office/drawing/2014/main" id="{1057BEA7-0191-4365-8731-D5723D9B0EF1}"/>
              </a:ext>
            </a:extLst>
          </p:cNvPr>
          <p:cNvGrpSpPr/>
          <p:nvPr/>
        </p:nvGrpSpPr>
        <p:grpSpPr>
          <a:xfrm>
            <a:off x="571018" y="1594053"/>
            <a:ext cx="945340" cy="889280"/>
            <a:chOff x="480780" y="1594053"/>
            <a:chExt cx="945340" cy="889280"/>
          </a:xfrm>
        </p:grpSpPr>
        <p:grpSp>
          <p:nvGrpSpPr>
            <p:cNvPr id="70" name="Group 69">
              <a:extLst>
                <a:ext uri="{FF2B5EF4-FFF2-40B4-BE49-F238E27FC236}">
                  <a16:creationId xmlns:a16="http://schemas.microsoft.com/office/drawing/2014/main" id="{3AEEECDD-4E1B-4026-AAC0-27A142C9E141}"/>
                </a:ext>
              </a:extLst>
            </p:cNvPr>
            <p:cNvGrpSpPr/>
            <p:nvPr/>
          </p:nvGrpSpPr>
          <p:grpSpPr>
            <a:xfrm>
              <a:off x="480780" y="1594053"/>
              <a:ext cx="945340" cy="889280"/>
              <a:chOff x="5521958" y="2644495"/>
              <a:chExt cx="945340" cy="889280"/>
            </a:xfrm>
          </p:grpSpPr>
          <p:grpSp>
            <p:nvGrpSpPr>
              <p:cNvPr id="77" name="Group 76">
                <a:extLst>
                  <a:ext uri="{FF2B5EF4-FFF2-40B4-BE49-F238E27FC236}">
                    <a16:creationId xmlns:a16="http://schemas.microsoft.com/office/drawing/2014/main" id="{7D3B8127-03A6-4572-82C4-51BE266B022C}"/>
                  </a:ext>
                </a:extLst>
              </p:cNvPr>
              <p:cNvGrpSpPr/>
              <p:nvPr/>
            </p:nvGrpSpPr>
            <p:grpSpPr>
              <a:xfrm>
                <a:off x="5521958" y="2644495"/>
                <a:ext cx="945340" cy="889280"/>
                <a:chOff x="1028185" y="1918438"/>
                <a:chExt cx="2493289" cy="2345436"/>
              </a:xfrm>
            </p:grpSpPr>
            <p:sp>
              <p:nvSpPr>
                <p:cNvPr id="79" name="Oval 78">
                  <a:extLst>
                    <a:ext uri="{FF2B5EF4-FFF2-40B4-BE49-F238E27FC236}">
                      <a16:creationId xmlns:a16="http://schemas.microsoft.com/office/drawing/2014/main" id="{A810027F-460E-419D-B908-DC792498F39F}"/>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80" name="Oval 79">
                  <a:extLst>
                    <a:ext uri="{FF2B5EF4-FFF2-40B4-BE49-F238E27FC236}">
                      <a16:creationId xmlns:a16="http://schemas.microsoft.com/office/drawing/2014/main" id="{6114AE90-C582-4E86-A2E6-E7C8465069F5}"/>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81" name="Oval 80">
                  <a:extLst>
                    <a:ext uri="{FF2B5EF4-FFF2-40B4-BE49-F238E27FC236}">
                      <a16:creationId xmlns:a16="http://schemas.microsoft.com/office/drawing/2014/main" id="{8DE552CA-755B-4A16-AB60-3A3B5E3B37EE}"/>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78" name="Oval 77">
                <a:extLst>
                  <a:ext uri="{FF2B5EF4-FFF2-40B4-BE49-F238E27FC236}">
                    <a16:creationId xmlns:a16="http://schemas.microsoft.com/office/drawing/2014/main" id="{D9F6B028-532E-45A9-B09E-F5932FEA80D9}"/>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71" name="Oval 70">
              <a:extLst>
                <a:ext uri="{FF2B5EF4-FFF2-40B4-BE49-F238E27FC236}">
                  <a16:creationId xmlns:a16="http://schemas.microsoft.com/office/drawing/2014/main" id="{44A0446D-9C5B-49F8-B76C-C29E70CFA96E}"/>
                </a:ext>
              </a:extLst>
            </p:cNvPr>
            <p:cNvSpPr>
              <a:spLocks noChangeAspect="1"/>
            </p:cNvSpPr>
            <p:nvPr/>
          </p:nvSpPr>
          <p:spPr>
            <a:xfrm>
              <a:off x="580750" y="1665993"/>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149" name="Group 81"/>
            <p:cNvGrpSpPr/>
            <p:nvPr/>
          </p:nvGrpSpPr>
          <p:grpSpPr>
            <a:xfrm>
              <a:off x="673149" y="1758392"/>
              <a:ext cx="560602" cy="560602"/>
              <a:chOff x="10888678" y="1760585"/>
              <a:chExt cx="633600" cy="633600"/>
            </a:xfrm>
          </p:grpSpPr>
          <p:sp>
            <p:nvSpPr>
              <p:cNvPr id="150" name="Accent"/>
              <p:cNvSpPr/>
              <p:nvPr/>
            </p:nvSpPr>
            <p:spPr>
              <a:xfrm>
                <a:off x="10888678" y="1760585"/>
                <a:ext cx="633600" cy="633600"/>
              </a:xfrm>
              <a:custGeom>
                <a:avLst/>
                <a:gdLst/>
                <a:ahLst/>
                <a:cxnLst/>
                <a:rect l="0" t="0" r="10000" b="10000"/>
                <a:pathLst>
                  <a:path w="10000" h="10000">
                    <a:moveTo>
                      <a:pt x="7752" y="4035"/>
                    </a:moveTo>
                    <a:lnTo>
                      <a:pt x="7734" y="4044"/>
                    </a:lnTo>
                    <a:lnTo>
                      <a:pt x="7716" y="4050"/>
                    </a:lnTo>
                    <a:lnTo>
                      <a:pt x="7697" y="4054"/>
                    </a:lnTo>
                    <a:lnTo>
                      <a:pt x="7677" y="4055"/>
                    </a:lnTo>
                    <a:lnTo>
                      <a:pt x="5852" y="4055"/>
                    </a:lnTo>
                    <a:lnTo>
                      <a:pt x="5832" y="4054"/>
                    </a:lnTo>
                    <a:lnTo>
                      <a:pt x="5813" y="4050"/>
                    </a:lnTo>
                    <a:lnTo>
                      <a:pt x="5795" y="4044"/>
                    </a:lnTo>
                    <a:lnTo>
                      <a:pt x="5777" y="4035"/>
                    </a:lnTo>
                    <a:lnTo>
                      <a:pt x="5761" y="4024"/>
                    </a:lnTo>
                    <a:lnTo>
                      <a:pt x="5746" y="4011"/>
                    </a:lnTo>
                    <a:lnTo>
                      <a:pt x="5733" y="3996"/>
                    </a:lnTo>
                    <a:lnTo>
                      <a:pt x="5722" y="3980"/>
                    </a:lnTo>
                    <a:lnTo>
                      <a:pt x="5713" y="3962"/>
                    </a:lnTo>
                    <a:lnTo>
                      <a:pt x="5707" y="3944"/>
                    </a:lnTo>
                    <a:lnTo>
                      <a:pt x="5703" y="3925"/>
                    </a:lnTo>
                    <a:lnTo>
                      <a:pt x="5702" y="3905"/>
                    </a:lnTo>
                    <a:lnTo>
                      <a:pt x="5703" y="3885"/>
                    </a:lnTo>
                    <a:lnTo>
                      <a:pt x="5707" y="3866"/>
                    </a:lnTo>
                    <a:lnTo>
                      <a:pt x="5713" y="3848"/>
                    </a:lnTo>
                    <a:lnTo>
                      <a:pt x="5722" y="3830"/>
                    </a:lnTo>
                    <a:lnTo>
                      <a:pt x="5733" y="3814"/>
                    </a:lnTo>
                    <a:lnTo>
                      <a:pt x="5746" y="3799"/>
                    </a:lnTo>
                    <a:lnTo>
                      <a:pt x="5761" y="3786"/>
                    </a:lnTo>
                    <a:lnTo>
                      <a:pt x="5777" y="3775"/>
                    </a:lnTo>
                    <a:lnTo>
                      <a:pt x="5795" y="3766"/>
                    </a:lnTo>
                    <a:lnTo>
                      <a:pt x="5813" y="3760"/>
                    </a:lnTo>
                    <a:lnTo>
                      <a:pt x="5832" y="3756"/>
                    </a:lnTo>
                    <a:lnTo>
                      <a:pt x="5852" y="3755"/>
                    </a:lnTo>
                    <a:lnTo>
                      <a:pt x="7677" y="3755"/>
                    </a:lnTo>
                    <a:lnTo>
                      <a:pt x="7697" y="3756"/>
                    </a:lnTo>
                    <a:lnTo>
                      <a:pt x="7716" y="3760"/>
                    </a:lnTo>
                    <a:lnTo>
                      <a:pt x="7734" y="3766"/>
                    </a:lnTo>
                    <a:lnTo>
                      <a:pt x="7752" y="3775"/>
                    </a:lnTo>
                    <a:lnTo>
                      <a:pt x="7768" y="3786"/>
                    </a:lnTo>
                    <a:lnTo>
                      <a:pt x="7783" y="3799"/>
                    </a:lnTo>
                    <a:lnTo>
                      <a:pt x="7796" y="3814"/>
                    </a:lnTo>
                    <a:lnTo>
                      <a:pt x="7807" y="3830"/>
                    </a:lnTo>
                    <a:lnTo>
                      <a:pt x="7816" y="3848"/>
                    </a:lnTo>
                    <a:lnTo>
                      <a:pt x="7822" y="3866"/>
                    </a:lnTo>
                    <a:lnTo>
                      <a:pt x="7826" y="3885"/>
                    </a:lnTo>
                    <a:lnTo>
                      <a:pt x="7827" y="3905"/>
                    </a:lnTo>
                    <a:lnTo>
                      <a:pt x="7826" y="3925"/>
                    </a:lnTo>
                    <a:lnTo>
                      <a:pt x="7822" y="3944"/>
                    </a:lnTo>
                    <a:lnTo>
                      <a:pt x="7816" y="3962"/>
                    </a:lnTo>
                    <a:lnTo>
                      <a:pt x="7807" y="3980"/>
                    </a:lnTo>
                    <a:lnTo>
                      <a:pt x="7796" y="3996"/>
                    </a:lnTo>
                    <a:lnTo>
                      <a:pt x="7783" y="4011"/>
                    </a:lnTo>
                    <a:lnTo>
                      <a:pt x="7768" y="4024"/>
                    </a:lnTo>
                    <a:lnTo>
                      <a:pt x="7752" y="4035"/>
                    </a:lnTo>
                    <a:close/>
                    <a:moveTo>
                      <a:pt x="7752" y="5008"/>
                    </a:moveTo>
                    <a:lnTo>
                      <a:pt x="7734" y="5017"/>
                    </a:lnTo>
                    <a:lnTo>
                      <a:pt x="7716" y="5023"/>
                    </a:lnTo>
                    <a:lnTo>
                      <a:pt x="7697" y="5027"/>
                    </a:lnTo>
                    <a:lnTo>
                      <a:pt x="7677" y="5028"/>
                    </a:lnTo>
                    <a:lnTo>
                      <a:pt x="5852" y="5028"/>
                    </a:lnTo>
                    <a:lnTo>
                      <a:pt x="5832" y="5027"/>
                    </a:lnTo>
                    <a:lnTo>
                      <a:pt x="5813" y="5023"/>
                    </a:lnTo>
                    <a:lnTo>
                      <a:pt x="5795" y="5017"/>
                    </a:lnTo>
                    <a:lnTo>
                      <a:pt x="5777" y="5008"/>
                    </a:lnTo>
                    <a:lnTo>
                      <a:pt x="5761" y="4997"/>
                    </a:lnTo>
                    <a:lnTo>
                      <a:pt x="5746" y="4984"/>
                    </a:lnTo>
                    <a:lnTo>
                      <a:pt x="5733" y="4969"/>
                    </a:lnTo>
                    <a:lnTo>
                      <a:pt x="5722" y="4953"/>
                    </a:lnTo>
                    <a:lnTo>
                      <a:pt x="5713" y="4935"/>
                    </a:lnTo>
                    <a:lnTo>
                      <a:pt x="5707" y="4917"/>
                    </a:lnTo>
                    <a:lnTo>
                      <a:pt x="5703" y="4898"/>
                    </a:lnTo>
                    <a:lnTo>
                      <a:pt x="5702" y="4878"/>
                    </a:lnTo>
                    <a:lnTo>
                      <a:pt x="5703" y="4858"/>
                    </a:lnTo>
                    <a:lnTo>
                      <a:pt x="5707" y="4839"/>
                    </a:lnTo>
                    <a:lnTo>
                      <a:pt x="5713" y="4821"/>
                    </a:lnTo>
                    <a:lnTo>
                      <a:pt x="5722" y="4803"/>
                    </a:lnTo>
                    <a:lnTo>
                      <a:pt x="5733" y="4787"/>
                    </a:lnTo>
                    <a:lnTo>
                      <a:pt x="5746" y="4772"/>
                    </a:lnTo>
                    <a:lnTo>
                      <a:pt x="5761" y="4759"/>
                    </a:lnTo>
                    <a:lnTo>
                      <a:pt x="5777" y="4748"/>
                    </a:lnTo>
                    <a:lnTo>
                      <a:pt x="5795" y="4739"/>
                    </a:lnTo>
                    <a:lnTo>
                      <a:pt x="5813" y="4733"/>
                    </a:lnTo>
                    <a:lnTo>
                      <a:pt x="5832" y="4729"/>
                    </a:lnTo>
                    <a:lnTo>
                      <a:pt x="5852" y="4728"/>
                    </a:lnTo>
                    <a:lnTo>
                      <a:pt x="7677" y="4728"/>
                    </a:lnTo>
                    <a:lnTo>
                      <a:pt x="7697" y="4729"/>
                    </a:lnTo>
                    <a:lnTo>
                      <a:pt x="7716" y="4733"/>
                    </a:lnTo>
                    <a:lnTo>
                      <a:pt x="7734" y="4739"/>
                    </a:lnTo>
                    <a:lnTo>
                      <a:pt x="7752" y="4748"/>
                    </a:lnTo>
                    <a:lnTo>
                      <a:pt x="7768" y="4759"/>
                    </a:lnTo>
                    <a:lnTo>
                      <a:pt x="7783" y="4772"/>
                    </a:lnTo>
                    <a:lnTo>
                      <a:pt x="7796" y="4787"/>
                    </a:lnTo>
                    <a:lnTo>
                      <a:pt x="7807" y="4803"/>
                    </a:lnTo>
                    <a:lnTo>
                      <a:pt x="7816" y="4821"/>
                    </a:lnTo>
                    <a:lnTo>
                      <a:pt x="7822" y="4839"/>
                    </a:lnTo>
                    <a:lnTo>
                      <a:pt x="7826" y="4858"/>
                    </a:lnTo>
                    <a:lnTo>
                      <a:pt x="7827" y="4878"/>
                    </a:lnTo>
                    <a:lnTo>
                      <a:pt x="7826" y="4898"/>
                    </a:lnTo>
                    <a:lnTo>
                      <a:pt x="7822" y="4917"/>
                    </a:lnTo>
                    <a:lnTo>
                      <a:pt x="7816" y="4935"/>
                    </a:lnTo>
                    <a:lnTo>
                      <a:pt x="7807" y="4953"/>
                    </a:lnTo>
                    <a:lnTo>
                      <a:pt x="7796" y="4969"/>
                    </a:lnTo>
                    <a:lnTo>
                      <a:pt x="7783" y="4984"/>
                    </a:lnTo>
                    <a:lnTo>
                      <a:pt x="7768" y="4997"/>
                    </a:lnTo>
                    <a:lnTo>
                      <a:pt x="7752" y="5008"/>
                    </a:lnTo>
                    <a:close/>
                    <a:moveTo>
                      <a:pt x="4223" y="4035"/>
                    </a:moveTo>
                    <a:lnTo>
                      <a:pt x="4205" y="4044"/>
                    </a:lnTo>
                    <a:lnTo>
                      <a:pt x="4187" y="4050"/>
                    </a:lnTo>
                    <a:lnTo>
                      <a:pt x="4168" y="4054"/>
                    </a:lnTo>
                    <a:lnTo>
                      <a:pt x="4148" y="4055"/>
                    </a:lnTo>
                    <a:lnTo>
                      <a:pt x="2323" y="4055"/>
                    </a:lnTo>
                    <a:lnTo>
                      <a:pt x="2303" y="4054"/>
                    </a:lnTo>
                    <a:lnTo>
                      <a:pt x="2284" y="4050"/>
                    </a:lnTo>
                    <a:lnTo>
                      <a:pt x="2266" y="4044"/>
                    </a:lnTo>
                    <a:lnTo>
                      <a:pt x="2248" y="4035"/>
                    </a:lnTo>
                    <a:lnTo>
                      <a:pt x="2232" y="4024"/>
                    </a:lnTo>
                    <a:lnTo>
                      <a:pt x="2217" y="4011"/>
                    </a:lnTo>
                    <a:lnTo>
                      <a:pt x="2204" y="3996"/>
                    </a:lnTo>
                    <a:lnTo>
                      <a:pt x="2193" y="3980"/>
                    </a:lnTo>
                    <a:lnTo>
                      <a:pt x="2184" y="3962"/>
                    </a:lnTo>
                    <a:lnTo>
                      <a:pt x="2178" y="3944"/>
                    </a:lnTo>
                    <a:lnTo>
                      <a:pt x="2174" y="3925"/>
                    </a:lnTo>
                    <a:lnTo>
                      <a:pt x="2173" y="3905"/>
                    </a:lnTo>
                    <a:lnTo>
                      <a:pt x="2174" y="3885"/>
                    </a:lnTo>
                    <a:lnTo>
                      <a:pt x="2178" y="3866"/>
                    </a:lnTo>
                    <a:lnTo>
                      <a:pt x="2184" y="3848"/>
                    </a:lnTo>
                    <a:lnTo>
                      <a:pt x="2193" y="3830"/>
                    </a:lnTo>
                    <a:lnTo>
                      <a:pt x="2204" y="3814"/>
                    </a:lnTo>
                    <a:lnTo>
                      <a:pt x="2217" y="3799"/>
                    </a:lnTo>
                    <a:lnTo>
                      <a:pt x="2232" y="3786"/>
                    </a:lnTo>
                    <a:lnTo>
                      <a:pt x="2248" y="3775"/>
                    </a:lnTo>
                    <a:lnTo>
                      <a:pt x="2266" y="3766"/>
                    </a:lnTo>
                    <a:lnTo>
                      <a:pt x="2284" y="3760"/>
                    </a:lnTo>
                    <a:lnTo>
                      <a:pt x="2303" y="3756"/>
                    </a:lnTo>
                    <a:lnTo>
                      <a:pt x="2323" y="3755"/>
                    </a:lnTo>
                    <a:lnTo>
                      <a:pt x="4148" y="3755"/>
                    </a:lnTo>
                    <a:lnTo>
                      <a:pt x="4168" y="3756"/>
                    </a:lnTo>
                    <a:lnTo>
                      <a:pt x="4187" y="3760"/>
                    </a:lnTo>
                    <a:lnTo>
                      <a:pt x="4205" y="3766"/>
                    </a:lnTo>
                    <a:lnTo>
                      <a:pt x="4223" y="3775"/>
                    </a:lnTo>
                    <a:lnTo>
                      <a:pt x="4239" y="3786"/>
                    </a:lnTo>
                    <a:lnTo>
                      <a:pt x="4254" y="3799"/>
                    </a:lnTo>
                    <a:lnTo>
                      <a:pt x="4267" y="3814"/>
                    </a:lnTo>
                    <a:lnTo>
                      <a:pt x="4278" y="3830"/>
                    </a:lnTo>
                    <a:lnTo>
                      <a:pt x="4287" y="3848"/>
                    </a:lnTo>
                    <a:lnTo>
                      <a:pt x="4293" y="3866"/>
                    </a:lnTo>
                    <a:lnTo>
                      <a:pt x="4297" y="3885"/>
                    </a:lnTo>
                    <a:lnTo>
                      <a:pt x="4298" y="3905"/>
                    </a:lnTo>
                    <a:lnTo>
                      <a:pt x="4297" y="3925"/>
                    </a:lnTo>
                    <a:lnTo>
                      <a:pt x="4293" y="3944"/>
                    </a:lnTo>
                    <a:lnTo>
                      <a:pt x="4287" y="3962"/>
                    </a:lnTo>
                    <a:lnTo>
                      <a:pt x="4278" y="3980"/>
                    </a:lnTo>
                    <a:lnTo>
                      <a:pt x="4267" y="3996"/>
                    </a:lnTo>
                    <a:lnTo>
                      <a:pt x="4254" y="4011"/>
                    </a:lnTo>
                    <a:lnTo>
                      <a:pt x="4239" y="4024"/>
                    </a:lnTo>
                    <a:lnTo>
                      <a:pt x="4223" y="4035"/>
                    </a:lnTo>
                    <a:close/>
                    <a:moveTo>
                      <a:pt x="4223" y="5008"/>
                    </a:moveTo>
                    <a:lnTo>
                      <a:pt x="4205" y="5017"/>
                    </a:lnTo>
                    <a:lnTo>
                      <a:pt x="4187" y="5023"/>
                    </a:lnTo>
                    <a:lnTo>
                      <a:pt x="4168" y="5027"/>
                    </a:lnTo>
                    <a:lnTo>
                      <a:pt x="4148" y="5028"/>
                    </a:lnTo>
                    <a:lnTo>
                      <a:pt x="2323" y="5028"/>
                    </a:lnTo>
                    <a:lnTo>
                      <a:pt x="2303" y="5027"/>
                    </a:lnTo>
                    <a:lnTo>
                      <a:pt x="2284" y="5023"/>
                    </a:lnTo>
                    <a:lnTo>
                      <a:pt x="2266" y="5017"/>
                    </a:lnTo>
                    <a:lnTo>
                      <a:pt x="2248" y="5008"/>
                    </a:lnTo>
                    <a:lnTo>
                      <a:pt x="2232" y="4997"/>
                    </a:lnTo>
                    <a:lnTo>
                      <a:pt x="2217" y="4984"/>
                    </a:lnTo>
                    <a:lnTo>
                      <a:pt x="2204" y="4969"/>
                    </a:lnTo>
                    <a:lnTo>
                      <a:pt x="2193" y="4953"/>
                    </a:lnTo>
                    <a:lnTo>
                      <a:pt x="2184" y="4935"/>
                    </a:lnTo>
                    <a:lnTo>
                      <a:pt x="2178" y="4917"/>
                    </a:lnTo>
                    <a:lnTo>
                      <a:pt x="2174" y="4898"/>
                    </a:lnTo>
                    <a:lnTo>
                      <a:pt x="2173" y="4878"/>
                    </a:lnTo>
                    <a:lnTo>
                      <a:pt x="2174" y="4858"/>
                    </a:lnTo>
                    <a:lnTo>
                      <a:pt x="2178" y="4839"/>
                    </a:lnTo>
                    <a:lnTo>
                      <a:pt x="2184" y="4821"/>
                    </a:lnTo>
                    <a:lnTo>
                      <a:pt x="2193" y="4803"/>
                    </a:lnTo>
                    <a:lnTo>
                      <a:pt x="2204" y="4787"/>
                    </a:lnTo>
                    <a:lnTo>
                      <a:pt x="2217" y="4772"/>
                    </a:lnTo>
                    <a:lnTo>
                      <a:pt x="2232" y="4759"/>
                    </a:lnTo>
                    <a:lnTo>
                      <a:pt x="2248" y="4748"/>
                    </a:lnTo>
                    <a:lnTo>
                      <a:pt x="2266" y="4739"/>
                    </a:lnTo>
                    <a:lnTo>
                      <a:pt x="2284" y="4733"/>
                    </a:lnTo>
                    <a:lnTo>
                      <a:pt x="2303" y="4729"/>
                    </a:lnTo>
                    <a:lnTo>
                      <a:pt x="2323" y="4728"/>
                    </a:lnTo>
                    <a:lnTo>
                      <a:pt x="4148" y="4728"/>
                    </a:lnTo>
                    <a:lnTo>
                      <a:pt x="4168" y="4729"/>
                    </a:lnTo>
                    <a:lnTo>
                      <a:pt x="4187" y="4733"/>
                    </a:lnTo>
                    <a:lnTo>
                      <a:pt x="4205" y="4739"/>
                    </a:lnTo>
                    <a:lnTo>
                      <a:pt x="4223" y="4748"/>
                    </a:lnTo>
                    <a:lnTo>
                      <a:pt x="4239" y="4759"/>
                    </a:lnTo>
                    <a:lnTo>
                      <a:pt x="4254" y="4772"/>
                    </a:lnTo>
                    <a:lnTo>
                      <a:pt x="4267" y="4787"/>
                    </a:lnTo>
                    <a:lnTo>
                      <a:pt x="4278" y="4803"/>
                    </a:lnTo>
                    <a:lnTo>
                      <a:pt x="4287" y="4821"/>
                    </a:lnTo>
                    <a:lnTo>
                      <a:pt x="4293" y="4839"/>
                    </a:lnTo>
                    <a:lnTo>
                      <a:pt x="4297" y="4858"/>
                    </a:lnTo>
                    <a:lnTo>
                      <a:pt x="4298" y="4878"/>
                    </a:lnTo>
                    <a:lnTo>
                      <a:pt x="4297" y="4898"/>
                    </a:lnTo>
                    <a:lnTo>
                      <a:pt x="4293" y="4917"/>
                    </a:lnTo>
                    <a:lnTo>
                      <a:pt x="4287" y="4935"/>
                    </a:lnTo>
                    <a:lnTo>
                      <a:pt x="4278" y="4953"/>
                    </a:lnTo>
                    <a:lnTo>
                      <a:pt x="4267" y="4969"/>
                    </a:lnTo>
                    <a:lnTo>
                      <a:pt x="4254" y="4984"/>
                    </a:lnTo>
                    <a:lnTo>
                      <a:pt x="4239" y="4997"/>
                    </a:lnTo>
                    <a:lnTo>
                      <a:pt x="4223" y="5008"/>
                    </a:lnTo>
                    <a:close/>
                  </a:path>
                </a:pathLst>
              </a:custGeom>
              <a:solidFill>
                <a:schemeClr val="accent1"/>
              </a:solidFill>
              <a:ln>
                <a:noFill/>
              </a:ln>
            </p:spPr>
            <p:txBody>
              <a:bodyPr/>
              <a:lstStyle/>
              <a:p>
                <a:endParaRPr/>
              </a:p>
            </p:txBody>
          </p:sp>
          <p:sp>
            <p:nvSpPr>
              <p:cNvPr id="151" name="Outline"/>
              <p:cNvSpPr/>
              <p:nvPr/>
            </p:nvSpPr>
            <p:spPr>
              <a:xfrm>
                <a:off x="10888678" y="1760585"/>
                <a:ext cx="633600" cy="633600"/>
              </a:xfrm>
              <a:custGeom>
                <a:avLst/>
                <a:gdLst/>
                <a:ahLst/>
                <a:cxnLst/>
                <a:rect l="0" t="0" r="10000" b="10000"/>
                <a:pathLst>
                  <a:path w="10000" h="10000">
                    <a:moveTo>
                      <a:pt x="4852" y="2323"/>
                    </a:moveTo>
                    <a:lnTo>
                      <a:pt x="5000" y="2404"/>
                    </a:lnTo>
                    <a:lnTo>
                      <a:pt x="5148" y="2323"/>
                    </a:lnTo>
                    <a:lnTo>
                      <a:pt x="5167" y="2314"/>
                    </a:lnTo>
                    <a:lnTo>
                      <a:pt x="5446" y="2190"/>
                    </a:lnTo>
                    <a:lnTo>
                      <a:pt x="5463" y="2184"/>
                    </a:lnTo>
                    <a:lnTo>
                      <a:pt x="5751" y="2081"/>
                    </a:lnTo>
                    <a:lnTo>
                      <a:pt x="5768" y="2076"/>
                    </a:lnTo>
                    <a:lnTo>
                      <a:pt x="6061" y="1995"/>
                    </a:lnTo>
                    <a:lnTo>
                      <a:pt x="6077" y="1991"/>
                    </a:lnTo>
                    <a:lnTo>
                      <a:pt x="6373" y="1929"/>
                    </a:lnTo>
                    <a:lnTo>
                      <a:pt x="6388" y="1927"/>
                    </a:lnTo>
                    <a:lnTo>
                      <a:pt x="6683" y="1885"/>
                    </a:lnTo>
                    <a:lnTo>
                      <a:pt x="6698" y="1883"/>
                    </a:lnTo>
                    <a:lnTo>
                      <a:pt x="6988" y="1861"/>
                    </a:lnTo>
                    <a:lnTo>
                      <a:pt x="7004" y="1860"/>
                    </a:lnTo>
                    <a:lnTo>
                      <a:pt x="7287" y="1856"/>
                    </a:lnTo>
                    <a:lnTo>
                      <a:pt x="7303" y="1857"/>
                    </a:lnTo>
                    <a:lnTo>
                      <a:pt x="7575" y="1871"/>
                    </a:lnTo>
                    <a:lnTo>
                      <a:pt x="7593" y="1873"/>
                    </a:lnTo>
                    <a:lnTo>
                      <a:pt x="7851" y="1904"/>
                    </a:lnTo>
                    <a:lnTo>
                      <a:pt x="7870" y="1907"/>
                    </a:lnTo>
                    <a:lnTo>
                      <a:pt x="8111" y="1956"/>
                    </a:lnTo>
                    <a:lnTo>
                      <a:pt x="8132" y="1962"/>
                    </a:lnTo>
                    <a:lnTo>
                      <a:pt x="8353" y="2027"/>
                    </a:lnTo>
                    <a:lnTo>
                      <a:pt x="8377" y="2036"/>
                    </a:lnTo>
                    <a:lnTo>
                      <a:pt x="8574" y="2117"/>
                    </a:lnTo>
                    <a:lnTo>
                      <a:pt x="8602" y="2131"/>
                    </a:lnTo>
                    <a:lnTo>
                      <a:pt x="8773" y="2228"/>
                    </a:lnTo>
                    <a:lnTo>
                      <a:pt x="8801" y="2246"/>
                    </a:lnTo>
                    <a:lnTo>
                      <a:pt x="8826" y="2267"/>
                    </a:lnTo>
                    <a:lnTo>
                      <a:pt x="8848" y="2292"/>
                    </a:lnTo>
                    <a:lnTo>
                      <a:pt x="8866" y="2319"/>
                    </a:lnTo>
                    <a:lnTo>
                      <a:pt x="8881" y="2349"/>
                    </a:lnTo>
                    <a:lnTo>
                      <a:pt x="8891" y="2380"/>
                    </a:lnTo>
                    <a:lnTo>
                      <a:pt x="8898" y="2412"/>
                    </a:lnTo>
                    <a:lnTo>
                      <a:pt x="8900" y="2445"/>
                    </a:lnTo>
                    <a:lnTo>
                      <a:pt x="8900" y="7798"/>
                    </a:lnTo>
                    <a:lnTo>
                      <a:pt x="8898" y="7830"/>
                    </a:lnTo>
                    <a:lnTo>
                      <a:pt x="8892" y="7862"/>
                    </a:lnTo>
                    <a:lnTo>
                      <a:pt x="8881" y="7893"/>
                    </a:lnTo>
                    <a:lnTo>
                      <a:pt x="8867" y="7923"/>
                    </a:lnTo>
                    <a:lnTo>
                      <a:pt x="8849" y="7950"/>
                    </a:lnTo>
                    <a:lnTo>
                      <a:pt x="8827" y="7974"/>
                    </a:lnTo>
                    <a:lnTo>
                      <a:pt x="8803" y="7996"/>
                    </a:lnTo>
                    <a:lnTo>
                      <a:pt x="8776" y="8014"/>
                    </a:lnTo>
                    <a:lnTo>
                      <a:pt x="8747" y="8028"/>
                    </a:lnTo>
                    <a:lnTo>
                      <a:pt x="8716" y="8039"/>
                    </a:lnTo>
                    <a:lnTo>
                      <a:pt x="8684" y="8046"/>
                    </a:lnTo>
                    <a:lnTo>
                      <a:pt x="8652" y="8048"/>
                    </a:lnTo>
                    <a:lnTo>
                      <a:pt x="8619" y="8046"/>
                    </a:lnTo>
                    <a:lnTo>
                      <a:pt x="8587" y="8040"/>
                    </a:lnTo>
                    <a:lnTo>
                      <a:pt x="8556" y="8030"/>
                    </a:lnTo>
                    <a:lnTo>
                      <a:pt x="8527" y="8016"/>
                    </a:lnTo>
                    <a:lnTo>
                      <a:pt x="8370" y="7927"/>
                    </a:lnTo>
                    <a:lnTo>
                      <a:pt x="8199" y="7856"/>
                    </a:lnTo>
                    <a:lnTo>
                      <a:pt x="8001" y="7798"/>
                    </a:lnTo>
                    <a:lnTo>
                      <a:pt x="7780" y="7753"/>
                    </a:lnTo>
                    <a:lnTo>
                      <a:pt x="7540" y="7724"/>
                    </a:lnTo>
                    <a:lnTo>
                      <a:pt x="7285" y="7710"/>
                    </a:lnTo>
                    <a:lnTo>
                      <a:pt x="7019" y="7714"/>
                    </a:lnTo>
                    <a:lnTo>
                      <a:pt x="6745" y="7735"/>
                    </a:lnTo>
                    <a:lnTo>
                      <a:pt x="6466" y="7774"/>
                    </a:lnTo>
                    <a:lnTo>
                      <a:pt x="6187" y="7832"/>
                    </a:lnTo>
                    <a:lnTo>
                      <a:pt x="5910" y="7909"/>
                    </a:lnTo>
                    <a:lnTo>
                      <a:pt x="5640" y="8006"/>
                    </a:lnTo>
                    <a:lnTo>
                      <a:pt x="5378" y="8121"/>
                    </a:lnTo>
                    <a:lnTo>
                      <a:pt x="5119" y="8262"/>
                    </a:lnTo>
                    <a:lnTo>
                      <a:pt x="5106" y="8268"/>
                    </a:lnTo>
                    <a:lnTo>
                      <a:pt x="5096" y="8273"/>
                    </a:lnTo>
                    <a:lnTo>
                      <a:pt x="5093" y="8274"/>
                    </a:lnTo>
                    <a:lnTo>
                      <a:pt x="5091" y="8275"/>
                    </a:lnTo>
                    <a:lnTo>
                      <a:pt x="5075" y="8280"/>
                    </a:lnTo>
                    <a:lnTo>
                      <a:pt x="5065" y="8283"/>
                    </a:lnTo>
                    <a:lnTo>
                      <a:pt x="5063" y="8284"/>
                    </a:lnTo>
                    <a:lnTo>
                      <a:pt x="5062" y="8284"/>
                    </a:lnTo>
                    <a:lnTo>
                      <a:pt x="5042" y="8288"/>
                    </a:lnTo>
                    <a:lnTo>
                      <a:pt x="5033" y="8290"/>
                    </a:lnTo>
                    <a:lnTo>
                      <a:pt x="5032" y="8290"/>
                    </a:lnTo>
                    <a:lnTo>
                      <a:pt x="5031" y="8290"/>
                    </a:lnTo>
                    <a:lnTo>
                      <a:pt x="5000" y="8292"/>
                    </a:lnTo>
                    <a:lnTo>
                      <a:pt x="5000" y="8292"/>
                    </a:lnTo>
                    <a:lnTo>
                      <a:pt x="5000" y="8292"/>
                    </a:lnTo>
                    <a:lnTo>
                      <a:pt x="4969" y="8290"/>
                    </a:lnTo>
                    <a:lnTo>
                      <a:pt x="4968" y="8290"/>
                    </a:lnTo>
                    <a:lnTo>
                      <a:pt x="4967" y="8290"/>
                    </a:lnTo>
                    <a:lnTo>
                      <a:pt x="4958" y="8288"/>
                    </a:lnTo>
                    <a:lnTo>
                      <a:pt x="4938" y="8284"/>
                    </a:lnTo>
                    <a:lnTo>
                      <a:pt x="4937" y="8284"/>
                    </a:lnTo>
                    <a:lnTo>
                      <a:pt x="4935" y="8283"/>
                    </a:lnTo>
                    <a:lnTo>
                      <a:pt x="4925" y="8280"/>
                    </a:lnTo>
                    <a:lnTo>
                      <a:pt x="4909" y="8275"/>
                    </a:lnTo>
                    <a:lnTo>
                      <a:pt x="4907" y="8274"/>
                    </a:lnTo>
                    <a:lnTo>
                      <a:pt x="4904" y="8273"/>
                    </a:lnTo>
                    <a:lnTo>
                      <a:pt x="4894" y="8268"/>
                    </a:lnTo>
                    <a:lnTo>
                      <a:pt x="4881" y="8262"/>
                    </a:lnTo>
                    <a:lnTo>
                      <a:pt x="4622" y="8121"/>
                    </a:lnTo>
                    <a:lnTo>
                      <a:pt x="4360" y="8006"/>
                    </a:lnTo>
                    <a:lnTo>
                      <a:pt x="4090" y="7909"/>
                    </a:lnTo>
                    <a:lnTo>
                      <a:pt x="3813" y="7832"/>
                    </a:lnTo>
                    <a:lnTo>
                      <a:pt x="3534" y="7774"/>
                    </a:lnTo>
                    <a:lnTo>
                      <a:pt x="3255" y="7735"/>
                    </a:lnTo>
                    <a:lnTo>
                      <a:pt x="2981" y="7714"/>
                    </a:lnTo>
                    <a:lnTo>
                      <a:pt x="2715" y="7710"/>
                    </a:lnTo>
                    <a:lnTo>
                      <a:pt x="2460" y="7724"/>
                    </a:lnTo>
                    <a:lnTo>
                      <a:pt x="2220" y="7753"/>
                    </a:lnTo>
                    <a:lnTo>
                      <a:pt x="1999" y="7798"/>
                    </a:lnTo>
                    <a:lnTo>
                      <a:pt x="1801" y="7856"/>
                    </a:lnTo>
                    <a:lnTo>
                      <a:pt x="1630" y="7927"/>
                    </a:lnTo>
                    <a:lnTo>
                      <a:pt x="1473" y="8016"/>
                    </a:lnTo>
                    <a:lnTo>
                      <a:pt x="1444" y="8030"/>
                    </a:lnTo>
                    <a:lnTo>
                      <a:pt x="1413" y="8040"/>
                    </a:lnTo>
                    <a:lnTo>
                      <a:pt x="1381" y="8046"/>
                    </a:lnTo>
                    <a:lnTo>
                      <a:pt x="1348" y="8048"/>
                    </a:lnTo>
                    <a:lnTo>
                      <a:pt x="1316" y="8046"/>
                    </a:lnTo>
                    <a:lnTo>
                      <a:pt x="1284" y="8039"/>
                    </a:lnTo>
                    <a:lnTo>
                      <a:pt x="1253" y="8028"/>
                    </a:lnTo>
                    <a:lnTo>
                      <a:pt x="1224" y="8014"/>
                    </a:lnTo>
                    <a:lnTo>
                      <a:pt x="1197" y="7996"/>
                    </a:lnTo>
                    <a:lnTo>
                      <a:pt x="1173" y="7974"/>
                    </a:lnTo>
                    <a:lnTo>
                      <a:pt x="1151" y="7950"/>
                    </a:lnTo>
                    <a:lnTo>
                      <a:pt x="1133" y="7923"/>
                    </a:lnTo>
                    <a:lnTo>
                      <a:pt x="1119" y="7893"/>
                    </a:lnTo>
                    <a:lnTo>
                      <a:pt x="1108" y="7862"/>
                    </a:lnTo>
                    <a:lnTo>
                      <a:pt x="1102" y="7830"/>
                    </a:lnTo>
                    <a:lnTo>
                      <a:pt x="1100" y="7798"/>
                    </a:lnTo>
                    <a:lnTo>
                      <a:pt x="1100" y="2445"/>
                    </a:lnTo>
                    <a:lnTo>
                      <a:pt x="1102" y="2412"/>
                    </a:lnTo>
                    <a:lnTo>
                      <a:pt x="1109" y="2380"/>
                    </a:lnTo>
                    <a:lnTo>
                      <a:pt x="1119" y="2349"/>
                    </a:lnTo>
                    <a:lnTo>
                      <a:pt x="1134" y="2319"/>
                    </a:lnTo>
                    <a:lnTo>
                      <a:pt x="1152" y="2292"/>
                    </a:lnTo>
                    <a:lnTo>
                      <a:pt x="1174" y="2267"/>
                    </a:lnTo>
                    <a:lnTo>
                      <a:pt x="1199" y="2246"/>
                    </a:lnTo>
                    <a:lnTo>
                      <a:pt x="1227" y="2228"/>
                    </a:lnTo>
                    <a:lnTo>
                      <a:pt x="1398" y="2131"/>
                    </a:lnTo>
                    <a:lnTo>
                      <a:pt x="1426" y="2117"/>
                    </a:lnTo>
                    <a:lnTo>
                      <a:pt x="1623" y="2036"/>
                    </a:lnTo>
                    <a:lnTo>
                      <a:pt x="1647" y="2027"/>
                    </a:lnTo>
                    <a:lnTo>
                      <a:pt x="1868" y="1962"/>
                    </a:lnTo>
                    <a:lnTo>
                      <a:pt x="1889" y="1956"/>
                    </a:lnTo>
                    <a:lnTo>
                      <a:pt x="2130" y="1907"/>
                    </a:lnTo>
                    <a:lnTo>
                      <a:pt x="2149" y="1904"/>
                    </a:lnTo>
                    <a:lnTo>
                      <a:pt x="2407" y="1873"/>
                    </a:lnTo>
                    <a:lnTo>
                      <a:pt x="2425" y="1871"/>
                    </a:lnTo>
                    <a:lnTo>
                      <a:pt x="2697" y="1857"/>
                    </a:lnTo>
                    <a:lnTo>
                      <a:pt x="2713" y="1856"/>
                    </a:lnTo>
                    <a:lnTo>
                      <a:pt x="2996" y="1860"/>
                    </a:lnTo>
                    <a:lnTo>
                      <a:pt x="3012" y="1861"/>
                    </a:lnTo>
                    <a:lnTo>
                      <a:pt x="3302" y="1883"/>
                    </a:lnTo>
                    <a:lnTo>
                      <a:pt x="3317" y="1885"/>
                    </a:lnTo>
                    <a:lnTo>
                      <a:pt x="3612" y="1927"/>
                    </a:lnTo>
                    <a:lnTo>
                      <a:pt x="3627" y="1929"/>
                    </a:lnTo>
                    <a:lnTo>
                      <a:pt x="3923" y="1991"/>
                    </a:lnTo>
                    <a:lnTo>
                      <a:pt x="3939" y="1995"/>
                    </a:lnTo>
                    <a:lnTo>
                      <a:pt x="4232" y="2076"/>
                    </a:lnTo>
                    <a:lnTo>
                      <a:pt x="4249" y="2081"/>
                    </a:lnTo>
                    <a:lnTo>
                      <a:pt x="4537" y="2184"/>
                    </a:lnTo>
                    <a:lnTo>
                      <a:pt x="4554" y="2190"/>
                    </a:lnTo>
                    <a:lnTo>
                      <a:pt x="4833" y="2314"/>
                    </a:lnTo>
                    <a:lnTo>
                      <a:pt x="4852" y="2323"/>
                    </a:lnTo>
                    <a:close/>
                    <a:moveTo>
                      <a:pt x="5378" y="2767"/>
                    </a:moveTo>
                    <a:lnTo>
                      <a:pt x="5250" y="2837"/>
                    </a:lnTo>
                    <a:lnTo>
                      <a:pt x="5250" y="7631"/>
                    </a:lnTo>
                    <a:lnTo>
                      <a:pt x="5446" y="7544"/>
                    </a:lnTo>
                    <a:lnTo>
                      <a:pt x="5463" y="7538"/>
                    </a:lnTo>
                    <a:lnTo>
                      <a:pt x="5751" y="7435"/>
                    </a:lnTo>
                    <a:lnTo>
                      <a:pt x="5768" y="7430"/>
                    </a:lnTo>
                    <a:lnTo>
                      <a:pt x="6061" y="7349"/>
                    </a:lnTo>
                    <a:lnTo>
                      <a:pt x="6077" y="7345"/>
                    </a:lnTo>
                    <a:lnTo>
                      <a:pt x="6373" y="7283"/>
                    </a:lnTo>
                    <a:lnTo>
                      <a:pt x="6388" y="7281"/>
                    </a:lnTo>
                    <a:lnTo>
                      <a:pt x="6683" y="7239"/>
                    </a:lnTo>
                    <a:lnTo>
                      <a:pt x="6698" y="7237"/>
                    </a:lnTo>
                    <a:lnTo>
                      <a:pt x="6988" y="7215"/>
                    </a:lnTo>
                    <a:lnTo>
                      <a:pt x="7004" y="7214"/>
                    </a:lnTo>
                    <a:lnTo>
                      <a:pt x="7287" y="7210"/>
                    </a:lnTo>
                    <a:lnTo>
                      <a:pt x="7303" y="7210"/>
                    </a:lnTo>
                    <a:lnTo>
                      <a:pt x="7575" y="7225"/>
                    </a:lnTo>
                    <a:lnTo>
                      <a:pt x="7593" y="7226"/>
                    </a:lnTo>
                    <a:lnTo>
                      <a:pt x="7851" y="7258"/>
                    </a:lnTo>
                    <a:lnTo>
                      <a:pt x="7870" y="7261"/>
                    </a:lnTo>
                    <a:lnTo>
                      <a:pt x="8111" y="7310"/>
                    </a:lnTo>
                    <a:lnTo>
                      <a:pt x="8132" y="7315"/>
                    </a:lnTo>
                    <a:lnTo>
                      <a:pt x="8353" y="7380"/>
                    </a:lnTo>
                    <a:lnTo>
                      <a:pt x="8377" y="7389"/>
                    </a:lnTo>
                    <a:lnTo>
                      <a:pt x="8400" y="7398"/>
                    </a:lnTo>
                    <a:lnTo>
                      <a:pt x="8400" y="2591"/>
                    </a:lnTo>
                    <a:lnTo>
                      <a:pt x="8369" y="2573"/>
                    </a:lnTo>
                    <a:lnTo>
                      <a:pt x="8198" y="2503"/>
                    </a:lnTo>
                    <a:lnTo>
                      <a:pt x="8001" y="2444"/>
                    </a:lnTo>
                    <a:lnTo>
                      <a:pt x="7780" y="2399"/>
                    </a:lnTo>
                    <a:lnTo>
                      <a:pt x="7540" y="2370"/>
                    </a:lnTo>
                    <a:lnTo>
                      <a:pt x="7285" y="2356"/>
                    </a:lnTo>
                    <a:lnTo>
                      <a:pt x="7019" y="2360"/>
                    </a:lnTo>
                    <a:lnTo>
                      <a:pt x="6745" y="2381"/>
                    </a:lnTo>
                    <a:lnTo>
                      <a:pt x="6466" y="2421"/>
                    </a:lnTo>
                    <a:lnTo>
                      <a:pt x="6187" y="2478"/>
                    </a:lnTo>
                    <a:lnTo>
                      <a:pt x="5910" y="2555"/>
                    </a:lnTo>
                    <a:lnTo>
                      <a:pt x="5640" y="2652"/>
                    </a:lnTo>
                    <a:lnTo>
                      <a:pt x="5378" y="2767"/>
                    </a:lnTo>
                    <a:close/>
                    <a:moveTo>
                      <a:pt x="1600" y="2591"/>
                    </a:moveTo>
                    <a:lnTo>
                      <a:pt x="1600" y="7398"/>
                    </a:lnTo>
                    <a:lnTo>
                      <a:pt x="1623" y="7389"/>
                    </a:lnTo>
                    <a:lnTo>
                      <a:pt x="1647" y="7380"/>
                    </a:lnTo>
                    <a:lnTo>
                      <a:pt x="1868" y="7315"/>
                    </a:lnTo>
                    <a:lnTo>
                      <a:pt x="1889" y="7310"/>
                    </a:lnTo>
                    <a:lnTo>
                      <a:pt x="2130" y="7261"/>
                    </a:lnTo>
                    <a:lnTo>
                      <a:pt x="2149" y="7258"/>
                    </a:lnTo>
                    <a:lnTo>
                      <a:pt x="2407" y="7226"/>
                    </a:lnTo>
                    <a:lnTo>
                      <a:pt x="2425" y="7225"/>
                    </a:lnTo>
                    <a:lnTo>
                      <a:pt x="2697" y="7210"/>
                    </a:lnTo>
                    <a:lnTo>
                      <a:pt x="2713" y="7210"/>
                    </a:lnTo>
                    <a:lnTo>
                      <a:pt x="2996" y="7214"/>
                    </a:lnTo>
                    <a:lnTo>
                      <a:pt x="3012" y="7215"/>
                    </a:lnTo>
                    <a:lnTo>
                      <a:pt x="3302" y="7237"/>
                    </a:lnTo>
                    <a:lnTo>
                      <a:pt x="3317" y="7239"/>
                    </a:lnTo>
                    <a:lnTo>
                      <a:pt x="3612" y="7281"/>
                    </a:lnTo>
                    <a:lnTo>
                      <a:pt x="3627" y="7283"/>
                    </a:lnTo>
                    <a:lnTo>
                      <a:pt x="3923" y="7345"/>
                    </a:lnTo>
                    <a:lnTo>
                      <a:pt x="3939" y="7349"/>
                    </a:lnTo>
                    <a:lnTo>
                      <a:pt x="4232" y="7430"/>
                    </a:lnTo>
                    <a:lnTo>
                      <a:pt x="4249" y="7435"/>
                    </a:lnTo>
                    <a:lnTo>
                      <a:pt x="4537" y="7538"/>
                    </a:lnTo>
                    <a:lnTo>
                      <a:pt x="4554" y="7544"/>
                    </a:lnTo>
                    <a:lnTo>
                      <a:pt x="4750" y="7631"/>
                    </a:lnTo>
                    <a:lnTo>
                      <a:pt x="4750" y="2837"/>
                    </a:lnTo>
                    <a:lnTo>
                      <a:pt x="4622" y="2767"/>
                    </a:lnTo>
                    <a:lnTo>
                      <a:pt x="4360" y="2652"/>
                    </a:lnTo>
                    <a:lnTo>
                      <a:pt x="4090" y="2555"/>
                    </a:lnTo>
                    <a:lnTo>
                      <a:pt x="3813" y="2478"/>
                    </a:lnTo>
                    <a:lnTo>
                      <a:pt x="3534" y="2421"/>
                    </a:lnTo>
                    <a:lnTo>
                      <a:pt x="3255" y="2381"/>
                    </a:lnTo>
                    <a:lnTo>
                      <a:pt x="2981" y="2360"/>
                    </a:lnTo>
                    <a:lnTo>
                      <a:pt x="2715" y="2356"/>
                    </a:lnTo>
                    <a:lnTo>
                      <a:pt x="2460" y="2370"/>
                    </a:lnTo>
                    <a:lnTo>
                      <a:pt x="2220" y="2399"/>
                    </a:lnTo>
                    <a:lnTo>
                      <a:pt x="1999" y="2444"/>
                    </a:lnTo>
                    <a:lnTo>
                      <a:pt x="1802" y="2503"/>
                    </a:lnTo>
                    <a:lnTo>
                      <a:pt x="1631" y="2573"/>
                    </a:lnTo>
                    <a:lnTo>
                      <a:pt x="1600" y="2591"/>
                    </a:lnTo>
                    <a:close/>
                  </a:path>
                </a:pathLst>
              </a:custGeom>
              <a:solidFill>
                <a:schemeClr val="accent1">
                  <a:lumMod val="50000"/>
                </a:schemeClr>
              </a:solidFill>
              <a:ln>
                <a:noFill/>
              </a:ln>
            </p:spPr>
            <p:txBody>
              <a:bodyPr/>
              <a:lstStyle/>
              <a:p>
                <a:endParaRPr/>
              </a:p>
            </p:txBody>
          </p:sp>
        </p:grpSp>
      </p:grpSp>
      <p:grpSp>
        <p:nvGrpSpPr>
          <p:cNvPr id="107" name="Group 106">
            <a:extLst>
              <a:ext uri="{FF2B5EF4-FFF2-40B4-BE49-F238E27FC236}">
                <a16:creationId xmlns:a16="http://schemas.microsoft.com/office/drawing/2014/main" id="{2A48BC2B-76CB-48B2-BCE1-2AFED898D289}"/>
              </a:ext>
            </a:extLst>
          </p:cNvPr>
          <p:cNvGrpSpPr/>
          <p:nvPr/>
        </p:nvGrpSpPr>
        <p:grpSpPr>
          <a:xfrm>
            <a:off x="571018" y="4825724"/>
            <a:ext cx="3272668" cy="767781"/>
            <a:chOff x="8696951" y="2745390"/>
            <a:chExt cx="2915929" cy="929802"/>
          </a:xfrm>
        </p:grpSpPr>
        <p:sp>
          <p:nvSpPr>
            <p:cNvPr id="108" name="TextBox 107">
              <a:extLst>
                <a:ext uri="{FF2B5EF4-FFF2-40B4-BE49-F238E27FC236}">
                  <a16:creationId xmlns:a16="http://schemas.microsoft.com/office/drawing/2014/main" id="{F87319A7-FA76-448E-936C-6AFF82058E1F}"/>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district college enrollment rate, versus 78% in nearby affluent districts</a:t>
              </a:r>
              <a:endParaRPr lang="en-PH" sz="1400" dirty="0">
                <a:latin typeface="Arial" panose="020B0604020202020204" pitchFamily="34" charset="0"/>
              </a:endParaRPr>
            </a:p>
          </p:txBody>
        </p:sp>
        <p:sp>
          <p:nvSpPr>
            <p:cNvPr id="109" name="TextBox 108">
              <a:extLst>
                <a:ext uri="{FF2B5EF4-FFF2-40B4-BE49-F238E27FC236}">
                  <a16:creationId xmlns:a16="http://schemas.microsoft.com/office/drawing/2014/main" id="{75B4A0D7-118A-4E86-BB60-01AA56E99020}"/>
                </a:ext>
              </a:extLst>
            </p:cNvPr>
            <p:cNvSpPr txBox="1"/>
            <p:nvPr/>
          </p:nvSpPr>
          <p:spPr>
            <a:xfrm>
              <a:off x="8696951" y="2745390"/>
              <a:ext cx="2915929" cy="335453"/>
            </a:xfrm>
            <a:prstGeom prst="rect">
              <a:avLst/>
            </a:prstGeom>
            <a:noFill/>
          </p:spPr>
          <p:txBody>
            <a:bodyPr wrap="square" lIns="0" tIns="0" rIns="0" bIns="0" rtlCol="0">
              <a:spAutoFit/>
            </a:bodyPr>
            <a:lstStyle/>
            <a:p>
              <a:r>
                <a:rPr lang="en-US" b="1" dirty="0">
                  <a:solidFill>
                    <a:schemeClr val="accent1"/>
                  </a:solidFill>
                  <a:latin typeface="Arial" panose="020B0604020202020204" pitchFamily="34" charset="0"/>
                </a:rPr>
                <a:t>54%</a:t>
              </a:r>
              <a:endParaRPr lang="en-PH" b="1" dirty="0">
                <a:solidFill>
                  <a:schemeClr val="accent1"/>
                </a:solidFill>
                <a:latin typeface="Arial" panose="020B0604020202020204" pitchFamily="34" charset="0"/>
              </a:endParaRPr>
            </a:p>
          </p:txBody>
        </p:sp>
      </p:grpSp>
      <p:grpSp>
        <p:nvGrpSpPr>
          <p:cNvPr id="116" name="Group 115">
            <a:extLst>
              <a:ext uri="{FF2B5EF4-FFF2-40B4-BE49-F238E27FC236}">
                <a16:creationId xmlns:a16="http://schemas.microsoft.com/office/drawing/2014/main" id="{B987F8D7-8029-4C7F-90AC-AC9F41DF89DD}"/>
              </a:ext>
            </a:extLst>
          </p:cNvPr>
          <p:cNvGrpSpPr/>
          <p:nvPr/>
        </p:nvGrpSpPr>
        <p:grpSpPr>
          <a:xfrm>
            <a:off x="571018" y="3735369"/>
            <a:ext cx="945340" cy="889280"/>
            <a:chOff x="480780" y="1594053"/>
            <a:chExt cx="945340" cy="889280"/>
          </a:xfrm>
        </p:grpSpPr>
        <p:grpSp>
          <p:nvGrpSpPr>
            <p:cNvPr id="117" name="Group 116">
              <a:extLst>
                <a:ext uri="{FF2B5EF4-FFF2-40B4-BE49-F238E27FC236}">
                  <a16:creationId xmlns:a16="http://schemas.microsoft.com/office/drawing/2014/main" id="{56CD6517-A709-4E50-8ABE-CC0D25166FC1}"/>
                </a:ext>
              </a:extLst>
            </p:cNvPr>
            <p:cNvGrpSpPr/>
            <p:nvPr/>
          </p:nvGrpSpPr>
          <p:grpSpPr>
            <a:xfrm>
              <a:off x="480780" y="1594053"/>
              <a:ext cx="945340" cy="889280"/>
              <a:chOff x="5521958" y="2644495"/>
              <a:chExt cx="945340" cy="889280"/>
            </a:xfrm>
          </p:grpSpPr>
          <p:grpSp>
            <p:nvGrpSpPr>
              <p:cNvPr id="122" name="Group 121">
                <a:extLst>
                  <a:ext uri="{FF2B5EF4-FFF2-40B4-BE49-F238E27FC236}">
                    <a16:creationId xmlns:a16="http://schemas.microsoft.com/office/drawing/2014/main" id="{F0E8E125-F7DE-4D6B-8E23-8FF5F5E08AF8}"/>
                  </a:ext>
                </a:extLst>
              </p:cNvPr>
              <p:cNvGrpSpPr/>
              <p:nvPr/>
            </p:nvGrpSpPr>
            <p:grpSpPr>
              <a:xfrm>
                <a:off x="5521958" y="2644495"/>
                <a:ext cx="945340" cy="889280"/>
                <a:chOff x="1028185" y="1918438"/>
                <a:chExt cx="2493289" cy="2345436"/>
              </a:xfrm>
            </p:grpSpPr>
            <p:sp>
              <p:nvSpPr>
                <p:cNvPr id="124" name="Oval 123">
                  <a:extLst>
                    <a:ext uri="{FF2B5EF4-FFF2-40B4-BE49-F238E27FC236}">
                      <a16:creationId xmlns:a16="http://schemas.microsoft.com/office/drawing/2014/main" id="{EAD74D69-0F83-4228-BD8E-5770164AFD57}"/>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25" name="Oval 124">
                  <a:extLst>
                    <a:ext uri="{FF2B5EF4-FFF2-40B4-BE49-F238E27FC236}">
                      <a16:creationId xmlns:a16="http://schemas.microsoft.com/office/drawing/2014/main" id="{45F858E7-56A9-47BC-BD0D-F3B41DC628E6}"/>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26" name="Oval 125">
                  <a:extLst>
                    <a:ext uri="{FF2B5EF4-FFF2-40B4-BE49-F238E27FC236}">
                      <a16:creationId xmlns:a16="http://schemas.microsoft.com/office/drawing/2014/main" id="{59808661-D2CD-4E85-9C4B-156FFD98FA3D}"/>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123" name="Oval 122">
                <a:extLst>
                  <a:ext uri="{FF2B5EF4-FFF2-40B4-BE49-F238E27FC236}">
                    <a16:creationId xmlns:a16="http://schemas.microsoft.com/office/drawing/2014/main" id="{4DA23172-BC52-4DF9-A182-0D4096D91BB0}"/>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118" name="Oval 117">
              <a:extLst>
                <a:ext uri="{FF2B5EF4-FFF2-40B4-BE49-F238E27FC236}">
                  <a16:creationId xmlns:a16="http://schemas.microsoft.com/office/drawing/2014/main" id="{F675F015-C1C2-4D8E-86B2-AF907425EB04}"/>
                </a:ext>
              </a:extLst>
            </p:cNvPr>
            <p:cNvSpPr>
              <a:spLocks noChangeAspect="1"/>
            </p:cNvSpPr>
            <p:nvPr/>
          </p:nvSpPr>
          <p:spPr>
            <a:xfrm>
              <a:off x="580750" y="1665993"/>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152" name="Group 118"/>
            <p:cNvGrpSpPr/>
            <p:nvPr/>
          </p:nvGrpSpPr>
          <p:grpSpPr>
            <a:xfrm>
              <a:off x="673149" y="1758392"/>
              <a:ext cx="560602" cy="560602"/>
              <a:chOff x="6359457" y="5358687"/>
              <a:chExt cx="633600" cy="633600"/>
            </a:xfrm>
          </p:grpSpPr>
          <p:sp>
            <p:nvSpPr>
              <p:cNvPr id="153" name="Accent"/>
              <p:cNvSpPr/>
              <p:nvPr/>
            </p:nvSpPr>
            <p:spPr>
              <a:xfrm>
                <a:off x="6359457" y="5358687"/>
                <a:ext cx="633600" cy="633600"/>
              </a:xfrm>
              <a:custGeom>
                <a:avLst/>
                <a:gdLst/>
                <a:ahLst/>
                <a:cxnLst/>
                <a:rect l="0" t="0" r="10000" b="10000"/>
                <a:pathLst>
                  <a:path w="10000" h="10000">
                    <a:moveTo>
                      <a:pt x="8950" y="6421"/>
                    </a:moveTo>
                    <a:lnTo>
                      <a:pt x="8950" y="6436"/>
                    </a:lnTo>
                    <a:lnTo>
                      <a:pt x="8950" y="6451"/>
                    </a:lnTo>
                    <a:lnTo>
                      <a:pt x="8949" y="6465"/>
                    </a:lnTo>
                    <a:lnTo>
                      <a:pt x="8948" y="6480"/>
                    </a:lnTo>
                    <a:lnTo>
                      <a:pt x="8946" y="6494"/>
                    </a:lnTo>
                    <a:lnTo>
                      <a:pt x="8943" y="6508"/>
                    </a:lnTo>
                    <a:lnTo>
                      <a:pt x="8940" y="6522"/>
                    </a:lnTo>
                    <a:lnTo>
                      <a:pt x="8937" y="6536"/>
                    </a:lnTo>
                    <a:lnTo>
                      <a:pt x="8933" y="6550"/>
                    </a:lnTo>
                    <a:lnTo>
                      <a:pt x="8928" y="6564"/>
                    </a:lnTo>
                    <a:lnTo>
                      <a:pt x="8923" y="6578"/>
                    </a:lnTo>
                    <a:lnTo>
                      <a:pt x="8918" y="6591"/>
                    </a:lnTo>
                    <a:lnTo>
                      <a:pt x="8912" y="6604"/>
                    </a:lnTo>
                    <a:lnTo>
                      <a:pt x="8905" y="6617"/>
                    </a:lnTo>
                    <a:lnTo>
                      <a:pt x="8898" y="6630"/>
                    </a:lnTo>
                    <a:lnTo>
                      <a:pt x="8890" y="6642"/>
                    </a:lnTo>
                    <a:lnTo>
                      <a:pt x="8883" y="6655"/>
                    </a:lnTo>
                    <a:lnTo>
                      <a:pt x="8874" y="6666"/>
                    </a:lnTo>
                    <a:lnTo>
                      <a:pt x="8865" y="6678"/>
                    </a:lnTo>
                    <a:lnTo>
                      <a:pt x="8856" y="6689"/>
                    </a:lnTo>
                    <a:lnTo>
                      <a:pt x="8846" y="6700"/>
                    </a:lnTo>
                    <a:lnTo>
                      <a:pt x="8836" y="6710"/>
                    </a:lnTo>
                    <a:lnTo>
                      <a:pt x="8826" y="6720"/>
                    </a:lnTo>
                    <a:lnTo>
                      <a:pt x="8815" y="6729"/>
                    </a:lnTo>
                    <a:lnTo>
                      <a:pt x="8804" y="6738"/>
                    </a:lnTo>
                    <a:lnTo>
                      <a:pt x="8793" y="6747"/>
                    </a:lnTo>
                    <a:lnTo>
                      <a:pt x="8781" y="6756"/>
                    </a:lnTo>
                    <a:lnTo>
                      <a:pt x="8769" y="6764"/>
                    </a:lnTo>
                    <a:lnTo>
                      <a:pt x="8757" y="6771"/>
                    </a:lnTo>
                    <a:lnTo>
                      <a:pt x="8744" y="6778"/>
                    </a:lnTo>
                    <a:lnTo>
                      <a:pt x="8731" y="6785"/>
                    </a:lnTo>
                    <a:lnTo>
                      <a:pt x="8718" y="6791"/>
                    </a:lnTo>
                    <a:lnTo>
                      <a:pt x="8705" y="6796"/>
                    </a:lnTo>
                    <a:lnTo>
                      <a:pt x="8691" y="6801"/>
                    </a:lnTo>
                    <a:lnTo>
                      <a:pt x="8677" y="6806"/>
                    </a:lnTo>
                    <a:lnTo>
                      <a:pt x="8663" y="6810"/>
                    </a:lnTo>
                    <a:lnTo>
                      <a:pt x="8649" y="6813"/>
                    </a:lnTo>
                    <a:lnTo>
                      <a:pt x="8635" y="6816"/>
                    </a:lnTo>
                    <a:lnTo>
                      <a:pt x="8621" y="6819"/>
                    </a:lnTo>
                    <a:lnTo>
                      <a:pt x="8607" y="6821"/>
                    </a:lnTo>
                    <a:lnTo>
                      <a:pt x="8592" y="6822"/>
                    </a:lnTo>
                    <a:lnTo>
                      <a:pt x="8578" y="6823"/>
                    </a:lnTo>
                    <a:lnTo>
                      <a:pt x="8563" y="6823"/>
                    </a:lnTo>
                    <a:lnTo>
                      <a:pt x="8548" y="6823"/>
                    </a:lnTo>
                    <a:lnTo>
                      <a:pt x="8534" y="6822"/>
                    </a:lnTo>
                    <a:lnTo>
                      <a:pt x="8520" y="6821"/>
                    </a:lnTo>
                    <a:lnTo>
                      <a:pt x="8505" y="6819"/>
                    </a:lnTo>
                    <a:lnTo>
                      <a:pt x="8491" y="6816"/>
                    </a:lnTo>
                    <a:lnTo>
                      <a:pt x="8477" y="6813"/>
                    </a:lnTo>
                    <a:lnTo>
                      <a:pt x="8463" y="6810"/>
                    </a:lnTo>
                    <a:lnTo>
                      <a:pt x="8449" y="6806"/>
                    </a:lnTo>
                    <a:lnTo>
                      <a:pt x="8436" y="6801"/>
                    </a:lnTo>
                    <a:lnTo>
                      <a:pt x="8422" y="6796"/>
                    </a:lnTo>
                    <a:lnTo>
                      <a:pt x="8409" y="6791"/>
                    </a:lnTo>
                    <a:lnTo>
                      <a:pt x="8396" y="6785"/>
                    </a:lnTo>
                    <a:lnTo>
                      <a:pt x="8383" y="6778"/>
                    </a:lnTo>
                    <a:lnTo>
                      <a:pt x="8370" y="6771"/>
                    </a:lnTo>
                    <a:lnTo>
                      <a:pt x="8358" y="6764"/>
                    </a:lnTo>
                    <a:lnTo>
                      <a:pt x="8345" y="6756"/>
                    </a:lnTo>
                    <a:lnTo>
                      <a:pt x="8333" y="6747"/>
                    </a:lnTo>
                    <a:lnTo>
                      <a:pt x="8322" y="6738"/>
                    </a:lnTo>
                    <a:lnTo>
                      <a:pt x="8311" y="6729"/>
                    </a:lnTo>
                    <a:lnTo>
                      <a:pt x="8300" y="6720"/>
                    </a:lnTo>
                    <a:lnTo>
                      <a:pt x="8290" y="6710"/>
                    </a:lnTo>
                    <a:lnTo>
                      <a:pt x="8280" y="6700"/>
                    </a:lnTo>
                    <a:lnTo>
                      <a:pt x="8270" y="6689"/>
                    </a:lnTo>
                    <a:lnTo>
                      <a:pt x="8261" y="6678"/>
                    </a:lnTo>
                    <a:lnTo>
                      <a:pt x="8252" y="6666"/>
                    </a:lnTo>
                    <a:lnTo>
                      <a:pt x="8243" y="6655"/>
                    </a:lnTo>
                    <a:lnTo>
                      <a:pt x="8236" y="6642"/>
                    </a:lnTo>
                    <a:lnTo>
                      <a:pt x="8228" y="6630"/>
                    </a:lnTo>
                    <a:lnTo>
                      <a:pt x="8221" y="6617"/>
                    </a:lnTo>
                    <a:lnTo>
                      <a:pt x="8214" y="6604"/>
                    </a:lnTo>
                    <a:lnTo>
                      <a:pt x="8208" y="6591"/>
                    </a:lnTo>
                    <a:lnTo>
                      <a:pt x="8203" y="6578"/>
                    </a:lnTo>
                    <a:lnTo>
                      <a:pt x="8198" y="6564"/>
                    </a:lnTo>
                    <a:lnTo>
                      <a:pt x="8194" y="6550"/>
                    </a:lnTo>
                    <a:lnTo>
                      <a:pt x="8190" y="6536"/>
                    </a:lnTo>
                    <a:lnTo>
                      <a:pt x="8186" y="6522"/>
                    </a:lnTo>
                    <a:lnTo>
                      <a:pt x="8184" y="6508"/>
                    </a:lnTo>
                    <a:lnTo>
                      <a:pt x="8181" y="6494"/>
                    </a:lnTo>
                    <a:lnTo>
                      <a:pt x="8179" y="6480"/>
                    </a:lnTo>
                    <a:lnTo>
                      <a:pt x="8178" y="6465"/>
                    </a:lnTo>
                    <a:lnTo>
                      <a:pt x="8177" y="6451"/>
                    </a:lnTo>
                    <a:lnTo>
                      <a:pt x="8177" y="6436"/>
                    </a:lnTo>
                    <a:lnTo>
                      <a:pt x="8177" y="6421"/>
                    </a:lnTo>
                    <a:lnTo>
                      <a:pt x="8178" y="6407"/>
                    </a:lnTo>
                    <a:lnTo>
                      <a:pt x="8179" y="6393"/>
                    </a:lnTo>
                    <a:lnTo>
                      <a:pt x="8181" y="6378"/>
                    </a:lnTo>
                    <a:lnTo>
                      <a:pt x="8184" y="6364"/>
                    </a:lnTo>
                    <a:lnTo>
                      <a:pt x="8186" y="6350"/>
                    </a:lnTo>
                    <a:lnTo>
                      <a:pt x="8190" y="6336"/>
                    </a:lnTo>
                    <a:lnTo>
                      <a:pt x="8194" y="6322"/>
                    </a:lnTo>
                    <a:lnTo>
                      <a:pt x="8198" y="6309"/>
                    </a:lnTo>
                    <a:lnTo>
                      <a:pt x="8203" y="6295"/>
                    </a:lnTo>
                    <a:lnTo>
                      <a:pt x="8208" y="6282"/>
                    </a:lnTo>
                    <a:lnTo>
                      <a:pt x="8214" y="6269"/>
                    </a:lnTo>
                    <a:lnTo>
                      <a:pt x="8221" y="6256"/>
                    </a:lnTo>
                    <a:lnTo>
                      <a:pt x="8228" y="6243"/>
                    </a:lnTo>
                    <a:lnTo>
                      <a:pt x="8236" y="6231"/>
                    </a:lnTo>
                    <a:lnTo>
                      <a:pt x="8243" y="6218"/>
                    </a:lnTo>
                    <a:lnTo>
                      <a:pt x="8252" y="6206"/>
                    </a:lnTo>
                    <a:lnTo>
                      <a:pt x="8261" y="6195"/>
                    </a:lnTo>
                    <a:lnTo>
                      <a:pt x="8270" y="6184"/>
                    </a:lnTo>
                    <a:lnTo>
                      <a:pt x="8280" y="6173"/>
                    </a:lnTo>
                    <a:lnTo>
                      <a:pt x="8290" y="6163"/>
                    </a:lnTo>
                    <a:lnTo>
                      <a:pt x="8300" y="6153"/>
                    </a:lnTo>
                    <a:lnTo>
                      <a:pt x="8311" y="6143"/>
                    </a:lnTo>
                    <a:lnTo>
                      <a:pt x="8322" y="6134"/>
                    </a:lnTo>
                    <a:lnTo>
                      <a:pt x="8333" y="6125"/>
                    </a:lnTo>
                    <a:lnTo>
                      <a:pt x="8345" y="6116"/>
                    </a:lnTo>
                    <a:lnTo>
                      <a:pt x="8358" y="6109"/>
                    </a:lnTo>
                    <a:lnTo>
                      <a:pt x="8370" y="6101"/>
                    </a:lnTo>
                    <a:lnTo>
                      <a:pt x="8383" y="6094"/>
                    </a:lnTo>
                    <a:lnTo>
                      <a:pt x="8396" y="6088"/>
                    </a:lnTo>
                    <a:lnTo>
                      <a:pt x="8409" y="6082"/>
                    </a:lnTo>
                    <a:lnTo>
                      <a:pt x="8422" y="6076"/>
                    </a:lnTo>
                    <a:lnTo>
                      <a:pt x="8436" y="6072"/>
                    </a:lnTo>
                    <a:lnTo>
                      <a:pt x="8449" y="6067"/>
                    </a:lnTo>
                    <a:lnTo>
                      <a:pt x="8463" y="6063"/>
                    </a:lnTo>
                    <a:lnTo>
                      <a:pt x="8477" y="6060"/>
                    </a:lnTo>
                    <a:lnTo>
                      <a:pt x="8491" y="6057"/>
                    </a:lnTo>
                    <a:lnTo>
                      <a:pt x="8505" y="6054"/>
                    </a:lnTo>
                    <a:lnTo>
                      <a:pt x="8520" y="6052"/>
                    </a:lnTo>
                    <a:lnTo>
                      <a:pt x="8534" y="6051"/>
                    </a:lnTo>
                    <a:lnTo>
                      <a:pt x="8548" y="6050"/>
                    </a:lnTo>
                    <a:lnTo>
                      <a:pt x="8563" y="6050"/>
                    </a:lnTo>
                    <a:lnTo>
                      <a:pt x="8578" y="6050"/>
                    </a:lnTo>
                    <a:lnTo>
                      <a:pt x="8592" y="6051"/>
                    </a:lnTo>
                    <a:lnTo>
                      <a:pt x="8607" y="6052"/>
                    </a:lnTo>
                    <a:lnTo>
                      <a:pt x="8621" y="6054"/>
                    </a:lnTo>
                    <a:lnTo>
                      <a:pt x="8635" y="6057"/>
                    </a:lnTo>
                    <a:lnTo>
                      <a:pt x="8649" y="6060"/>
                    </a:lnTo>
                    <a:lnTo>
                      <a:pt x="8663" y="6063"/>
                    </a:lnTo>
                    <a:lnTo>
                      <a:pt x="8677" y="6067"/>
                    </a:lnTo>
                    <a:lnTo>
                      <a:pt x="8691" y="6072"/>
                    </a:lnTo>
                    <a:lnTo>
                      <a:pt x="8705" y="6076"/>
                    </a:lnTo>
                    <a:lnTo>
                      <a:pt x="8718" y="6082"/>
                    </a:lnTo>
                    <a:lnTo>
                      <a:pt x="8731" y="6088"/>
                    </a:lnTo>
                    <a:lnTo>
                      <a:pt x="8744" y="6094"/>
                    </a:lnTo>
                    <a:lnTo>
                      <a:pt x="8757" y="6101"/>
                    </a:lnTo>
                    <a:lnTo>
                      <a:pt x="8769" y="6109"/>
                    </a:lnTo>
                    <a:lnTo>
                      <a:pt x="8781" y="6116"/>
                    </a:lnTo>
                    <a:lnTo>
                      <a:pt x="8793" y="6125"/>
                    </a:lnTo>
                    <a:lnTo>
                      <a:pt x="8804" y="6134"/>
                    </a:lnTo>
                    <a:lnTo>
                      <a:pt x="8815" y="6143"/>
                    </a:lnTo>
                    <a:lnTo>
                      <a:pt x="8826" y="6153"/>
                    </a:lnTo>
                    <a:lnTo>
                      <a:pt x="8836" y="6163"/>
                    </a:lnTo>
                    <a:lnTo>
                      <a:pt x="8846" y="6173"/>
                    </a:lnTo>
                    <a:lnTo>
                      <a:pt x="8856" y="6184"/>
                    </a:lnTo>
                    <a:lnTo>
                      <a:pt x="8865" y="6195"/>
                    </a:lnTo>
                    <a:lnTo>
                      <a:pt x="8874" y="6206"/>
                    </a:lnTo>
                    <a:lnTo>
                      <a:pt x="8883" y="6218"/>
                    </a:lnTo>
                    <a:lnTo>
                      <a:pt x="8890" y="6231"/>
                    </a:lnTo>
                    <a:lnTo>
                      <a:pt x="8898" y="6243"/>
                    </a:lnTo>
                    <a:lnTo>
                      <a:pt x="8905" y="6256"/>
                    </a:lnTo>
                    <a:lnTo>
                      <a:pt x="8912" y="6269"/>
                    </a:lnTo>
                    <a:lnTo>
                      <a:pt x="8918" y="6282"/>
                    </a:lnTo>
                    <a:lnTo>
                      <a:pt x="8923" y="6295"/>
                    </a:lnTo>
                    <a:lnTo>
                      <a:pt x="8928" y="6309"/>
                    </a:lnTo>
                    <a:lnTo>
                      <a:pt x="8933" y="6322"/>
                    </a:lnTo>
                    <a:lnTo>
                      <a:pt x="8937" y="6336"/>
                    </a:lnTo>
                    <a:lnTo>
                      <a:pt x="8940" y="6350"/>
                    </a:lnTo>
                    <a:lnTo>
                      <a:pt x="8943" y="6364"/>
                    </a:lnTo>
                    <a:lnTo>
                      <a:pt x="8946" y="6378"/>
                    </a:lnTo>
                    <a:lnTo>
                      <a:pt x="8948" y="6393"/>
                    </a:lnTo>
                    <a:lnTo>
                      <a:pt x="8949" y="6407"/>
                    </a:lnTo>
                    <a:lnTo>
                      <a:pt x="8950" y="6421"/>
                    </a:lnTo>
                    <a:close/>
                    <a:moveTo>
                      <a:pt x="4807" y="5552"/>
                    </a:moveTo>
                    <a:lnTo>
                      <a:pt x="1050" y="4006"/>
                    </a:lnTo>
                    <a:lnTo>
                      <a:pt x="4807" y="2459"/>
                    </a:lnTo>
                    <a:lnTo>
                      <a:pt x="8563" y="4006"/>
                    </a:lnTo>
                    <a:lnTo>
                      <a:pt x="4807" y="5552"/>
                    </a:lnTo>
                    <a:close/>
                  </a:path>
                </a:pathLst>
              </a:custGeom>
              <a:solidFill>
                <a:schemeClr val="accent1"/>
              </a:solidFill>
              <a:ln>
                <a:noFill/>
              </a:ln>
            </p:spPr>
            <p:txBody>
              <a:bodyPr/>
              <a:lstStyle/>
              <a:p>
                <a:endParaRPr/>
              </a:p>
            </p:txBody>
          </p:sp>
          <p:sp>
            <p:nvSpPr>
              <p:cNvPr id="154" name="Outline"/>
              <p:cNvSpPr/>
              <p:nvPr/>
            </p:nvSpPr>
            <p:spPr>
              <a:xfrm>
                <a:off x="6359457" y="5358687"/>
                <a:ext cx="633600" cy="633600"/>
              </a:xfrm>
              <a:custGeom>
                <a:avLst/>
                <a:gdLst/>
                <a:ahLst/>
                <a:cxnLst/>
                <a:rect l="0" t="0" r="10000" b="10000"/>
                <a:pathLst>
                  <a:path w="10000" h="10000">
                    <a:moveTo>
                      <a:pt x="8313" y="4379"/>
                    </a:moveTo>
                    <a:lnTo>
                      <a:pt x="7266" y="4810"/>
                    </a:lnTo>
                    <a:lnTo>
                      <a:pt x="7266" y="6657"/>
                    </a:lnTo>
                    <a:lnTo>
                      <a:pt x="7264" y="6686"/>
                    </a:lnTo>
                    <a:lnTo>
                      <a:pt x="7259" y="6715"/>
                    </a:lnTo>
                    <a:lnTo>
                      <a:pt x="7251" y="6743"/>
                    </a:lnTo>
                    <a:lnTo>
                      <a:pt x="7186" y="6919"/>
                    </a:lnTo>
                    <a:lnTo>
                      <a:pt x="7173" y="6949"/>
                    </a:lnTo>
                    <a:lnTo>
                      <a:pt x="7156" y="6977"/>
                    </a:lnTo>
                    <a:lnTo>
                      <a:pt x="7135" y="7003"/>
                    </a:lnTo>
                    <a:lnTo>
                      <a:pt x="7111" y="7026"/>
                    </a:lnTo>
                    <a:lnTo>
                      <a:pt x="6930" y="7175"/>
                    </a:lnTo>
                    <a:lnTo>
                      <a:pt x="6902" y="7195"/>
                    </a:lnTo>
                    <a:lnTo>
                      <a:pt x="6872" y="7211"/>
                    </a:lnTo>
                    <a:lnTo>
                      <a:pt x="6595" y="7332"/>
                    </a:lnTo>
                    <a:lnTo>
                      <a:pt x="6559" y="7345"/>
                    </a:lnTo>
                    <a:lnTo>
                      <a:pt x="6204" y="7440"/>
                    </a:lnTo>
                    <a:lnTo>
                      <a:pt x="6180" y="7445"/>
                    </a:lnTo>
                    <a:lnTo>
                      <a:pt x="5768" y="7513"/>
                    </a:lnTo>
                    <a:lnTo>
                      <a:pt x="5750" y="7515"/>
                    </a:lnTo>
                    <a:lnTo>
                      <a:pt x="5299" y="7555"/>
                    </a:lnTo>
                    <a:lnTo>
                      <a:pt x="5284" y="7556"/>
                    </a:lnTo>
                    <a:lnTo>
                      <a:pt x="4814" y="7570"/>
                    </a:lnTo>
                    <a:lnTo>
                      <a:pt x="4799" y="7570"/>
                    </a:lnTo>
                    <a:lnTo>
                      <a:pt x="4329" y="7556"/>
                    </a:lnTo>
                    <a:lnTo>
                      <a:pt x="4314" y="7555"/>
                    </a:lnTo>
                    <a:lnTo>
                      <a:pt x="3863" y="7515"/>
                    </a:lnTo>
                    <a:lnTo>
                      <a:pt x="3845" y="7513"/>
                    </a:lnTo>
                    <a:lnTo>
                      <a:pt x="3433" y="7445"/>
                    </a:lnTo>
                    <a:lnTo>
                      <a:pt x="3409" y="7440"/>
                    </a:lnTo>
                    <a:lnTo>
                      <a:pt x="3054" y="7345"/>
                    </a:lnTo>
                    <a:lnTo>
                      <a:pt x="3018" y="7332"/>
                    </a:lnTo>
                    <a:lnTo>
                      <a:pt x="2741" y="7211"/>
                    </a:lnTo>
                    <a:lnTo>
                      <a:pt x="2711" y="7195"/>
                    </a:lnTo>
                    <a:lnTo>
                      <a:pt x="2683" y="7175"/>
                    </a:lnTo>
                    <a:lnTo>
                      <a:pt x="2502" y="7026"/>
                    </a:lnTo>
                    <a:lnTo>
                      <a:pt x="2478" y="7003"/>
                    </a:lnTo>
                    <a:lnTo>
                      <a:pt x="2457" y="6977"/>
                    </a:lnTo>
                    <a:lnTo>
                      <a:pt x="2440" y="6949"/>
                    </a:lnTo>
                    <a:lnTo>
                      <a:pt x="2427" y="6919"/>
                    </a:lnTo>
                    <a:lnTo>
                      <a:pt x="2362" y="6743"/>
                    </a:lnTo>
                    <a:lnTo>
                      <a:pt x="2354" y="6715"/>
                    </a:lnTo>
                    <a:lnTo>
                      <a:pt x="2349" y="6686"/>
                    </a:lnTo>
                    <a:lnTo>
                      <a:pt x="2347" y="6657"/>
                    </a:lnTo>
                    <a:lnTo>
                      <a:pt x="2347" y="4810"/>
                    </a:lnTo>
                    <a:lnTo>
                      <a:pt x="955" y="4237"/>
                    </a:lnTo>
                    <a:lnTo>
                      <a:pt x="925" y="4223"/>
                    </a:lnTo>
                    <a:lnTo>
                      <a:pt x="898" y="4205"/>
                    </a:lnTo>
                    <a:lnTo>
                      <a:pt x="874" y="4183"/>
                    </a:lnTo>
                    <a:lnTo>
                      <a:pt x="852" y="4158"/>
                    </a:lnTo>
                    <a:lnTo>
                      <a:pt x="834" y="4131"/>
                    </a:lnTo>
                    <a:lnTo>
                      <a:pt x="819" y="4102"/>
                    </a:lnTo>
                    <a:lnTo>
                      <a:pt x="809" y="4071"/>
                    </a:lnTo>
                    <a:lnTo>
                      <a:pt x="802" y="4039"/>
                    </a:lnTo>
                    <a:lnTo>
                      <a:pt x="800" y="4006"/>
                    </a:lnTo>
                    <a:lnTo>
                      <a:pt x="802" y="3973"/>
                    </a:lnTo>
                    <a:lnTo>
                      <a:pt x="809" y="3941"/>
                    </a:lnTo>
                    <a:lnTo>
                      <a:pt x="819" y="3910"/>
                    </a:lnTo>
                    <a:lnTo>
                      <a:pt x="834" y="3881"/>
                    </a:lnTo>
                    <a:lnTo>
                      <a:pt x="852" y="3854"/>
                    </a:lnTo>
                    <a:lnTo>
                      <a:pt x="873" y="3829"/>
                    </a:lnTo>
                    <a:lnTo>
                      <a:pt x="898" y="3807"/>
                    </a:lnTo>
                    <a:lnTo>
                      <a:pt x="925" y="3789"/>
                    </a:lnTo>
                    <a:lnTo>
                      <a:pt x="955" y="3775"/>
                    </a:lnTo>
                    <a:lnTo>
                      <a:pt x="4712" y="2228"/>
                    </a:lnTo>
                    <a:lnTo>
                      <a:pt x="4743" y="2217"/>
                    </a:lnTo>
                    <a:lnTo>
                      <a:pt x="4775" y="2211"/>
                    </a:lnTo>
                    <a:lnTo>
                      <a:pt x="4807" y="2209"/>
                    </a:lnTo>
                    <a:lnTo>
                      <a:pt x="4839" y="2211"/>
                    </a:lnTo>
                    <a:lnTo>
                      <a:pt x="4871" y="2217"/>
                    </a:lnTo>
                    <a:lnTo>
                      <a:pt x="4902" y="2228"/>
                    </a:lnTo>
                    <a:lnTo>
                      <a:pt x="8658" y="3775"/>
                    </a:lnTo>
                    <a:lnTo>
                      <a:pt x="8658" y="3775"/>
                    </a:lnTo>
                    <a:lnTo>
                      <a:pt x="8659" y="3775"/>
                    </a:lnTo>
                    <a:lnTo>
                      <a:pt x="8674" y="3783"/>
                    </a:lnTo>
                    <a:lnTo>
                      <a:pt x="8688" y="3789"/>
                    </a:lnTo>
                    <a:lnTo>
                      <a:pt x="8688" y="3789"/>
                    </a:lnTo>
                    <a:lnTo>
                      <a:pt x="8688" y="3789"/>
                    </a:lnTo>
                    <a:lnTo>
                      <a:pt x="8702" y="3799"/>
                    </a:lnTo>
                    <a:lnTo>
                      <a:pt x="8715" y="3807"/>
                    </a:lnTo>
                    <a:lnTo>
                      <a:pt x="8715" y="3808"/>
                    </a:lnTo>
                    <a:lnTo>
                      <a:pt x="8715" y="3808"/>
                    </a:lnTo>
                    <a:lnTo>
                      <a:pt x="8728" y="3819"/>
                    </a:lnTo>
                    <a:lnTo>
                      <a:pt x="8740" y="3829"/>
                    </a:lnTo>
                    <a:lnTo>
                      <a:pt x="8740" y="3829"/>
                    </a:lnTo>
                    <a:lnTo>
                      <a:pt x="8740" y="3829"/>
                    </a:lnTo>
                    <a:lnTo>
                      <a:pt x="8752" y="3843"/>
                    </a:lnTo>
                    <a:lnTo>
                      <a:pt x="8761" y="3854"/>
                    </a:lnTo>
                    <a:lnTo>
                      <a:pt x="8761" y="3854"/>
                    </a:lnTo>
                    <a:lnTo>
                      <a:pt x="8761" y="3854"/>
                    </a:lnTo>
                    <a:lnTo>
                      <a:pt x="8771" y="3869"/>
                    </a:lnTo>
                    <a:lnTo>
                      <a:pt x="8779" y="3881"/>
                    </a:lnTo>
                    <a:lnTo>
                      <a:pt x="8779" y="3881"/>
                    </a:lnTo>
                    <a:lnTo>
                      <a:pt x="8780" y="3881"/>
                    </a:lnTo>
                    <a:lnTo>
                      <a:pt x="8788" y="3898"/>
                    </a:lnTo>
                    <a:lnTo>
                      <a:pt x="8794" y="3910"/>
                    </a:lnTo>
                    <a:lnTo>
                      <a:pt x="8794" y="3910"/>
                    </a:lnTo>
                    <a:lnTo>
                      <a:pt x="8794" y="3910"/>
                    </a:lnTo>
                    <a:lnTo>
                      <a:pt x="8801" y="3930"/>
                    </a:lnTo>
                    <a:lnTo>
                      <a:pt x="8804" y="3941"/>
                    </a:lnTo>
                    <a:lnTo>
                      <a:pt x="8804" y="3941"/>
                    </a:lnTo>
                    <a:lnTo>
                      <a:pt x="8804" y="3941"/>
                    </a:lnTo>
                    <a:lnTo>
                      <a:pt x="8809" y="3965"/>
                    </a:lnTo>
                    <a:lnTo>
                      <a:pt x="8811" y="3973"/>
                    </a:lnTo>
                    <a:lnTo>
                      <a:pt x="8811" y="3973"/>
                    </a:lnTo>
                    <a:lnTo>
                      <a:pt x="8811" y="3973"/>
                    </a:lnTo>
                    <a:lnTo>
                      <a:pt x="8813" y="4006"/>
                    </a:lnTo>
                    <a:lnTo>
                      <a:pt x="8813" y="5989"/>
                    </a:lnTo>
                    <a:lnTo>
                      <a:pt x="8816" y="5991"/>
                    </a:lnTo>
                    <a:lnTo>
                      <a:pt x="8822" y="5994"/>
                    </a:lnTo>
                    <a:lnTo>
                      <a:pt x="8834" y="6002"/>
                    </a:lnTo>
                    <a:lnTo>
                      <a:pt x="8838" y="6004"/>
                    </a:lnTo>
                    <a:lnTo>
                      <a:pt x="8850" y="6012"/>
                    </a:lnTo>
                    <a:lnTo>
                      <a:pt x="8854" y="6015"/>
                    </a:lnTo>
                    <a:lnTo>
                      <a:pt x="8866" y="6023"/>
                    </a:lnTo>
                    <a:lnTo>
                      <a:pt x="8870" y="6026"/>
                    </a:lnTo>
                    <a:lnTo>
                      <a:pt x="8881" y="6035"/>
                    </a:lnTo>
                    <a:lnTo>
                      <a:pt x="8885" y="6038"/>
                    </a:lnTo>
                    <a:lnTo>
                      <a:pt x="8896" y="6047"/>
                    </a:lnTo>
                    <a:lnTo>
                      <a:pt x="8899" y="6050"/>
                    </a:lnTo>
                    <a:lnTo>
                      <a:pt x="8910" y="6060"/>
                    </a:lnTo>
                    <a:lnTo>
                      <a:pt x="8913" y="6063"/>
                    </a:lnTo>
                    <a:lnTo>
                      <a:pt x="8923" y="6073"/>
                    </a:lnTo>
                    <a:lnTo>
                      <a:pt x="8927" y="6076"/>
                    </a:lnTo>
                    <a:lnTo>
                      <a:pt x="8937" y="6087"/>
                    </a:lnTo>
                    <a:lnTo>
                      <a:pt x="8940" y="6090"/>
                    </a:lnTo>
                    <a:lnTo>
                      <a:pt x="8949" y="6101"/>
                    </a:lnTo>
                    <a:lnTo>
                      <a:pt x="8952" y="6104"/>
                    </a:lnTo>
                    <a:lnTo>
                      <a:pt x="8962" y="6115"/>
                    </a:lnTo>
                    <a:lnTo>
                      <a:pt x="8965" y="6119"/>
                    </a:lnTo>
                    <a:lnTo>
                      <a:pt x="8973" y="6130"/>
                    </a:lnTo>
                    <a:lnTo>
                      <a:pt x="8976" y="6134"/>
                    </a:lnTo>
                    <a:lnTo>
                      <a:pt x="8985" y="6146"/>
                    </a:lnTo>
                    <a:lnTo>
                      <a:pt x="8987" y="6150"/>
                    </a:lnTo>
                    <a:lnTo>
                      <a:pt x="8995" y="6162"/>
                    </a:lnTo>
                    <a:lnTo>
                      <a:pt x="8998" y="6166"/>
                    </a:lnTo>
                    <a:lnTo>
                      <a:pt x="9005" y="6179"/>
                    </a:lnTo>
                    <a:lnTo>
                      <a:pt x="9007" y="6183"/>
                    </a:lnTo>
                    <a:lnTo>
                      <a:pt x="9014" y="6195"/>
                    </a:lnTo>
                    <a:lnTo>
                      <a:pt x="9017" y="6199"/>
                    </a:lnTo>
                    <a:lnTo>
                      <a:pt x="9023" y="6212"/>
                    </a:lnTo>
                    <a:lnTo>
                      <a:pt x="9025" y="6216"/>
                    </a:lnTo>
                    <a:lnTo>
                      <a:pt x="9031" y="6230"/>
                    </a:lnTo>
                    <a:lnTo>
                      <a:pt x="9033" y="6234"/>
                    </a:lnTo>
                    <a:lnTo>
                      <a:pt x="9039" y="6247"/>
                    </a:lnTo>
                    <a:lnTo>
                      <a:pt x="9040" y="6251"/>
                    </a:lnTo>
                    <a:lnTo>
                      <a:pt x="9045" y="6265"/>
                    </a:lnTo>
                    <a:lnTo>
                      <a:pt x="9047" y="6269"/>
                    </a:lnTo>
                    <a:lnTo>
                      <a:pt x="9051" y="6283"/>
                    </a:lnTo>
                    <a:lnTo>
                      <a:pt x="9053" y="6287"/>
                    </a:lnTo>
                    <a:lnTo>
                      <a:pt x="9057" y="6301"/>
                    </a:lnTo>
                    <a:lnTo>
                      <a:pt x="9058" y="6306"/>
                    </a:lnTo>
                    <a:lnTo>
                      <a:pt x="9061" y="6320"/>
                    </a:lnTo>
                    <a:lnTo>
                      <a:pt x="9063" y="6324"/>
                    </a:lnTo>
                    <a:lnTo>
                      <a:pt x="9066" y="6338"/>
                    </a:lnTo>
                    <a:lnTo>
                      <a:pt x="9066" y="6343"/>
                    </a:lnTo>
                    <a:lnTo>
                      <a:pt x="9069" y="6357"/>
                    </a:lnTo>
                    <a:lnTo>
                      <a:pt x="9070" y="6362"/>
                    </a:lnTo>
                    <a:lnTo>
                      <a:pt x="9071" y="6376"/>
                    </a:lnTo>
                    <a:lnTo>
                      <a:pt x="9072" y="6381"/>
                    </a:lnTo>
                    <a:lnTo>
                      <a:pt x="9073" y="6395"/>
                    </a:lnTo>
                    <a:lnTo>
                      <a:pt x="9074" y="6400"/>
                    </a:lnTo>
                    <a:lnTo>
                      <a:pt x="9075" y="6414"/>
                    </a:lnTo>
                    <a:lnTo>
                      <a:pt x="9075" y="6419"/>
                    </a:lnTo>
                    <a:lnTo>
                      <a:pt x="9075" y="6434"/>
                    </a:lnTo>
                    <a:lnTo>
                      <a:pt x="9075" y="6438"/>
                    </a:lnTo>
                    <a:lnTo>
                      <a:pt x="9075" y="6453"/>
                    </a:lnTo>
                    <a:lnTo>
                      <a:pt x="9075" y="6458"/>
                    </a:lnTo>
                    <a:lnTo>
                      <a:pt x="9074" y="6472"/>
                    </a:lnTo>
                    <a:lnTo>
                      <a:pt x="9073" y="6477"/>
                    </a:lnTo>
                    <a:lnTo>
                      <a:pt x="9072" y="6491"/>
                    </a:lnTo>
                    <a:lnTo>
                      <a:pt x="9071" y="6496"/>
                    </a:lnTo>
                    <a:lnTo>
                      <a:pt x="9070" y="6510"/>
                    </a:lnTo>
                    <a:lnTo>
                      <a:pt x="9069" y="6515"/>
                    </a:lnTo>
                    <a:lnTo>
                      <a:pt x="9066" y="6529"/>
                    </a:lnTo>
                    <a:lnTo>
                      <a:pt x="9066" y="6534"/>
                    </a:lnTo>
                    <a:lnTo>
                      <a:pt x="9063" y="6548"/>
                    </a:lnTo>
                    <a:lnTo>
                      <a:pt x="9062" y="6552"/>
                    </a:lnTo>
                    <a:lnTo>
                      <a:pt x="9058" y="6567"/>
                    </a:lnTo>
                    <a:lnTo>
                      <a:pt x="9057" y="6571"/>
                    </a:lnTo>
                    <a:lnTo>
                      <a:pt x="9053" y="6585"/>
                    </a:lnTo>
                    <a:lnTo>
                      <a:pt x="9051" y="6589"/>
                    </a:lnTo>
                    <a:lnTo>
                      <a:pt x="9047" y="6603"/>
                    </a:lnTo>
                    <a:lnTo>
                      <a:pt x="9045" y="6607"/>
                    </a:lnTo>
                    <a:lnTo>
                      <a:pt x="9040" y="6621"/>
                    </a:lnTo>
                    <a:lnTo>
                      <a:pt x="9039" y="6625"/>
                    </a:lnTo>
                    <a:lnTo>
                      <a:pt x="9033" y="6639"/>
                    </a:lnTo>
                    <a:lnTo>
                      <a:pt x="9031" y="6643"/>
                    </a:lnTo>
                    <a:lnTo>
                      <a:pt x="9025" y="6656"/>
                    </a:lnTo>
                    <a:lnTo>
                      <a:pt x="9023" y="6660"/>
                    </a:lnTo>
                    <a:lnTo>
                      <a:pt x="9017" y="6673"/>
                    </a:lnTo>
                    <a:lnTo>
                      <a:pt x="9014" y="6678"/>
                    </a:lnTo>
                    <a:lnTo>
                      <a:pt x="9007" y="6690"/>
                    </a:lnTo>
                    <a:lnTo>
                      <a:pt x="9005" y="6694"/>
                    </a:lnTo>
                    <a:lnTo>
                      <a:pt x="8998" y="6707"/>
                    </a:lnTo>
                    <a:lnTo>
                      <a:pt x="8995" y="6711"/>
                    </a:lnTo>
                    <a:lnTo>
                      <a:pt x="8987" y="6723"/>
                    </a:lnTo>
                    <a:lnTo>
                      <a:pt x="8984" y="6727"/>
                    </a:lnTo>
                    <a:lnTo>
                      <a:pt x="8976" y="6739"/>
                    </a:lnTo>
                    <a:lnTo>
                      <a:pt x="8973" y="6743"/>
                    </a:lnTo>
                    <a:lnTo>
                      <a:pt x="8964" y="6754"/>
                    </a:lnTo>
                    <a:lnTo>
                      <a:pt x="8961" y="6758"/>
                    </a:lnTo>
                    <a:lnTo>
                      <a:pt x="8952" y="6769"/>
                    </a:lnTo>
                    <a:lnTo>
                      <a:pt x="8949" y="6772"/>
                    </a:lnTo>
                    <a:lnTo>
                      <a:pt x="8939" y="6783"/>
                    </a:lnTo>
                    <a:lnTo>
                      <a:pt x="8936" y="6787"/>
                    </a:lnTo>
                    <a:lnTo>
                      <a:pt x="8926" y="6797"/>
                    </a:lnTo>
                    <a:lnTo>
                      <a:pt x="8923" y="6800"/>
                    </a:lnTo>
                    <a:lnTo>
                      <a:pt x="8913" y="6810"/>
                    </a:lnTo>
                    <a:lnTo>
                      <a:pt x="8909" y="6813"/>
                    </a:lnTo>
                    <a:lnTo>
                      <a:pt x="8899" y="6823"/>
                    </a:lnTo>
                    <a:lnTo>
                      <a:pt x="8895" y="6826"/>
                    </a:lnTo>
                    <a:lnTo>
                      <a:pt x="8884" y="6835"/>
                    </a:lnTo>
                    <a:lnTo>
                      <a:pt x="8881" y="6838"/>
                    </a:lnTo>
                    <a:lnTo>
                      <a:pt x="8869" y="6846"/>
                    </a:lnTo>
                    <a:lnTo>
                      <a:pt x="8866" y="6849"/>
                    </a:lnTo>
                    <a:lnTo>
                      <a:pt x="8854" y="6857"/>
                    </a:lnTo>
                    <a:lnTo>
                      <a:pt x="8850" y="6860"/>
                    </a:lnTo>
                    <a:lnTo>
                      <a:pt x="8838" y="6868"/>
                    </a:lnTo>
                    <a:lnTo>
                      <a:pt x="8834" y="6870"/>
                    </a:lnTo>
                    <a:lnTo>
                      <a:pt x="8822" y="6878"/>
                    </a:lnTo>
                    <a:lnTo>
                      <a:pt x="8817" y="6880"/>
                    </a:lnTo>
                    <a:lnTo>
                      <a:pt x="8805" y="6887"/>
                    </a:lnTo>
                    <a:lnTo>
                      <a:pt x="8800" y="6890"/>
                    </a:lnTo>
                    <a:lnTo>
                      <a:pt x="8787" y="6896"/>
                    </a:lnTo>
                    <a:lnTo>
                      <a:pt x="8783" y="6898"/>
                    </a:lnTo>
                    <a:lnTo>
                      <a:pt x="8770" y="6904"/>
                    </a:lnTo>
                    <a:lnTo>
                      <a:pt x="8766" y="6906"/>
                    </a:lnTo>
                    <a:lnTo>
                      <a:pt x="8752" y="6912"/>
                    </a:lnTo>
                    <a:lnTo>
                      <a:pt x="8748" y="6913"/>
                    </a:lnTo>
                    <a:lnTo>
                      <a:pt x="8734" y="6918"/>
                    </a:lnTo>
                    <a:lnTo>
                      <a:pt x="8730" y="6920"/>
                    </a:lnTo>
                    <a:lnTo>
                      <a:pt x="8716" y="6924"/>
                    </a:lnTo>
                    <a:lnTo>
                      <a:pt x="8712" y="6926"/>
                    </a:lnTo>
                    <a:lnTo>
                      <a:pt x="8698" y="6930"/>
                    </a:lnTo>
                    <a:lnTo>
                      <a:pt x="8694" y="6931"/>
                    </a:lnTo>
                    <a:lnTo>
                      <a:pt x="8679" y="6935"/>
                    </a:lnTo>
                    <a:lnTo>
                      <a:pt x="8675" y="6936"/>
                    </a:lnTo>
                    <a:lnTo>
                      <a:pt x="8661" y="6939"/>
                    </a:lnTo>
                    <a:lnTo>
                      <a:pt x="8656" y="6939"/>
                    </a:lnTo>
                    <a:lnTo>
                      <a:pt x="8642" y="6942"/>
                    </a:lnTo>
                    <a:lnTo>
                      <a:pt x="8637" y="6943"/>
                    </a:lnTo>
                    <a:lnTo>
                      <a:pt x="8623" y="6944"/>
                    </a:lnTo>
                    <a:lnTo>
                      <a:pt x="8618" y="6945"/>
                    </a:lnTo>
                    <a:lnTo>
                      <a:pt x="8604" y="6946"/>
                    </a:lnTo>
                    <a:lnTo>
                      <a:pt x="8599" y="6947"/>
                    </a:lnTo>
                    <a:lnTo>
                      <a:pt x="8585" y="6948"/>
                    </a:lnTo>
                    <a:lnTo>
                      <a:pt x="8580" y="6948"/>
                    </a:lnTo>
                    <a:lnTo>
                      <a:pt x="8565" y="6948"/>
                    </a:lnTo>
                    <a:lnTo>
                      <a:pt x="8561" y="6948"/>
                    </a:lnTo>
                    <a:lnTo>
                      <a:pt x="8546" y="6948"/>
                    </a:lnTo>
                    <a:lnTo>
                      <a:pt x="8541" y="6948"/>
                    </a:lnTo>
                    <a:lnTo>
                      <a:pt x="8527" y="6947"/>
                    </a:lnTo>
                    <a:lnTo>
                      <a:pt x="8522" y="6946"/>
                    </a:lnTo>
                    <a:lnTo>
                      <a:pt x="8508" y="6945"/>
                    </a:lnTo>
                    <a:lnTo>
                      <a:pt x="8503" y="6944"/>
                    </a:lnTo>
                    <a:lnTo>
                      <a:pt x="8489" y="6943"/>
                    </a:lnTo>
                    <a:lnTo>
                      <a:pt x="8484" y="6942"/>
                    </a:lnTo>
                    <a:lnTo>
                      <a:pt x="8470" y="6939"/>
                    </a:lnTo>
                    <a:lnTo>
                      <a:pt x="8465" y="6939"/>
                    </a:lnTo>
                    <a:lnTo>
                      <a:pt x="8451" y="6936"/>
                    </a:lnTo>
                    <a:lnTo>
                      <a:pt x="8447" y="6934"/>
                    </a:lnTo>
                    <a:lnTo>
                      <a:pt x="8433" y="6931"/>
                    </a:lnTo>
                    <a:lnTo>
                      <a:pt x="8428" y="6930"/>
                    </a:lnTo>
                    <a:lnTo>
                      <a:pt x="8414" y="6926"/>
                    </a:lnTo>
                    <a:lnTo>
                      <a:pt x="8410" y="6924"/>
                    </a:lnTo>
                    <a:lnTo>
                      <a:pt x="8396" y="6920"/>
                    </a:lnTo>
                    <a:lnTo>
                      <a:pt x="8392" y="6918"/>
                    </a:lnTo>
                    <a:lnTo>
                      <a:pt x="8378" y="6913"/>
                    </a:lnTo>
                    <a:lnTo>
                      <a:pt x="8374" y="6912"/>
                    </a:lnTo>
                    <a:lnTo>
                      <a:pt x="8361" y="6906"/>
                    </a:lnTo>
                    <a:lnTo>
                      <a:pt x="8357" y="6904"/>
                    </a:lnTo>
                    <a:lnTo>
                      <a:pt x="8343" y="6898"/>
                    </a:lnTo>
                    <a:lnTo>
                      <a:pt x="8339" y="6896"/>
                    </a:lnTo>
                    <a:lnTo>
                      <a:pt x="8326" y="6890"/>
                    </a:lnTo>
                    <a:lnTo>
                      <a:pt x="8322" y="6887"/>
                    </a:lnTo>
                    <a:lnTo>
                      <a:pt x="8310" y="6880"/>
                    </a:lnTo>
                    <a:lnTo>
                      <a:pt x="8306" y="6878"/>
                    </a:lnTo>
                    <a:lnTo>
                      <a:pt x="8293" y="6871"/>
                    </a:lnTo>
                    <a:lnTo>
                      <a:pt x="8289" y="6868"/>
                    </a:lnTo>
                    <a:lnTo>
                      <a:pt x="8277" y="6860"/>
                    </a:lnTo>
                    <a:lnTo>
                      <a:pt x="8273" y="6858"/>
                    </a:lnTo>
                    <a:lnTo>
                      <a:pt x="8262" y="6849"/>
                    </a:lnTo>
                    <a:lnTo>
                      <a:pt x="8258" y="6847"/>
                    </a:lnTo>
                    <a:lnTo>
                      <a:pt x="8246" y="6838"/>
                    </a:lnTo>
                    <a:lnTo>
                      <a:pt x="8243" y="6835"/>
                    </a:lnTo>
                    <a:lnTo>
                      <a:pt x="8232" y="6826"/>
                    </a:lnTo>
                    <a:lnTo>
                      <a:pt x="8228" y="6823"/>
                    </a:lnTo>
                    <a:lnTo>
                      <a:pt x="8217" y="6813"/>
                    </a:lnTo>
                    <a:lnTo>
                      <a:pt x="8214" y="6810"/>
                    </a:lnTo>
                    <a:lnTo>
                      <a:pt x="8203" y="6800"/>
                    </a:lnTo>
                    <a:lnTo>
                      <a:pt x="8200" y="6797"/>
                    </a:lnTo>
                    <a:lnTo>
                      <a:pt x="8190" y="6787"/>
                    </a:lnTo>
                    <a:lnTo>
                      <a:pt x="8187" y="6783"/>
                    </a:lnTo>
                    <a:lnTo>
                      <a:pt x="8177" y="6773"/>
                    </a:lnTo>
                    <a:lnTo>
                      <a:pt x="8174" y="6769"/>
                    </a:lnTo>
                    <a:lnTo>
                      <a:pt x="8165" y="6758"/>
                    </a:lnTo>
                    <a:lnTo>
                      <a:pt x="8162" y="6754"/>
                    </a:lnTo>
                    <a:lnTo>
                      <a:pt x="8153" y="6743"/>
                    </a:lnTo>
                    <a:lnTo>
                      <a:pt x="8150" y="6739"/>
                    </a:lnTo>
                    <a:lnTo>
                      <a:pt x="8142" y="6727"/>
                    </a:lnTo>
                    <a:lnTo>
                      <a:pt x="8139" y="6723"/>
                    </a:lnTo>
                    <a:lnTo>
                      <a:pt x="8131" y="6711"/>
                    </a:lnTo>
                    <a:lnTo>
                      <a:pt x="8128" y="6707"/>
                    </a:lnTo>
                    <a:lnTo>
                      <a:pt x="8121" y="6694"/>
                    </a:lnTo>
                    <a:lnTo>
                      <a:pt x="8118" y="6690"/>
                    </a:lnTo>
                    <a:lnTo>
                      <a:pt x="8111" y="6678"/>
                    </a:lnTo>
                    <a:lnTo>
                      <a:pt x="8109" y="6673"/>
                    </a:lnTo>
                    <a:lnTo>
                      <a:pt x="8103" y="6660"/>
                    </a:lnTo>
                    <a:lnTo>
                      <a:pt x="8101" y="6656"/>
                    </a:lnTo>
                    <a:lnTo>
                      <a:pt x="8095" y="6643"/>
                    </a:lnTo>
                    <a:lnTo>
                      <a:pt x="8093" y="6638"/>
                    </a:lnTo>
                    <a:lnTo>
                      <a:pt x="8087" y="6625"/>
                    </a:lnTo>
                    <a:lnTo>
                      <a:pt x="8086" y="6620"/>
                    </a:lnTo>
                    <a:lnTo>
                      <a:pt x="8081" y="6607"/>
                    </a:lnTo>
                    <a:lnTo>
                      <a:pt x="8079" y="6602"/>
                    </a:lnTo>
                    <a:lnTo>
                      <a:pt x="8075" y="6589"/>
                    </a:lnTo>
                    <a:lnTo>
                      <a:pt x="8073" y="6584"/>
                    </a:lnTo>
                    <a:lnTo>
                      <a:pt x="8069" y="6570"/>
                    </a:lnTo>
                    <a:lnTo>
                      <a:pt x="8068" y="6566"/>
                    </a:lnTo>
                    <a:lnTo>
                      <a:pt x="8065" y="6552"/>
                    </a:lnTo>
                    <a:lnTo>
                      <a:pt x="8064" y="6547"/>
                    </a:lnTo>
                    <a:lnTo>
                      <a:pt x="8061" y="6533"/>
                    </a:lnTo>
                    <a:lnTo>
                      <a:pt x="8060" y="6528"/>
                    </a:lnTo>
                    <a:lnTo>
                      <a:pt x="8058" y="6514"/>
                    </a:lnTo>
                    <a:lnTo>
                      <a:pt x="8057" y="6510"/>
                    </a:lnTo>
                    <a:lnTo>
                      <a:pt x="8055" y="6495"/>
                    </a:lnTo>
                    <a:lnTo>
                      <a:pt x="8055" y="6491"/>
                    </a:lnTo>
                    <a:lnTo>
                      <a:pt x="8054" y="6476"/>
                    </a:lnTo>
                    <a:lnTo>
                      <a:pt x="8053" y="6472"/>
                    </a:lnTo>
                    <a:lnTo>
                      <a:pt x="8052" y="6457"/>
                    </a:lnTo>
                    <a:lnTo>
                      <a:pt x="8052" y="6453"/>
                    </a:lnTo>
                    <a:lnTo>
                      <a:pt x="8052" y="6438"/>
                    </a:lnTo>
                    <a:lnTo>
                      <a:pt x="8052" y="6434"/>
                    </a:lnTo>
                    <a:lnTo>
                      <a:pt x="8052" y="6419"/>
                    </a:lnTo>
                    <a:lnTo>
                      <a:pt x="8052" y="6415"/>
                    </a:lnTo>
                    <a:lnTo>
                      <a:pt x="8053" y="6400"/>
                    </a:lnTo>
                    <a:lnTo>
                      <a:pt x="8054" y="6396"/>
                    </a:lnTo>
                    <a:lnTo>
                      <a:pt x="8055" y="6381"/>
                    </a:lnTo>
                    <a:lnTo>
                      <a:pt x="8055" y="6377"/>
                    </a:lnTo>
                    <a:lnTo>
                      <a:pt x="8057" y="6363"/>
                    </a:lnTo>
                    <a:lnTo>
                      <a:pt x="8058" y="6358"/>
                    </a:lnTo>
                    <a:lnTo>
                      <a:pt x="8060" y="6344"/>
                    </a:lnTo>
                    <a:lnTo>
                      <a:pt x="8061" y="6339"/>
                    </a:lnTo>
                    <a:lnTo>
                      <a:pt x="8064" y="6325"/>
                    </a:lnTo>
                    <a:lnTo>
                      <a:pt x="8065" y="6321"/>
                    </a:lnTo>
                    <a:lnTo>
                      <a:pt x="8068" y="6307"/>
                    </a:lnTo>
                    <a:lnTo>
                      <a:pt x="8069" y="6302"/>
                    </a:lnTo>
                    <a:lnTo>
                      <a:pt x="8073" y="6288"/>
                    </a:lnTo>
                    <a:lnTo>
                      <a:pt x="8075" y="6284"/>
                    </a:lnTo>
                    <a:lnTo>
                      <a:pt x="8079" y="6270"/>
                    </a:lnTo>
                    <a:lnTo>
                      <a:pt x="8081" y="6266"/>
                    </a:lnTo>
                    <a:lnTo>
                      <a:pt x="8086" y="6252"/>
                    </a:lnTo>
                    <a:lnTo>
                      <a:pt x="8087" y="6248"/>
                    </a:lnTo>
                    <a:lnTo>
                      <a:pt x="8093" y="6234"/>
                    </a:lnTo>
                    <a:lnTo>
                      <a:pt x="8095" y="6230"/>
                    </a:lnTo>
                    <a:lnTo>
                      <a:pt x="8101" y="6217"/>
                    </a:lnTo>
                    <a:lnTo>
                      <a:pt x="8103" y="6213"/>
                    </a:lnTo>
                    <a:lnTo>
                      <a:pt x="8109" y="6200"/>
                    </a:lnTo>
                    <a:lnTo>
                      <a:pt x="8111" y="6195"/>
                    </a:lnTo>
                    <a:lnTo>
                      <a:pt x="8119" y="6183"/>
                    </a:lnTo>
                    <a:lnTo>
                      <a:pt x="8121" y="6179"/>
                    </a:lnTo>
                    <a:lnTo>
                      <a:pt x="8128" y="6166"/>
                    </a:lnTo>
                    <a:lnTo>
                      <a:pt x="8131" y="6162"/>
                    </a:lnTo>
                    <a:lnTo>
                      <a:pt x="8139" y="6150"/>
                    </a:lnTo>
                    <a:lnTo>
                      <a:pt x="8142" y="6146"/>
                    </a:lnTo>
                    <a:lnTo>
                      <a:pt x="8150" y="6134"/>
                    </a:lnTo>
                    <a:lnTo>
                      <a:pt x="8153" y="6130"/>
                    </a:lnTo>
                    <a:lnTo>
                      <a:pt x="8162" y="6119"/>
                    </a:lnTo>
                    <a:lnTo>
                      <a:pt x="8164" y="6115"/>
                    </a:lnTo>
                    <a:lnTo>
                      <a:pt x="8174" y="6104"/>
                    </a:lnTo>
                    <a:lnTo>
                      <a:pt x="8177" y="6101"/>
                    </a:lnTo>
                    <a:lnTo>
                      <a:pt x="8186" y="6090"/>
                    </a:lnTo>
                    <a:lnTo>
                      <a:pt x="8190" y="6086"/>
                    </a:lnTo>
                    <a:lnTo>
                      <a:pt x="8200" y="6076"/>
                    </a:lnTo>
                    <a:lnTo>
                      <a:pt x="8203" y="6073"/>
                    </a:lnTo>
                    <a:lnTo>
                      <a:pt x="8213" y="6063"/>
                    </a:lnTo>
                    <a:lnTo>
                      <a:pt x="8217" y="6059"/>
                    </a:lnTo>
                    <a:lnTo>
                      <a:pt x="8228" y="6050"/>
                    </a:lnTo>
                    <a:lnTo>
                      <a:pt x="8231" y="6047"/>
                    </a:lnTo>
                    <a:lnTo>
                      <a:pt x="8242" y="6037"/>
                    </a:lnTo>
                    <a:lnTo>
                      <a:pt x="8246" y="6035"/>
                    </a:lnTo>
                    <a:lnTo>
                      <a:pt x="8257" y="6026"/>
                    </a:lnTo>
                    <a:lnTo>
                      <a:pt x="8261" y="6023"/>
                    </a:lnTo>
                    <a:lnTo>
                      <a:pt x="8273" y="6015"/>
                    </a:lnTo>
                    <a:lnTo>
                      <a:pt x="8277" y="6012"/>
                    </a:lnTo>
                    <a:lnTo>
                      <a:pt x="8289" y="6004"/>
                    </a:lnTo>
                    <a:lnTo>
                      <a:pt x="8293" y="6001"/>
                    </a:lnTo>
                    <a:lnTo>
                      <a:pt x="8306" y="5994"/>
                    </a:lnTo>
                    <a:lnTo>
                      <a:pt x="8311" y="5991"/>
                    </a:lnTo>
                    <a:lnTo>
                      <a:pt x="8313" y="5990"/>
                    </a:lnTo>
                    <a:lnTo>
                      <a:pt x="8313" y="4379"/>
                    </a:lnTo>
                    <a:close/>
                    <a:moveTo>
                      <a:pt x="8346" y="6340"/>
                    </a:moveTo>
                    <a:lnTo>
                      <a:pt x="8333" y="6312"/>
                    </a:lnTo>
                    <a:lnTo>
                      <a:pt x="8332" y="6314"/>
                    </a:lnTo>
                    <a:lnTo>
                      <a:pt x="8327" y="6323"/>
                    </a:lnTo>
                    <a:lnTo>
                      <a:pt x="8323" y="6331"/>
                    </a:lnTo>
                    <a:lnTo>
                      <a:pt x="8320" y="6340"/>
                    </a:lnTo>
                    <a:lnTo>
                      <a:pt x="8316" y="6349"/>
                    </a:lnTo>
                    <a:lnTo>
                      <a:pt x="8313" y="6359"/>
                    </a:lnTo>
                    <a:lnTo>
                      <a:pt x="8311" y="6368"/>
                    </a:lnTo>
                    <a:lnTo>
                      <a:pt x="8308" y="6377"/>
                    </a:lnTo>
                    <a:lnTo>
                      <a:pt x="8306" y="6387"/>
                    </a:lnTo>
                    <a:lnTo>
                      <a:pt x="8305" y="6396"/>
                    </a:lnTo>
                    <a:lnTo>
                      <a:pt x="8304" y="6406"/>
                    </a:lnTo>
                    <a:lnTo>
                      <a:pt x="8303" y="6416"/>
                    </a:lnTo>
                    <a:lnTo>
                      <a:pt x="8302" y="6426"/>
                    </a:lnTo>
                    <a:lnTo>
                      <a:pt x="8302" y="6436"/>
                    </a:lnTo>
                    <a:lnTo>
                      <a:pt x="8302" y="6446"/>
                    </a:lnTo>
                    <a:lnTo>
                      <a:pt x="8303" y="6456"/>
                    </a:lnTo>
                    <a:lnTo>
                      <a:pt x="8304" y="6466"/>
                    </a:lnTo>
                    <a:lnTo>
                      <a:pt x="8305" y="6476"/>
                    </a:lnTo>
                    <a:lnTo>
                      <a:pt x="8306" y="6486"/>
                    </a:lnTo>
                    <a:lnTo>
                      <a:pt x="8308" y="6495"/>
                    </a:lnTo>
                    <a:lnTo>
                      <a:pt x="8311" y="6505"/>
                    </a:lnTo>
                    <a:lnTo>
                      <a:pt x="8313" y="6514"/>
                    </a:lnTo>
                    <a:lnTo>
                      <a:pt x="8316" y="6524"/>
                    </a:lnTo>
                    <a:lnTo>
                      <a:pt x="8320" y="6533"/>
                    </a:lnTo>
                    <a:lnTo>
                      <a:pt x="8323" y="6542"/>
                    </a:lnTo>
                    <a:lnTo>
                      <a:pt x="8327" y="6550"/>
                    </a:lnTo>
                    <a:lnTo>
                      <a:pt x="8332" y="6559"/>
                    </a:lnTo>
                    <a:lnTo>
                      <a:pt x="8336" y="6568"/>
                    </a:lnTo>
                    <a:lnTo>
                      <a:pt x="8341" y="6576"/>
                    </a:lnTo>
                    <a:lnTo>
                      <a:pt x="8347" y="6584"/>
                    </a:lnTo>
                    <a:lnTo>
                      <a:pt x="8352" y="6592"/>
                    </a:lnTo>
                    <a:lnTo>
                      <a:pt x="8358" y="6599"/>
                    </a:lnTo>
                    <a:lnTo>
                      <a:pt x="8364" y="6607"/>
                    </a:lnTo>
                    <a:lnTo>
                      <a:pt x="8371" y="6614"/>
                    </a:lnTo>
                    <a:lnTo>
                      <a:pt x="8378" y="6621"/>
                    </a:lnTo>
                    <a:lnTo>
                      <a:pt x="8385" y="6628"/>
                    </a:lnTo>
                    <a:lnTo>
                      <a:pt x="8392" y="6634"/>
                    </a:lnTo>
                    <a:lnTo>
                      <a:pt x="8399" y="6640"/>
                    </a:lnTo>
                    <a:lnTo>
                      <a:pt x="8407" y="6646"/>
                    </a:lnTo>
                    <a:lnTo>
                      <a:pt x="8415" y="6652"/>
                    </a:lnTo>
                    <a:lnTo>
                      <a:pt x="8424" y="6658"/>
                    </a:lnTo>
                    <a:lnTo>
                      <a:pt x="8432" y="6663"/>
                    </a:lnTo>
                    <a:lnTo>
                      <a:pt x="8441" y="6668"/>
                    </a:lnTo>
                    <a:lnTo>
                      <a:pt x="8450" y="6672"/>
                    </a:lnTo>
                    <a:lnTo>
                      <a:pt x="8459" y="6676"/>
                    </a:lnTo>
                    <a:lnTo>
                      <a:pt x="8468" y="6680"/>
                    </a:lnTo>
                    <a:lnTo>
                      <a:pt x="8477" y="6683"/>
                    </a:lnTo>
                    <a:lnTo>
                      <a:pt x="8486" y="6686"/>
                    </a:lnTo>
                    <a:lnTo>
                      <a:pt x="8496" y="6689"/>
                    </a:lnTo>
                    <a:lnTo>
                      <a:pt x="8505" y="6691"/>
                    </a:lnTo>
                    <a:lnTo>
                      <a:pt x="8515" y="6693"/>
                    </a:lnTo>
                    <a:lnTo>
                      <a:pt x="8524" y="6695"/>
                    </a:lnTo>
                    <a:lnTo>
                      <a:pt x="8534" y="6696"/>
                    </a:lnTo>
                    <a:lnTo>
                      <a:pt x="8543" y="6697"/>
                    </a:lnTo>
                    <a:lnTo>
                      <a:pt x="8553" y="6698"/>
                    </a:lnTo>
                    <a:lnTo>
                      <a:pt x="8563" y="6698"/>
                    </a:lnTo>
                    <a:lnTo>
                      <a:pt x="8573" y="6698"/>
                    </a:lnTo>
                    <a:lnTo>
                      <a:pt x="8583" y="6697"/>
                    </a:lnTo>
                    <a:lnTo>
                      <a:pt x="8592" y="6696"/>
                    </a:lnTo>
                    <a:lnTo>
                      <a:pt x="8602" y="6695"/>
                    </a:lnTo>
                    <a:lnTo>
                      <a:pt x="8612" y="6693"/>
                    </a:lnTo>
                    <a:lnTo>
                      <a:pt x="8621" y="6691"/>
                    </a:lnTo>
                    <a:lnTo>
                      <a:pt x="8631" y="6689"/>
                    </a:lnTo>
                    <a:lnTo>
                      <a:pt x="8640" y="6686"/>
                    </a:lnTo>
                    <a:lnTo>
                      <a:pt x="8650" y="6683"/>
                    </a:lnTo>
                    <a:lnTo>
                      <a:pt x="8659" y="6680"/>
                    </a:lnTo>
                    <a:lnTo>
                      <a:pt x="8668" y="6676"/>
                    </a:lnTo>
                    <a:lnTo>
                      <a:pt x="8677" y="6672"/>
                    </a:lnTo>
                    <a:lnTo>
                      <a:pt x="8686" y="6667"/>
                    </a:lnTo>
                    <a:lnTo>
                      <a:pt x="8694" y="6663"/>
                    </a:lnTo>
                    <a:lnTo>
                      <a:pt x="8702" y="6658"/>
                    </a:lnTo>
                    <a:lnTo>
                      <a:pt x="8711" y="6652"/>
                    </a:lnTo>
                    <a:lnTo>
                      <a:pt x="8719" y="6647"/>
                    </a:lnTo>
                    <a:lnTo>
                      <a:pt x="8726" y="6641"/>
                    </a:lnTo>
                    <a:lnTo>
                      <a:pt x="8734" y="6634"/>
                    </a:lnTo>
                    <a:lnTo>
                      <a:pt x="8741" y="6628"/>
                    </a:lnTo>
                    <a:lnTo>
                      <a:pt x="8748" y="6621"/>
                    </a:lnTo>
                    <a:lnTo>
                      <a:pt x="8755" y="6614"/>
                    </a:lnTo>
                    <a:lnTo>
                      <a:pt x="8762" y="6607"/>
                    </a:lnTo>
                    <a:lnTo>
                      <a:pt x="8768" y="6600"/>
                    </a:lnTo>
                    <a:lnTo>
                      <a:pt x="8774" y="6592"/>
                    </a:lnTo>
                    <a:lnTo>
                      <a:pt x="8779" y="6584"/>
                    </a:lnTo>
                    <a:lnTo>
                      <a:pt x="8785" y="6576"/>
                    </a:lnTo>
                    <a:lnTo>
                      <a:pt x="8790" y="6568"/>
                    </a:lnTo>
                    <a:lnTo>
                      <a:pt x="8794" y="6559"/>
                    </a:lnTo>
                    <a:lnTo>
                      <a:pt x="8799" y="6550"/>
                    </a:lnTo>
                    <a:lnTo>
                      <a:pt x="8803" y="6541"/>
                    </a:lnTo>
                    <a:lnTo>
                      <a:pt x="8807" y="6532"/>
                    </a:lnTo>
                    <a:lnTo>
                      <a:pt x="8810" y="6523"/>
                    </a:lnTo>
                    <a:lnTo>
                      <a:pt x="8813" y="6513"/>
                    </a:lnTo>
                    <a:lnTo>
                      <a:pt x="8816" y="6504"/>
                    </a:lnTo>
                    <a:lnTo>
                      <a:pt x="8818" y="6494"/>
                    </a:lnTo>
                    <a:lnTo>
                      <a:pt x="8820" y="6485"/>
                    </a:lnTo>
                    <a:lnTo>
                      <a:pt x="8822" y="6475"/>
                    </a:lnTo>
                    <a:lnTo>
                      <a:pt x="8823" y="6465"/>
                    </a:lnTo>
                    <a:lnTo>
                      <a:pt x="8824" y="6456"/>
                    </a:lnTo>
                    <a:lnTo>
                      <a:pt x="8825" y="6446"/>
                    </a:lnTo>
                    <a:lnTo>
                      <a:pt x="8825" y="6436"/>
                    </a:lnTo>
                    <a:lnTo>
                      <a:pt x="8825" y="6426"/>
                    </a:lnTo>
                    <a:lnTo>
                      <a:pt x="8824" y="6416"/>
                    </a:lnTo>
                    <a:lnTo>
                      <a:pt x="8823" y="6407"/>
                    </a:lnTo>
                    <a:lnTo>
                      <a:pt x="8822" y="6397"/>
                    </a:lnTo>
                    <a:lnTo>
                      <a:pt x="8820" y="6388"/>
                    </a:lnTo>
                    <a:lnTo>
                      <a:pt x="8818" y="6378"/>
                    </a:lnTo>
                    <a:lnTo>
                      <a:pt x="8816" y="6369"/>
                    </a:lnTo>
                    <a:lnTo>
                      <a:pt x="8813" y="6359"/>
                    </a:lnTo>
                    <a:lnTo>
                      <a:pt x="8810" y="6350"/>
                    </a:lnTo>
                    <a:lnTo>
                      <a:pt x="8807" y="6341"/>
                    </a:lnTo>
                    <a:lnTo>
                      <a:pt x="8803" y="6332"/>
                    </a:lnTo>
                    <a:lnTo>
                      <a:pt x="8799" y="6323"/>
                    </a:lnTo>
                    <a:lnTo>
                      <a:pt x="8795" y="6314"/>
                    </a:lnTo>
                    <a:lnTo>
                      <a:pt x="8793" y="6312"/>
                    </a:lnTo>
                    <a:lnTo>
                      <a:pt x="8780" y="6340"/>
                    </a:lnTo>
                    <a:lnTo>
                      <a:pt x="8761" y="6367"/>
                    </a:lnTo>
                    <a:lnTo>
                      <a:pt x="8740" y="6392"/>
                    </a:lnTo>
                    <a:lnTo>
                      <a:pt x="8715" y="6413"/>
                    </a:lnTo>
                    <a:lnTo>
                      <a:pt x="8688" y="6432"/>
                    </a:lnTo>
                    <a:lnTo>
                      <a:pt x="8659" y="6446"/>
                    </a:lnTo>
                    <a:lnTo>
                      <a:pt x="8628" y="6456"/>
                    </a:lnTo>
                    <a:lnTo>
                      <a:pt x="8596" y="6463"/>
                    </a:lnTo>
                    <a:lnTo>
                      <a:pt x="8563" y="6465"/>
                    </a:lnTo>
                    <a:lnTo>
                      <a:pt x="8530" y="6463"/>
                    </a:lnTo>
                    <a:lnTo>
                      <a:pt x="8498" y="6456"/>
                    </a:lnTo>
                    <a:lnTo>
                      <a:pt x="8467" y="6446"/>
                    </a:lnTo>
                    <a:lnTo>
                      <a:pt x="8438" y="6432"/>
                    </a:lnTo>
                    <a:lnTo>
                      <a:pt x="8411" y="6413"/>
                    </a:lnTo>
                    <a:lnTo>
                      <a:pt x="8386" y="6392"/>
                    </a:lnTo>
                    <a:lnTo>
                      <a:pt x="8365" y="6367"/>
                    </a:lnTo>
                    <a:lnTo>
                      <a:pt x="8346" y="6340"/>
                    </a:lnTo>
                    <a:close/>
                    <a:moveTo>
                      <a:pt x="7906" y="4006"/>
                    </a:moveTo>
                    <a:lnTo>
                      <a:pt x="4807" y="2729"/>
                    </a:lnTo>
                    <a:lnTo>
                      <a:pt x="1707" y="4006"/>
                    </a:lnTo>
                    <a:lnTo>
                      <a:pt x="4807" y="5282"/>
                    </a:lnTo>
                    <a:lnTo>
                      <a:pt x="7906" y="4006"/>
                    </a:lnTo>
                    <a:close/>
                    <a:moveTo>
                      <a:pt x="4743" y="5794"/>
                    </a:moveTo>
                    <a:lnTo>
                      <a:pt x="4712" y="5783"/>
                    </a:lnTo>
                    <a:lnTo>
                      <a:pt x="2847" y="5016"/>
                    </a:lnTo>
                    <a:lnTo>
                      <a:pt x="2847" y="6613"/>
                    </a:lnTo>
                    <a:lnTo>
                      <a:pt x="2873" y="6683"/>
                    </a:lnTo>
                    <a:lnTo>
                      <a:pt x="2974" y="6767"/>
                    </a:lnTo>
                    <a:lnTo>
                      <a:pt x="3202" y="6867"/>
                    </a:lnTo>
                    <a:lnTo>
                      <a:pt x="3526" y="6954"/>
                    </a:lnTo>
                    <a:lnTo>
                      <a:pt x="3917" y="7018"/>
                    </a:lnTo>
                    <a:lnTo>
                      <a:pt x="4351" y="7057"/>
                    </a:lnTo>
                    <a:lnTo>
                      <a:pt x="4806" y="7070"/>
                    </a:lnTo>
                    <a:lnTo>
                      <a:pt x="5262" y="7057"/>
                    </a:lnTo>
                    <a:lnTo>
                      <a:pt x="5696" y="7018"/>
                    </a:lnTo>
                    <a:lnTo>
                      <a:pt x="6087" y="6954"/>
                    </a:lnTo>
                    <a:lnTo>
                      <a:pt x="6411" y="6867"/>
                    </a:lnTo>
                    <a:lnTo>
                      <a:pt x="6639" y="6767"/>
                    </a:lnTo>
                    <a:lnTo>
                      <a:pt x="6740" y="6683"/>
                    </a:lnTo>
                    <a:lnTo>
                      <a:pt x="6766" y="6613"/>
                    </a:lnTo>
                    <a:lnTo>
                      <a:pt x="6766" y="5016"/>
                    </a:lnTo>
                    <a:lnTo>
                      <a:pt x="4902" y="5783"/>
                    </a:lnTo>
                    <a:lnTo>
                      <a:pt x="4871" y="5794"/>
                    </a:lnTo>
                    <a:lnTo>
                      <a:pt x="4839" y="5800"/>
                    </a:lnTo>
                    <a:lnTo>
                      <a:pt x="4807" y="5802"/>
                    </a:lnTo>
                    <a:lnTo>
                      <a:pt x="4775" y="5800"/>
                    </a:lnTo>
                    <a:lnTo>
                      <a:pt x="4743" y="5794"/>
                    </a:lnTo>
                    <a:close/>
                  </a:path>
                </a:pathLst>
              </a:custGeom>
              <a:solidFill>
                <a:schemeClr val="accent1">
                  <a:lumMod val="50000"/>
                </a:schemeClr>
              </a:solidFill>
              <a:ln>
                <a:noFill/>
              </a:ln>
            </p:spPr>
            <p:txBody>
              <a:bodyPr/>
              <a:lstStyle/>
              <a:p>
                <a:endParaRPr/>
              </a:p>
            </p:txBody>
          </p:sp>
        </p:grpSp>
      </p:grpSp>
      <p:grpSp>
        <p:nvGrpSpPr>
          <p:cNvPr id="19" name="Group 18">
            <a:extLst>
              <a:ext uri="{FF2B5EF4-FFF2-40B4-BE49-F238E27FC236}">
                <a16:creationId xmlns:a16="http://schemas.microsoft.com/office/drawing/2014/main" id="{A1BBF1FC-604B-4080-960C-8FB65C3666BA}"/>
              </a:ext>
            </a:extLst>
          </p:cNvPr>
          <p:cNvGrpSpPr/>
          <p:nvPr/>
        </p:nvGrpSpPr>
        <p:grpSpPr>
          <a:xfrm>
            <a:off x="4459666" y="2684408"/>
            <a:ext cx="3272668" cy="767781"/>
            <a:chOff x="8696951" y="2745390"/>
            <a:chExt cx="2915929" cy="929802"/>
          </a:xfrm>
        </p:grpSpPr>
        <p:sp>
          <p:nvSpPr>
            <p:cNvPr id="20" name="TextBox 19">
              <a:extLst>
                <a:ext uri="{FF2B5EF4-FFF2-40B4-BE49-F238E27FC236}">
                  <a16:creationId xmlns:a16="http://schemas.microsoft.com/office/drawing/2014/main" id="{7EF4486F-BBFB-4531-9A54-4A1613608958}"/>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average per-pupil funding gap between our district and the state's top quartile</a:t>
              </a:r>
              <a:endParaRPr lang="en-PH" sz="1400" dirty="0">
                <a:latin typeface="Arial" panose="020B0604020202020204" pitchFamily="34" charset="0"/>
              </a:endParaRPr>
            </a:p>
          </p:txBody>
        </p:sp>
        <p:sp>
          <p:nvSpPr>
            <p:cNvPr id="21" name="TextBox 20">
              <a:extLst>
                <a:ext uri="{FF2B5EF4-FFF2-40B4-BE49-F238E27FC236}">
                  <a16:creationId xmlns:a16="http://schemas.microsoft.com/office/drawing/2014/main" id="{03D30A16-9F08-436E-880A-4935EDBE7F16}"/>
                </a:ext>
              </a:extLst>
            </p:cNvPr>
            <p:cNvSpPr txBox="1"/>
            <p:nvPr/>
          </p:nvSpPr>
          <p:spPr>
            <a:xfrm>
              <a:off x="8696951" y="2745390"/>
              <a:ext cx="2915929" cy="335453"/>
            </a:xfrm>
            <a:prstGeom prst="rect">
              <a:avLst/>
            </a:prstGeom>
            <a:noFill/>
          </p:spPr>
          <p:txBody>
            <a:bodyPr wrap="square" lIns="0" tIns="0" rIns="0" bIns="0" rtlCol="0">
              <a:spAutoFit/>
            </a:bodyPr>
            <a:lstStyle/>
            <a:p>
              <a:r>
                <a:rPr lang="en-US" b="1" dirty="0">
                  <a:solidFill>
                    <a:schemeClr val="accent1"/>
                  </a:solidFill>
                  <a:latin typeface="Arial" panose="020B0604020202020204" pitchFamily="34" charset="0"/>
                </a:rPr>
                <a:t>$13,800</a:t>
              </a:r>
              <a:endParaRPr lang="en-PH" b="1" dirty="0">
                <a:solidFill>
                  <a:schemeClr val="accent1"/>
                </a:solidFill>
                <a:latin typeface="Arial" panose="020B0604020202020204" pitchFamily="34" charset="0"/>
              </a:endParaRPr>
            </a:p>
          </p:txBody>
        </p:sp>
      </p:grpSp>
      <p:grpSp>
        <p:nvGrpSpPr>
          <p:cNvPr id="85" name="Group 84">
            <a:extLst>
              <a:ext uri="{FF2B5EF4-FFF2-40B4-BE49-F238E27FC236}">
                <a16:creationId xmlns:a16="http://schemas.microsoft.com/office/drawing/2014/main" id="{0963D6F1-08C6-4556-B39A-A3B2CDA58967}"/>
              </a:ext>
            </a:extLst>
          </p:cNvPr>
          <p:cNvGrpSpPr/>
          <p:nvPr/>
        </p:nvGrpSpPr>
        <p:grpSpPr>
          <a:xfrm>
            <a:off x="4459665" y="1594053"/>
            <a:ext cx="945340" cy="889280"/>
            <a:chOff x="480780" y="1594053"/>
            <a:chExt cx="945340" cy="889280"/>
          </a:xfrm>
        </p:grpSpPr>
        <p:grpSp>
          <p:nvGrpSpPr>
            <p:cNvPr id="86" name="Group 85">
              <a:extLst>
                <a:ext uri="{FF2B5EF4-FFF2-40B4-BE49-F238E27FC236}">
                  <a16:creationId xmlns:a16="http://schemas.microsoft.com/office/drawing/2014/main" id="{7FAD91CC-9E36-4C57-B198-BBB9912A0134}"/>
                </a:ext>
              </a:extLst>
            </p:cNvPr>
            <p:cNvGrpSpPr/>
            <p:nvPr/>
          </p:nvGrpSpPr>
          <p:grpSpPr>
            <a:xfrm>
              <a:off x="480780" y="1594053"/>
              <a:ext cx="945340" cy="889280"/>
              <a:chOff x="5521958" y="2644495"/>
              <a:chExt cx="945340" cy="889280"/>
            </a:xfrm>
          </p:grpSpPr>
          <p:grpSp>
            <p:nvGrpSpPr>
              <p:cNvPr id="91" name="Group 90">
                <a:extLst>
                  <a:ext uri="{FF2B5EF4-FFF2-40B4-BE49-F238E27FC236}">
                    <a16:creationId xmlns:a16="http://schemas.microsoft.com/office/drawing/2014/main" id="{1696BD36-3EB4-4C61-8A7D-AE0F17E5B56B}"/>
                  </a:ext>
                </a:extLst>
              </p:cNvPr>
              <p:cNvGrpSpPr/>
              <p:nvPr/>
            </p:nvGrpSpPr>
            <p:grpSpPr>
              <a:xfrm>
                <a:off x="5521958" y="2644495"/>
                <a:ext cx="945340" cy="889280"/>
                <a:chOff x="1028185" y="1918438"/>
                <a:chExt cx="2493289" cy="2345436"/>
              </a:xfrm>
            </p:grpSpPr>
            <p:sp>
              <p:nvSpPr>
                <p:cNvPr id="93" name="Oval 92">
                  <a:extLst>
                    <a:ext uri="{FF2B5EF4-FFF2-40B4-BE49-F238E27FC236}">
                      <a16:creationId xmlns:a16="http://schemas.microsoft.com/office/drawing/2014/main" id="{C7BF45BF-85F5-474A-91DF-AB79EC931371}"/>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94" name="Oval 93">
                  <a:extLst>
                    <a:ext uri="{FF2B5EF4-FFF2-40B4-BE49-F238E27FC236}">
                      <a16:creationId xmlns:a16="http://schemas.microsoft.com/office/drawing/2014/main" id="{2717C7E9-EED0-44C8-96C1-9380944C56E6}"/>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95" name="Oval 94">
                  <a:extLst>
                    <a:ext uri="{FF2B5EF4-FFF2-40B4-BE49-F238E27FC236}">
                      <a16:creationId xmlns:a16="http://schemas.microsoft.com/office/drawing/2014/main" id="{93DBBAFB-7E1F-4FCA-992B-EC8260B54CB3}"/>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92" name="Oval 91">
                <a:extLst>
                  <a:ext uri="{FF2B5EF4-FFF2-40B4-BE49-F238E27FC236}">
                    <a16:creationId xmlns:a16="http://schemas.microsoft.com/office/drawing/2014/main" id="{78F358BE-3191-4D54-BB8C-89AA286BCB58}"/>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87" name="Oval 86">
              <a:extLst>
                <a:ext uri="{FF2B5EF4-FFF2-40B4-BE49-F238E27FC236}">
                  <a16:creationId xmlns:a16="http://schemas.microsoft.com/office/drawing/2014/main" id="{81301F13-1C25-41C1-87BB-5EB85313D239}"/>
                </a:ext>
              </a:extLst>
            </p:cNvPr>
            <p:cNvSpPr>
              <a:spLocks noChangeAspect="1"/>
            </p:cNvSpPr>
            <p:nvPr/>
          </p:nvSpPr>
          <p:spPr>
            <a:xfrm>
              <a:off x="580750" y="1665993"/>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155" name="Group 87"/>
            <p:cNvGrpSpPr/>
            <p:nvPr/>
          </p:nvGrpSpPr>
          <p:grpSpPr>
            <a:xfrm>
              <a:off x="673149" y="1758392"/>
              <a:ext cx="560602" cy="560602"/>
              <a:chOff x="8624067" y="1760585"/>
              <a:chExt cx="633600" cy="633600"/>
            </a:xfrm>
          </p:grpSpPr>
          <p:sp>
            <p:nvSpPr>
              <p:cNvPr id="156" name="Accent"/>
              <p:cNvSpPr/>
              <p:nvPr/>
            </p:nvSpPr>
            <p:spPr>
              <a:xfrm>
                <a:off x="8624067" y="1760585"/>
                <a:ext cx="633600" cy="633600"/>
              </a:xfrm>
              <a:custGeom>
                <a:avLst/>
                <a:gdLst/>
                <a:ahLst/>
                <a:cxnLst/>
                <a:rect l="0" t="0" r="10000" b="10000"/>
                <a:pathLst>
                  <a:path w="10000" h="1000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chemeClr val="accent1"/>
              </a:solidFill>
              <a:ln>
                <a:noFill/>
              </a:ln>
            </p:spPr>
            <p:txBody>
              <a:bodyPr/>
              <a:lstStyle/>
              <a:p>
                <a:endParaRPr/>
              </a:p>
            </p:txBody>
          </p:sp>
          <p:sp>
            <p:nvSpPr>
              <p:cNvPr id="157" name="Outline"/>
              <p:cNvSpPr/>
              <p:nvPr/>
            </p:nvSpPr>
            <p:spPr>
              <a:xfrm>
                <a:off x="8624067" y="1760585"/>
                <a:ext cx="633600" cy="633600"/>
              </a:xfrm>
              <a:custGeom>
                <a:avLst/>
                <a:gdLst/>
                <a:ahLst/>
                <a:cxnLst/>
                <a:rect l="0" t="0" r="10000" b="10000"/>
                <a:pathLst>
                  <a:path w="10000" h="1000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chemeClr val="accent1">
                  <a:lumMod val="50000"/>
                </a:schemeClr>
              </a:solidFill>
              <a:ln>
                <a:noFill/>
              </a:ln>
            </p:spPr>
            <p:txBody>
              <a:bodyPr/>
              <a:lstStyle/>
              <a:p>
                <a:endParaRPr/>
              </a:p>
            </p:txBody>
          </p:sp>
        </p:grpSp>
      </p:grpSp>
      <p:grpSp>
        <p:nvGrpSpPr>
          <p:cNvPr id="110" name="Group 109">
            <a:extLst>
              <a:ext uri="{FF2B5EF4-FFF2-40B4-BE49-F238E27FC236}">
                <a16:creationId xmlns:a16="http://schemas.microsoft.com/office/drawing/2014/main" id="{F8EA0312-A3A9-47EA-BA78-43D9F88BB1D7}"/>
              </a:ext>
            </a:extLst>
          </p:cNvPr>
          <p:cNvGrpSpPr/>
          <p:nvPr/>
        </p:nvGrpSpPr>
        <p:grpSpPr>
          <a:xfrm>
            <a:off x="4459666" y="4825724"/>
            <a:ext cx="3272668" cy="767781"/>
            <a:chOff x="8696951" y="2745390"/>
            <a:chExt cx="2915929" cy="929802"/>
          </a:xfrm>
        </p:grpSpPr>
        <p:sp>
          <p:nvSpPr>
            <p:cNvPr id="111" name="TextBox 110">
              <a:extLst>
                <a:ext uri="{FF2B5EF4-FFF2-40B4-BE49-F238E27FC236}">
                  <a16:creationId xmlns:a16="http://schemas.microsoft.com/office/drawing/2014/main" id="{98DB8544-24C9-471B-858D-597400946C04}"/>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students sit on waitlists for academic support at our partner schools today</a:t>
              </a:r>
              <a:endParaRPr lang="en-PH" sz="1400" dirty="0">
                <a:latin typeface="Arial" panose="020B0604020202020204" pitchFamily="34" charset="0"/>
              </a:endParaRPr>
            </a:p>
          </p:txBody>
        </p:sp>
        <p:sp>
          <p:nvSpPr>
            <p:cNvPr id="112" name="TextBox 111">
              <a:extLst>
                <a:ext uri="{FF2B5EF4-FFF2-40B4-BE49-F238E27FC236}">
                  <a16:creationId xmlns:a16="http://schemas.microsoft.com/office/drawing/2014/main" id="{799FE9EA-6682-4A1F-9C74-8CEE76BBEC82}"/>
                </a:ext>
              </a:extLst>
            </p:cNvPr>
            <p:cNvSpPr txBox="1"/>
            <p:nvPr/>
          </p:nvSpPr>
          <p:spPr>
            <a:xfrm>
              <a:off x="8696951" y="2745390"/>
              <a:ext cx="2915929" cy="335453"/>
            </a:xfrm>
            <a:prstGeom prst="rect">
              <a:avLst/>
            </a:prstGeom>
            <a:noFill/>
          </p:spPr>
          <p:txBody>
            <a:bodyPr wrap="square" lIns="0" tIns="0" rIns="0" bIns="0" rtlCol="0">
              <a:spAutoFit/>
            </a:bodyPr>
            <a:lstStyle/>
            <a:p>
              <a:r>
                <a:rPr lang="en-US" b="1" dirty="0">
                  <a:solidFill>
                    <a:schemeClr val="accent1"/>
                  </a:solidFill>
                  <a:latin typeface="Arial" panose="020B0604020202020204" pitchFamily="34" charset="0"/>
                </a:rPr>
                <a:t>3,000+</a:t>
              </a:r>
              <a:endParaRPr lang="en-PH" b="1" dirty="0">
                <a:solidFill>
                  <a:schemeClr val="accent1"/>
                </a:solidFill>
                <a:latin typeface="Arial" panose="020B0604020202020204" pitchFamily="34" charset="0"/>
              </a:endParaRPr>
            </a:p>
          </p:txBody>
        </p:sp>
      </p:grpSp>
      <p:grpSp>
        <p:nvGrpSpPr>
          <p:cNvPr id="127" name="Group 126">
            <a:extLst>
              <a:ext uri="{FF2B5EF4-FFF2-40B4-BE49-F238E27FC236}">
                <a16:creationId xmlns:a16="http://schemas.microsoft.com/office/drawing/2014/main" id="{4AD7A9C7-BD79-4750-9FE0-6324415B1834}"/>
              </a:ext>
            </a:extLst>
          </p:cNvPr>
          <p:cNvGrpSpPr/>
          <p:nvPr/>
        </p:nvGrpSpPr>
        <p:grpSpPr>
          <a:xfrm>
            <a:off x="4459665" y="3735369"/>
            <a:ext cx="945340" cy="889280"/>
            <a:chOff x="480780" y="1594053"/>
            <a:chExt cx="945340" cy="889280"/>
          </a:xfrm>
        </p:grpSpPr>
        <p:grpSp>
          <p:nvGrpSpPr>
            <p:cNvPr id="128" name="Group 127">
              <a:extLst>
                <a:ext uri="{FF2B5EF4-FFF2-40B4-BE49-F238E27FC236}">
                  <a16:creationId xmlns:a16="http://schemas.microsoft.com/office/drawing/2014/main" id="{11BFD244-0774-4E77-A2C2-7CB843FFB141}"/>
                </a:ext>
              </a:extLst>
            </p:cNvPr>
            <p:cNvGrpSpPr/>
            <p:nvPr/>
          </p:nvGrpSpPr>
          <p:grpSpPr>
            <a:xfrm>
              <a:off x="480780" y="1594053"/>
              <a:ext cx="945340" cy="889280"/>
              <a:chOff x="5521958" y="2644495"/>
              <a:chExt cx="945340" cy="889280"/>
            </a:xfrm>
          </p:grpSpPr>
          <p:grpSp>
            <p:nvGrpSpPr>
              <p:cNvPr id="133" name="Group 132">
                <a:extLst>
                  <a:ext uri="{FF2B5EF4-FFF2-40B4-BE49-F238E27FC236}">
                    <a16:creationId xmlns:a16="http://schemas.microsoft.com/office/drawing/2014/main" id="{00D61B7E-ED6C-40FD-8FA2-C80A565DEF9D}"/>
                  </a:ext>
                </a:extLst>
              </p:cNvPr>
              <p:cNvGrpSpPr/>
              <p:nvPr/>
            </p:nvGrpSpPr>
            <p:grpSpPr>
              <a:xfrm>
                <a:off x="5521958" y="2644495"/>
                <a:ext cx="945340" cy="889280"/>
                <a:chOff x="1028185" y="1918438"/>
                <a:chExt cx="2493289" cy="2345436"/>
              </a:xfrm>
            </p:grpSpPr>
            <p:sp>
              <p:nvSpPr>
                <p:cNvPr id="135" name="Oval 134">
                  <a:extLst>
                    <a:ext uri="{FF2B5EF4-FFF2-40B4-BE49-F238E27FC236}">
                      <a16:creationId xmlns:a16="http://schemas.microsoft.com/office/drawing/2014/main" id="{EB892EB4-F663-4B86-8926-0EF3114DF59E}"/>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36" name="Oval 135">
                  <a:extLst>
                    <a:ext uri="{FF2B5EF4-FFF2-40B4-BE49-F238E27FC236}">
                      <a16:creationId xmlns:a16="http://schemas.microsoft.com/office/drawing/2014/main" id="{DBA2A6AD-B071-494F-9CF6-5EA8D35D5ED3}"/>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37" name="Oval 136">
                  <a:extLst>
                    <a:ext uri="{FF2B5EF4-FFF2-40B4-BE49-F238E27FC236}">
                      <a16:creationId xmlns:a16="http://schemas.microsoft.com/office/drawing/2014/main" id="{242975A2-BA42-4839-8328-C062910AFCB2}"/>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134" name="Oval 133">
                <a:extLst>
                  <a:ext uri="{FF2B5EF4-FFF2-40B4-BE49-F238E27FC236}">
                    <a16:creationId xmlns:a16="http://schemas.microsoft.com/office/drawing/2014/main" id="{8743E653-8159-41D6-9DEE-2E601E23EA75}"/>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129" name="Oval 128">
              <a:extLst>
                <a:ext uri="{FF2B5EF4-FFF2-40B4-BE49-F238E27FC236}">
                  <a16:creationId xmlns:a16="http://schemas.microsoft.com/office/drawing/2014/main" id="{3709EE62-4F3D-440B-8313-F07BC23116A5}"/>
                </a:ext>
              </a:extLst>
            </p:cNvPr>
            <p:cNvSpPr>
              <a:spLocks noChangeAspect="1"/>
            </p:cNvSpPr>
            <p:nvPr/>
          </p:nvSpPr>
          <p:spPr>
            <a:xfrm>
              <a:off x="580750" y="1665993"/>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158" name="Group 129"/>
            <p:cNvGrpSpPr/>
            <p:nvPr/>
          </p:nvGrpSpPr>
          <p:grpSpPr>
            <a:xfrm>
              <a:off x="673149" y="1758392"/>
              <a:ext cx="560602" cy="560602"/>
              <a:chOff x="7491762" y="5358687"/>
              <a:chExt cx="633600" cy="633600"/>
            </a:xfrm>
          </p:grpSpPr>
          <p:sp>
            <p:nvSpPr>
              <p:cNvPr id="159" name="Accent"/>
              <p:cNvSpPr/>
              <p:nvPr/>
            </p:nvSpPr>
            <p:spPr>
              <a:xfrm>
                <a:off x="7491762" y="5358687"/>
                <a:ext cx="633600" cy="633600"/>
              </a:xfrm>
              <a:custGeom>
                <a:avLst/>
                <a:gdLst/>
                <a:ahLst/>
                <a:cxnLst/>
                <a:rect l="0" t="0" r="10000" b="10000"/>
                <a:pathLst>
                  <a:path w="10000" h="10000">
                    <a:moveTo>
                      <a:pt x="3766" y="2161"/>
                    </a:moveTo>
                    <a:lnTo>
                      <a:pt x="6234" y="2161"/>
                    </a:lnTo>
                    <a:lnTo>
                      <a:pt x="5000" y="4136"/>
                    </a:lnTo>
                    <a:lnTo>
                      <a:pt x="3766" y="2161"/>
                    </a:lnTo>
                    <a:close/>
                  </a:path>
                </a:pathLst>
              </a:custGeom>
              <a:solidFill>
                <a:schemeClr val="accent1"/>
              </a:solidFill>
              <a:ln>
                <a:noFill/>
              </a:ln>
            </p:spPr>
            <p:txBody>
              <a:bodyPr/>
              <a:lstStyle/>
              <a:p>
                <a:endParaRPr/>
              </a:p>
            </p:txBody>
          </p:sp>
          <p:sp>
            <p:nvSpPr>
              <p:cNvPr id="160" name="Outline"/>
              <p:cNvSpPr/>
              <p:nvPr/>
            </p:nvSpPr>
            <p:spPr>
              <a:xfrm>
                <a:off x="7491762" y="5358687"/>
                <a:ext cx="633600" cy="633600"/>
              </a:xfrm>
              <a:custGeom>
                <a:avLst/>
                <a:gdLst/>
                <a:ahLst/>
                <a:cxnLst/>
                <a:rect l="0" t="0" r="10000" b="10000"/>
                <a:pathLst>
                  <a:path w="10000" h="10000">
                    <a:moveTo>
                      <a:pt x="7534" y="1291"/>
                    </a:moveTo>
                    <a:lnTo>
                      <a:pt x="7502" y="1298"/>
                    </a:lnTo>
                    <a:lnTo>
                      <a:pt x="7469" y="1300"/>
                    </a:lnTo>
                    <a:lnTo>
                      <a:pt x="7225" y="1300"/>
                    </a:lnTo>
                    <a:lnTo>
                      <a:pt x="7225" y="2038"/>
                    </a:lnTo>
                    <a:lnTo>
                      <a:pt x="7224" y="2058"/>
                    </a:lnTo>
                    <a:lnTo>
                      <a:pt x="7195" y="2410"/>
                    </a:lnTo>
                    <a:lnTo>
                      <a:pt x="7189" y="2451"/>
                    </a:lnTo>
                    <a:lnTo>
                      <a:pt x="7108" y="2769"/>
                    </a:lnTo>
                    <a:lnTo>
                      <a:pt x="7095" y="2807"/>
                    </a:lnTo>
                    <a:lnTo>
                      <a:pt x="6971" y="3093"/>
                    </a:lnTo>
                    <a:lnTo>
                      <a:pt x="6955" y="3124"/>
                    </a:lnTo>
                    <a:lnTo>
                      <a:pt x="6797" y="3382"/>
                    </a:lnTo>
                    <a:lnTo>
                      <a:pt x="6780" y="3406"/>
                    </a:lnTo>
                    <a:lnTo>
                      <a:pt x="6595" y="3639"/>
                    </a:lnTo>
                    <a:lnTo>
                      <a:pt x="6580" y="3657"/>
                    </a:lnTo>
                    <a:lnTo>
                      <a:pt x="6379" y="3868"/>
                    </a:lnTo>
                    <a:lnTo>
                      <a:pt x="6367" y="3880"/>
                    </a:lnTo>
                    <a:lnTo>
                      <a:pt x="6157" y="4073"/>
                    </a:lnTo>
                    <a:lnTo>
                      <a:pt x="6149" y="4080"/>
                    </a:lnTo>
                    <a:lnTo>
                      <a:pt x="5939" y="4258"/>
                    </a:lnTo>
                    <a:lnTo>
                      <a:pt x="5936" y="4260"/>
                    </a:lnTo>
                    <a:lnTo>
                      <a:pt x="5737" y="4425"/>
                    </a:lnTo>
                    <a:lnTo>
                      <a:pt x="5560" y="4576"/>
                    </a:lnTo>
                    <a:lnTo>
                      <a:pt x="5417" y="4713"/>
                    </a:lnTo>
                    <a:lnTo>
                      <a:pt x="5318" y="4833"/>
                    </a:lnTo>
                    <a:lnTo>
                      <a:pt x="5268" y="4928"/>
                    </a:lnTo>
                    <a:lnTo>
                      <a:pt x="5254" y="5000"/>
                    </a:lnTo>
                    <a:lnTo>
                      <a:pt x="5268" y="5072"/>
                    </a:lnTo>
                    <a:lnTo>
                      <a:pt x="5318" y="5167"/>
                    </a:lnTo>
                    <a:lnTo>
                      <a:pt x="5417" y="5287"/>
                    </a:lnTo>
                    <a:lnTo>
                      <a:pt x="5560" y="5424"/>
                    </a:lnTo>
                    <a:lnTo>
                      <a:pt x="5737" y="5575"/>
                    </a:lnTo>
                    <a:lnTo>
                      <a:pt x="5936" y="5740"/>
                    </a:lnTo>
                    <a:lnTo>
                      <a:pt x="5939" y="5742"/>
                    </a:lnTo>
                    <a:lnTo>
                      <a:pt x="6149" y="5920"/>
                    </a:lnTo>
                    <a:lnTo>
                      <a:pt x="6157" y="5927"/>
                    </a:lnTo>
                    <a:lnTo>
                      <a:pt x="6367" y="6120"/>
                    </a:lnTo>
                    <a:lnTo>
                      <a:pt x="6379" y="6132"/>
                    </a:lnTo>
                    <a:lnTo>
                      <a:pt x="6580" y="6343"/>
                    </a:lnTo>
                    <a:lnTo>
                      <a:pt x="6595" y="6361"/>
                    </a:lnTo>
                    <a:lnTo>
                      <a:pt x="6780" y="6594"/>
                    </a:lnTo>
                    <a:lnTo>
                      <a:pt x="6797" y="6618"/>
                    </a:lnTo>
                    <a:lnTo>
                      <a:pt x="6955" y="6876"/>
                    </a:lnTo>
                    <a:lnTo>
                      <a:pt x="6971" y="6907"/>
                    </a:lnTo>
                    <a:lnTo>
                      <a:pt x="7095" y="7193"/>
                    </a:lnTo>
                    <a:lnTo>
                      <a:pt x="7108" y="7231"/>
                    </a:lnTo>
                    <a:lnTo>
                      <a:pt x="7189" y="7549"/>
                    </a:lnTo>
                    <a:lnTo>
                      <a:pt x="7195" y="7590"/>
                    </a:lnTo>
                    <a:lnTo>
                      <a:pt x="7224" y="7942"/>
                    </a:lnTo>
                    <a:lnTo>
                      <a:pt x="7225" y="7962"/>
                    </a:lnTo>
                    <a:lnTo>
                      <a:pt x="7225" y="8700"/>
                    </a:lnTo>
                    <a:lnTo>
                      <a:pt x="7469" y="8700"/>
                    </a:lnTo>
                    <a:lnTo>
                      <a:pt x="7502" y="8702"/>
                    </a:lnTo>
                    <a:lnTo>
                      <a:pt x="7534" y="8709"/>
                    </a:lnTo>
                    <a:lnTo>
                      <a:pt x="7565" y="8719"/>
                    </a:lnTo>
                    <a:lnTo>
                      <a:pt x="7594" y="8733"/>
                    </a:lnTo>
                    <a:lnTo>
                      <a:pt x="7621" y="8752"/>
                    </a:lnTo>
                    <a:lnTo>
                      <a:pt x="7646" y="8773"/>
                    </a:lnTo>
                    <a:lnTo>
                      <a:pt x="7667" y="8798"/>
                    </a:lnTo>
                    <a:lnTo>
                      <a:pt x="7686" y="8825"/>
                    </a:lnTo>
                    <a:lnTo>
                      <a:pt x="7700" y="8854"/>
                    </a:lnTo>
                    <a:lnTo>
                      <a:pt x="7710" y="8885"/>
                    </a:lnTo>
                    <a:lnTo>
                      <a:pt x="7717" y="8917"/>
                    </a:lnTo>
                    <a:lnTo>
                      <a:pt x="7719" y="8950"/>
                    </a:lnTo>
                    <a:lnTo>
                      <a:pt x="7717" y="8983"/>
                    </a:lnTo>
                    <a:lnTo>
                      <a:pt x="7710" y="9015"/>
                    </a:lnTo>
                    <a:lnTo>
                      <a:pt x="7700" y="9046"/>
                    </a:lnTo>
                    <a:lnTo>
                      <a:pt x="7686" y="9075"/>
                    </a:lnTo>
                    <a:lnTo>
                      <a:pt x="7667" y="9102"/>
                    </a:lnTo>
                    <a:lnTo>
                      <a:pt x="7646" y="9127"/>
                    </a:lnTo>
                    <a:lnTo>
                      <a:pt x="7621" y="9148"/>
                    </a:lnTo>
                    <a:lnTo>
                      <a:pt x="7594" y="9167"/>
                    </a:lnTo>
                    <a:lnTo>
                      <a:pt x="7565" y="9181"/>
                    </a:lnTo>
                    <a:lnTo>
                      <a:pt x="7534" y="9191"/>
                    </a:lnTo>
                    <a:lnTo>
                      <a:pt x="7502" y="9198"/>
                    </a:lnTo>
                    <a:lnTo>
                      <a:pt x="7469" y="9200"/>
                    </a:lnTo>
                    <a:lnTo>
                      <a:pt x="6975" y="9200"/>
                    </a:lnTo>
                    <a:lnTo>
                      <a:pt x="3025" y="9200"/>
                    </a:lnTo>
                    <a:lnTo>
                      <a:pt x="2531" y="9200"/>
                    </a:lnTo>
                    <a:lnTo>
                      <a:pt x="2498" y="9198"/>
                    </a:lnTo>
                    <a:lnTo>
                      <a:pt x="2466" y="9191"/>
                    </a:lnTo>
                    <a:lnTo>
                      <a:pt x="2435" y="9181"/>
                    </a:lnTo>
                    <a:lnTo>
                      <a:pt x="2406" y="9167"/>
                    </a:lnTo>
                    <a:lnTo>
                      <a:pt x="2379" y="9148"/>
                    </a:lnTo>
                    <a:lnTo>
                      <a:pt x="2354" y="9127"/>
                    </a:lnTo>
                    <a:lnTo>
                      <a:pt x="2333" y="9102"/>
                    </a:lnTo>
                    <a:lnTo>
                      <a:pt x="2314" y="9075"/>
                    </a:lnTo>
                    <a:lnTo>
                      <a:pt x="2300" y="9046"/>
                    </a:lnTo>
                    <a:lnTo>
                      <a:pt x="2290" y="9015"/>
                    </a:lnTo>
                    <a:lnTo>
                      <a:pt x="2283" y="8983"/>
                    </a:lnTo>
                    <a:lnTo>
                      <a:pt x="2281" y="8950"/>
                    </a:lnTo>
                    <a:lnTo>
                      <a:pt x="2283" y="8917"/>
                    </a:lnTo>
                    <a:lnTo>
                      <a:pt x="2290" y="8885"/>
                    </a:lnTo>
                    <a:lnTo>
                      <a:pt x="2300" y="8854"/>
                    </a:lnTo>
                    <a:lnTo>
                      <a:pt x="2314" y="8825"/>
                    </a:lnTo>
                    <a:lnTo>
                      <a:pt x="2333" y="8798"/>
                    </a:lnTo>
                    <a:lnTo>
                      <a:pt x="2354" y="8773"/>
                    </a:lnTo>
                    <a:lnTo>
                      <a:pt x="2379" y="8752"/>
                    </a:lnTo>
                    <a:lnTo>
                      <a:pt x="2406" y="8733"/>
                    </a:lnTo>
                    <a:lnTo>
                      <a:pt x="2435" y="8719"/>
                    </a:lnTo>
                    <a:lnTo>
                      <a:pt x="2466" y="8709"/>
                    </a:lnTo>
                    <a:lnTo>
                      <a:pt x="2498" y="8702"/>
                    </a:lnTo>
                    <a:lnTo>
                      <a:pt x="2531" y="8700"/>
                    </a:lnTo>
                    <a:lnTo>
                      <a:pt x="2775" y="8700"/>
                    </a:lnTo>
                    <a:lnTo>
                      <a:pt x="2775" y="7962"/>
                    </a:lnTo>
                    <a:lnTo>
                      <a:pt x="2776" y="7942"/>
                    </a:lnTo>
                    <a:lnTo>
                      <a:pt x="2805" y="7590"/>
                    </a:lnTo>
                    <a:lnTo>
                      <a:pt x="2811" y="7549"/>
                    </a:lnTo>
                    <a:lnTo>
                      <a:pt x="2892" y="7231"/>
                    </a:lnTo>
                    <a:lnTo>
                      <a:pt x="2905" y="7193"/>
                    </a:lnTo>
                    <a:lnTo>
                      <a:pt x="3029" y="6907"/>
                    </a:lnTo>
                    <a:lnTo>
                      <a:pt x="3045" y="6876"/>
                    </a:lnTo>
                    <a:lnTo>
                      <a:pt x="3203" y="6618"/>
                    </a:lnTo>
                    <a:lnTo>
                      <a:pt x="3220" y="6594"/>
                    </a:lnTo>
                    <a:lnTo>
                      <a:pt x="3405" y="6361"/>
                    </a:lnTo>
                    <a:lnTo>
                      <a:pt x="3420" y="6343"/>
                    </a:lnTo>
                    <a:lnTo>
                      <a:pt x="3621" y="6132"/>
                    </a:lnTo>
                    <a:lnTo>
                      <a:pt x="3633" y="6120"/>
                    </a:lnTo>
                    <a:lnTo>
                      <a:pt x="3843" y="5927"/>
                    </a:lnTo>
                    <a:lnTo>
                      <a:pt x="3851" y="5920"/>
                    </a:lnTo>
                    <a:lnTo>
                      <a:pt x="4061" y="5742"/>
                    </a:lnTo>
                    <a:lnTo>
                      <a:pt x="4064" y="5740"/>
                    </a:lnTo>
                    <a:lnTo>
                      <a:pt x="4263" y="5575"/>
                    </a:lnTo>
                    <a:lnTo>
                      <a:pt x="4440" y="5424"/>
                    </a:lnTo>
                    <a:lnTo>
                      <a:pt x="4583" y="5287"/>
                    </a:lnTo>
                    <a:lnTo>
                      <a:pt x="4682" y="5167"/>
                    </a:lnTo>
                    <a:lnTo>
                      <a:pt x="4732" y="5072"/>
                    </a:lnTo>
                    <a:lnTo>
                      <a:pt x="4746" y="5000"/>
                    </a:lnTo>
                    <a:lnTo>
                      <a:pt x="4732" y="4928"/>
                    </a:lnTo>
                    <a:lnTo>
                      <a:pt x="4682" y="4833"/>
                    </a:lnTo>
                    <a:lnTo>
                      <a:pt x="4583" y="4713"/>
                    </a:lnTo>
                    <a:lnTo>
                      <a:pt x="4440" y="4576"/>
                    </a:lnTo>
                    <a:lnTo>
                      <a:pt x="4263" y="4425"/>
                    </a:lnTo>
                    <a:lnTo>
                      <a:pt x="4064" y="4260"/>
                    </a:lnTo>
                    <a:lnTo>
                      <a:pt x="4061" y="4258"/>
                    </a:lnTo>
                    <a:lnTo>
                      <a:pt x="3851" y="4080"/>
                    </a:lnTo>
                    <a:lnTo>
                      <a:pt x="3843" y="4073"/>
                    </a:lnTo>
                    <a:lnTo>
                      <a:pt x="3633" y="3880"/>
                    </a:lnTo>
                    <a:lnTo>
                      <a:pt x="3621" y="3868"/>
                    </a:lnTo>
                    <a:lnTo>
                      <a:pt x="3420" y="3657"/>
                    </a:lnTo>
                    <a:lnTo>
                      <a:pt x="3405" y="3639"/>
                    </a:lnTo>
                    <a:lnTo>
                      <a:pt x="3220" y="3406"/>
                    </a:lnTo>
                    <a:lnTo>
                      <a:pt x="3203" y="3382"/>
                    </a:lnTo>
                    <a:lnTo>
                      <a:pt x="3045" y="3124"/>
                    </a:lnTo>
                    <a:lnTo>
                      <a:pt x="3029" y="3093"/>
                    </a:lnTo>
                    <a:lnTo>
                      <a:pt x="2905" y="2807"/>
                    </a:lnTo>
                    <a:lnTo>
                      <a:pt x="2892" y="2769"/>
                    </a:lnTo>
                    <a:lnTo>
                      <a:pt x="2811" y="2451"/>
                    </a:lnTo>
                    <a:lnTo>
                      <a:pt x="2805" y="2410"/>
                    </a:lnTo>
                    <a:lnTo>
                      <a:pt x="2776" y="2058"/>
                    </a:lnTo>
                    <a:lnTo>
                      <a:pt x="2775" y="2038"/>
                    </a:lnTo>
                    <a:lnTo>
                      <a:pt x="2775" y="1300"/>
                    </a:lnTo>
                    <a:lnTo>
                      <a:pt x="2531" y="1300"/>
                    </a:lnTo>
                    <a:lnTo>
                      <a:pt x="2498" y="1298"/>
                    </a:lnTo>
                    <a:lnTo>
                      <a:pt x="2466" y="1291"/>
                    </a:lnTo>
                    <a:lnTo>
                      <a:pt x="2435" y="1281"/>
                    </a:lnTo>
                    <a:lnTo>
                      <a:pt x="2406" y="1267"/>
                    </a:lnTo>
                    <a:lnTo>
                      <a:pt x="2379" y="1248"/>
                    </a:lnTo>
                    <a:lnTo>
                      <a:pt x="2354" y="1227"/>
                    </a:lnTo>
                    <a:lnTo>
                      <a:pt x="2333" y="1202"/>
                    </a:lnTo>
                    <a:lnTo>
                      <a:pt x="2314" y="1175"/>
                    </a:lnTo>
                    <a:lnTo>
                      <a:pt x="2300" y="1146"/>
                    </a:lnTo>
                    <a:lnTo>
                      <a:pt x="2290" y="1115"/>
                    </a:lnTo>
                    <a:lnTo>
                      <a:pt x="2283" y="1083"/>
                    </a:lnTo>
                    <a:lnTo>
                      <a:pt x="2281" y="1050"/>
                    </a:lnTo>
                    <a:lnTo>
                      <a:pt x="2283" y="1017"/>
                    </a:lnTo>
                    <a:lnTo>
                      <a:pt x="2290" y="985"/>
                    </a:lnTo>
                    <a:lnTo>
                      <a:pt x="2300" y="954"/>
                    </a:lnTo>
                    <a:lnTo>
                      <a:pt x="2314" y="925"/>
                    </a:lnTo>
                    <a:lnTo>
                      <a:pt x="2333" y="898"/>
                    </a:lnTo>
                    <a:lnTo>
                      <a:pt x="2354" y="873"/>
                    </a:lnTo>
                    <a:lnTo>
                      <a:pt x="2379" y="852"/>
                    </a:lnTo>
                    <a:lnTo>
                      <a:pt x="2406" y="833"/>
                    </a:lnTo>
                    <a:lnTo>
                      <a:pt x="2435" y="819"/>
                    </a:lnTo>
                    <a:lnTo>
                      <a:pt x="2466" y="809"/>
                    </a:lnTo>
                    <a:lnTo>
                      <a:pt x="2498" y="802"/>
                    </a:lnTo>
                    <a:lnTo>
                      <a:pt x="2531" y="800"/>
                    </a:lnTo>
                    <a:lnTo>
                      <a:pt x="3025" y="800"/>
                    </a:lnTo>
                    <a:lnTo>
                      <a:pt x="6975" y="800"/>
                    </a:lnTo>
                    <a:lnTo>
                      <a:pt x="7469" y="800"/>
                    </a:lnTo>
                    <a:lnTo>
                      <a:pt x="7502" y="802"/>
                    </a:lnTo>
                    <a:lnTo>
                      <a:pt x="7534" y="809"/>
                    </a:lnTo>
                    <a:lnTo>
                      <a:pt x="7565" y="819"/>
                    </a:lnTo>
                    <a:lnTo>
                      <a:pt x="7594" y="833"/>
                    </a:lnTo>
                    <a:lnTo>
                      <a:pt x="7621" y="852"/>
                    </a:lnTo>
                    <a:lnTo>
                      <a:pt x="7646" y="873"/>
                    </a:lnTo>
                    <a:lnTo>
                      <a:pt x="7667" y="898"/>
                    </a:lnTo>
                    <a:lnTo>
                      <a:pt x="7686" y="925"/>
                    </a:lnTo>
                    <a:lnTo>
                      <a:pt x="7700" y="954"/>
                    </a:lnTo>
                    <a:lnTo>
                      <a:pt x="7710" y="985"/>
                    </a:lnTo>
                    <a:lnTo>
                      <a:pt x="7717" y="1017"/>
                    </a:lnTo>
                    <a:lnTo>
                      <a:pt x="7719" y="1050"/>
                    </a:lnTo>
                    <a:lnTo>
                      <a:pt x="7717" y="1083"/>
                    </a:lnTo>
                    <a:lnTo>
                      <a:pt x="7710" y="1115"/>
                    </a:lnTo>
                    <a:lnTo>
                      <a:pt x="7700" y="1146"/>
                    </a:lnTo>
                    <a:lnTo>
                      <a:pt x="7686" y="1175"/>
                    </a:lnTo>
                    <a:lnTo>
                      <a:pt x="7667" y="1202"/>
                    </a:lnTo>
                    <a:lnTo>
                      <a:pt x="7646" y="1227"/>
                    </a:lnTo>
                    <a:lnTo>
                      <a:pt x="7621" y="1248"/>
                    </a:lnTo>
                    <a:lnTo>
                      <a:pt x="7594" y="1267"/>
                    </a:lnTo>
                    <a:lnTo>
                      <a:pt x="7565" y="1281"/>
                    </a:lnTo>
                    <a:lnTo>
                      <a:pt x="7534" y="1291"/>
                    </a:lnTo>
                    <a:close/>
                    <a:moveTo>
                      <a:pt x="5060" y="5637"/>
                    </a:moveTo>
                    <a:lnTo>
                      <a:pt x="5040" y="5616"/>
                    </a:lnTo>
                    <a:lnTo>
                      <a:pt x="5000" y="5567"/>
                    </a:lnTo>
                    <a:lnTo>
                      <a:pt x="4960" y="5616"/>
                    </a:lnTo>
                    <a:lnTo>
                      <a:pt x="4940" y="5637"/>
                    </a:lnTo>
                    <a:lnTo>
                      <a:pt x="4782" y="5789"/>
                    </a:lnTo>
                    <a:lnTo>
                      <a:pt x="4771" y="5799"/>
                    </a:lnTo>
                    <a:lnTo>
                      <a:pt x="4587" y="5957"/>
                    </a:lnTo>
                    <a:lnTo>
                      <a:pt x="4583" y="5959"/>
                    </a:lnTo>
                    <a:lnTo>
                      <a:pt x="4383" y="6125"/>
                    </a:lnTo>
                    <a:lnTo>
                      <a:pt x="4178" y="6298"/>
                    </a:lnTo>
                    <a:lnTo>
                      <a:pt x="3978" y="6483"/>
                    </a:lnTo>
                    <a:lnTo>
                      <a:pt x="3790" y="6680"/>
                    </a:lnTo>
                    <a:lnTo>
                      <a:pt x="3622" y="6892"/>
                    </a:lnTo>
                    <a:lnTo>
                      <a:pt x="3481" y="7122"/>
                    </a:lnTo>
                    <a:lnTo>
                      <a:pt x="3372" y="7374"/>
                    </a:lnTo>
                    <a:lnTo>
                      <a:pt x="3301" y="7651"/>
                    </a:lnTo>
                    <a:lnTo>
                      <a:pt x="3275" y="7972"/>
                    </a:lnTo>
                    <a:lnTo>
                      <a:pt x="3275" y="8700"/>
                    </a:lnTo>
                    <a:lnTo>
                      <a:pt x="6725" y="8700"/>
                    </a:lnTo>
                    <a:lnTo>
                      <a:pt x="6725" y="7972"/>
                    </a:lnTo>
                    <a:lnTo>
                      <a:pt x="6699" y="7651"/>
                    </a:lnTo>
                    <a:lnTo>
                      <a:pt x="6628" y="7374"/>
                    </a:lnTo>
                    <a:lnTo>
                      <a:pt x="6519" y="7122"/>
                    </a:lnTo>
                    <a:lnTo>
                      <a:pt x="6378" y="6892"/>
                    </a:lnTo>
                    <a:lnTo>
                      <a:pt x="6210" y="6680"/>
                    </a:lnTo>
                    <a:lnTo>
                      <a:pt x="6022" y="6483"/>
                    </a:lnTo>
                    <a:lnTo>
                      <a:pt x="5822" y="6298"/>
                    </a:lnTo>
                    <a:lnTo>
                      <a:pt x="5617" y="6125"/>
                    </a:lnTo>
                    <a:lnTo>
                      <a:pt x="5417" y="5959"/>
                    </a:lnTo>
                    <a:lnTo>
                      <a:pt x="5413" y="5957"/>
                    </a:lnTo>
                    <a:lnTo>
                      <a:pt x="5229" y="5799"/>
                    </a:lnTo>
                    <a:lnTo>
                      <a:pt x="5218" y="5789"/>
                    </a:lnTo>
                    <a:lnTo>
                      <a:pt x="5060" y="5637"/>
                    </a:lnTo>
                    <a:close/>
                    <a:moveTo>
                      <a:pt x="6725" y="1300"/>
                    </a:moveTo>
                    <a:lnTo>
                      <a:pt x="3275" y="1300"/>
                    </a:lnTo>
                    <a:lnTo>
                      <a:pt x="3275" y="2028"/>
                    </a:lnTo>
                    <a:lnTo>
                      <a:pt x="3301" y="2349"/>
                    </a:lnTo>
                    <a:lnTo>
                      <a:pt x="3372" y="2626"/>
                    </a:lnTo>
                    <a:lnTo>
                      <a:pt x="3481" y="2878"/>
                    </a:lnTo>
                    <a:lnTo>
                      <a:pt x="3622" y="3108"/>
                    </a:lnTo>
                    <a:lnTo>
                      <a:pt x="3790" y="3320"/>
                    </a:lnTo>
                    <a:lnTo>
                      <a:pt x="3978" y="3517"/>
                    </a:lnTo>
                    <a:lnTo>
                      <a:pt x="4178" y="3702"/>
                    </a:lnTo>
                    <a:lnTo>
                      <a:pt x="4383" y="3875"/>
                    </a:lnTo>
                    <a:lnTo>
                      <a:pt x="4583" y="4041"/>
                    </a:lnTo>
                    <a:lnTo>
                      <a:pt x="4587" y="4043"/>
                    </a:lnTo>
                    <a:lnTo>
                      <a:pt x="4771" y="4201"/>
                    </a:lnTo>
                    <a:lnTo>
                      <a:pt x="4782" y="4211"/>
                    </a:lnTo>
                    <a:lnTo>
                      <a:pt x="4940" y="4363"/>
                    </a:lnTo>
                    <a:lnTo>
                      <a:pt x="4960" y="4384"/>
                    </a:lnTo>
                    <a:lnTo>
                      <a:pt x="5000" y="4433"/>
                    </a:lnTo>
                    <a:lnTo>
                      <a:pt x="5040" y="4384"/>
                    </a:lnTo>
                    <a:lnTo>
                      <a:pt x="5060" y="4363"/>
                    </a:lnTo>
                    <a:lnTo>
                      <a:pt x="5218" y="4211"/>
                    </a:lnTo>
                    <a:lnTo>
                      <a:pt x="5229" y="4201"/>
                    </a:lnTo>
                    <a:lnTo>
                      <a:pt x="5413" y="4043"/>
                    </a:lnTo>
                    <a:lnTo>
                      <a:pt x="5417" y="4041"/>
                    </a:lnTo>
                    <a:lnTo>
                      <a:pt x="5617" y="3875"/>
                    </a:lnTo>
                    <a:lnTo>
                      <a:pt x="5822" y="3702"/>
                    </a:lnTo>
                    <a:lnTo>
                      <a:pt x="6022" y="3517"/>
                    </a:lnTo>
                    <a:lnTo>
                      <a:pt x="6210" y="3320"/>
                    </a:lnTo>
                    <a:lnTo>
                      <a:pt x="6378" y="3108"/>
                    </a:lnTo>
                    <a:lnTo>
                      <a:pt x="6519" y="2878"/>
                    </a:lnTo>
                    <a:lnTo>
                      <a:pt x="6628" y="2626"/>
                    </a:lnTo>
                    <a:lnTo>
                      <a:pt x="6699" y="2349"/>
                    </a:lnTo>
                    <a:lnTo>
                      <a:pt x="6725" y="2028"/>
                    </a:lnTo>
                    <a:lnTo>
                      <a:pt x="6725" y="1300"/>
                    </a:lnTo>
                    <a:close/>
                    <a:moveTo>
                      <a:pt x="4885" y="4232"/>
                    </a:moveTo>
                    <a:lnTo>
                      <a:pt x="4873" y="4215"/>
                    </a:lnTo>
                    <a:lnTo>
                      <a:pt x="3639" y="2240"/>
                    </a:lnTo>
                    <a:lnTo>
                      <a:pt x="3629" y="2223"/>
                    </a:lnTo>
                    <a:lnTo>
                      <a:pt x="3622" y="2204"/>
                    </a:lnTo>
                    <a:lnTo>
                      <a:pt x="3618" y="2185"/>
                    </a:lnTo>
                    <a:lnTo>
                      <a:pt x="3616" y="2165"/>
                    </a:lnTo>
                    <a:lnTo>
                      <a:pt x="3617" y="2145"/>
                    </a:lnTo>
                    <a:lnTo>
                      <a:pt x="3620" y="2125"/>
                    </a:lnTo>
                    <a:lnTo>
                      <a:pt x="3626" y="2106"/>
                    </a:lnTo>
                    <a:lnTo>
                      <a:pt x="3635" y="2088"/>
                    </a:lnTo>
                    <a:lnTo>
                      <a:pt x="3646" y="2072"/>
                    </a:lnTo>
                    <a:lnTo>
                      <a:pt x="3659" y="2056"/>
                    </a:lnTo>
                    <a:lnTo>
                      <a:pt x="3673" y="2043"/>
                    </a:lnTo>
                    <a:lnTo>
                      <a:pt x="3690" y="2032"/>
                    </a:lnTo>
                    <a:lnTo>
                      <a:pt x="3708" y="2023"/>
                    </a:lnTo>
                    <a:lnTo>
                      <a:pt x="3727" y="2016"/>
                    </a:lnTo>
                    <a:lnTo>
                      <a:pt x="3746" y="2012"/>
                    </a:lnTo>
                    <a:lnTo>
                      <a:pt x="3766" y="2011"/>
                    </a:lnTo>
                    <a:lnTo>
                      <a:pt x="6234" y="2011"/>
                    </a:lnTo>
                    <a:lnTo>
                      <a:pt x="6254" y="2012"/>
                    </a:lnTo>
                    <a:lnTo>
                      <a:pt x="6273" y="2016"/>
                    </a:lnTo>
                    <a:lnTo>
                      <a:pt x="6292" y="2023"/>
                    </a:lnTo>
                    <a:lnTo>
                      <a:pt x="6310" y="2032"/>
                    </a:lnTo>
                    <a:lnTo>
                      <a:pt x="6327" y="2043"/>
                    </a:lnTo>
                    <a:lnTo>
                      <a:pt x="6341" y="2056"/>
                    </a:lnTo>
                    <a:lnTo>
                      <a:pt x="6354" y="2072"/>
                    </a:lnTo>
                    <a:lnTo>
                      <a:pt x="6365" y="2088"/>
                    </a:lnTo>
                    <a:lnTo>
                      <a:pt x="6374" y="2106"/>
                    </a:lnTo>
                    <a:lnTo>
                      <a:pt x="6380" y="2125"/>
                    </a:lnTo>
                    <a:lnTo>
                      <a:pt x="6383" y="2145"/>
                    </a:lnTo>
                    <a:lnTo>
                      <a:pt x="6384" y="2165"/>
                    </a:lnTo>
                    <a:lnTo>
                      <a:pt x="6382" y="2185"/>
                    </a:lnTo>
                    <a:lnTo>
                      <a:pt x="6378" y="2204"/>
                    </a:lnTo>
                    <a:lnTo>
                      <a:pt x="6371" y="2223"/>
                    </a:lnTo>
                    <a:lnTo>
                      <a:pt x="6361" y="2240"/>
                    </a:lnTo>
                    <a:lnTo>
                      <a:pt x="5127" y="4215"/>
                    </a:lnTo>
                    <a:lnTo>
                      <a:pt x="5115" y="4232"/>
                    </a:lnTo>
                    <a:lnTo>
                      <a:pt x="5101" y="4247"/>
                    </a:lnTo>
                    <a:lnTo>
                      <a:pt x="5086" y="4259"/>
                    </a:lnTo>
                    <a:lnTo>
                      <a:pt x="5068" y="4270"/>
                    </a:lnTo>
                    <a:lnTo>
                      <a:pt x="5050" y="4278"/>
                    </a:lnTo>
                    <a:lnTo>
                      <a:pt x="5030" y="4283"/>
                    </a:lnTo>
                    <a:lnTo>
                      <a:pt x="5010" y="4286"/>
                    </a:lnTo>
                    <a:lnTo>
                      <a:pt x="4990" y="4286"/>
                    </a:lnTo>
                    <a:lnTo>
                      <a:pt x="4970" y="4283"/>
                    </a:lnTo>
                    <a:lnTo>
                      <a:pt x="4950" y="4278"/>
                    </a:lnTo>
                    <a:lnTo>
                      <a:pt x="4932" y="4270"/>
                    </a:lnTo>
                    <a:lnTo>
                      <a:pt x="4914" y="4259"/>
                    </a:lnTo>
                    <a:lnTo>
                      <a:pt x="4899" y="4247"/>
                    </a:lnTo>
                    <a:lnTo>
                      <a:pt x="4885" y="4232"/>
                    </a:lnTo>
                    <a:close/>
                    <a:moveTo>
                      <a:pt x="5000" y="3853"/>
                    </a:moveTo>
                    <a:lnTo>
                      <a:pt x="5963" y="2311"/>
                    </a:lnTo>
                    <a:lnTo>
                      <a:pt x="4037" y="2311"/>
                    </a:lnTo>
                    <a:lnTo>
                      <a:pt x="5000" y="3853"/>
                    </a:lnTo>
                    <a:close/>
                  </a:path>
                </a:pathLst>
              </a:custGeom>
              <a:solidFill>
                <a:schemeClr val="accent1">
                  <a:lumMod val="50000"/>
                </a:schemeClr>
              </a:solidFill>
              <a:ln>
                <a:noFill/>
              </a:ln>
            </p:spPr>
            <p:txBody>
              <a:bodyPr/>
              <a:lstStyle/>
              <a:p>
                <a:endParaRPr/>
              </a:p>
            </p:txBody>
          </p:sp>
        </p:grpSp>
      </p:grpSp>
      <p:grpSp>
        <p:nvGrpSpPr>
          <p:cNvPr id="59" name="Group 58">
            <a:extLst>
              <a:ext uri="{FF2B5EF4-FFF2-40B4-BE49-F238E27FC236}">
                <a16:creationId xmlns:a16="http://schemas.microsoft.com/office/drawing/2014/main" id="{1663B817-CA72-4E19-978C-ED2C1409D32A}"/>
              </a:ext>
            </a:extLst>
          </p:cNvPr>
          <p:cNvGrpSpPr/>
          <p:nvPr/>
        </p:nvGrpSpPr>
        <p:grpSpPr>
          <a:xfrm>
            <a:off x="8348314" y="2684408"/>
            <a:ext cx="3272668" cy="767781"/>
            <a:chOff x="8696951" y="2745390"/>
            <a:chExt cx="2915929" cy="929802"/>
          </a:xfrm>
        </p:grpSpPr>
        <p:sp>
          <p:nvSpPr>
            <p:cNvPr id="60" name="TextBox 59">
              <a:extLst>
                <a:ext uri="{FF2B5EF4-FFF2-40B4-BE49-F238E27FC236}">
                  <a16:creationId xmlns:a16="http://schemas.microsoft.com/office/drawing/2014/main" id="{529E25A2-1685-49E1-A155-CBB0D852596B}"/>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of local employers report they cannot find enough qualified entry-level talent</a:t>
              </a:r>
              <a:endParaRPr lang="en-PH" sz="1400" dirty="0">
                <a:latin typeface="Arial" panose="020B0604020202020204" pitchFamily="34" charset="0"/>
              </a:endParaRPr>
            </a:p>
          </p:txBody>
        </p:sp>
        <p:sp>
          <p:nvSpPr>
            <p:cNvPr id="61" name="TextBox 60">
              <a:extLst>
                <a:ext uri="{FF2B5EF4-FFF2-40B4-BE49-F238E27FC236}">
                  <a16:creationId xmlns:a16="http://schemas.microsoft.com/office/drawing/2014/main" id="{E8C494BE-FD02-4149-A62E-2A17688BF611}"/>
                </a:ext>
              </a:extLst>
            </p:cNvPr>
            <p:cNvSpPr txBox="1"/>
            <p:nvPr/>
          </p:nvSpPr>
          <p:spPr>
            <a:xfrm>
              <a:off x="8696951" y="2745390"/>
              <a:ext cx="2915929" cy="335453"/>
            </a:xfrm>
            <a:prstGeom prst="rect">
              <a:avLst/>
            </a:prstGeom>
            <a:noFill/>
          </p:spPr>
          <p:txBody>
            <a:bodyPr wrap="square" lIns="0" tIns="0" rIns="0" bIns="0" rtlCol="0">
              <a:spAutoFit/>
            </a:bodyPr>
            <a:lstStyle/>
            <a:p>
              <a:r>
                <a:rPr lang="en-US" b="1" dirty="0">
                  <a:solidFill>
                    <a:schemeClr val="accent1"/>
                  </a:solidFill>
                  <a:latin typeface="Arial" panose="020B0604020202020204" pitchFamily="34" charset="0"/>
                </a:rPr>
                <a:t>62%</a:t>
              </a:r>
              <a:endParaRPr lang="en-PH" b="1" dirty="0">
                <a:solidFill>
                  <a:schemeClr val="accent1"/>
                </a:solidFill>
                <a:latin typeface="Arial" panose="020B0604020202020204" pitchFamily="34" charset="0"/>
              </a:endParaRPr>
            </a:p>
          </p:txBody>
        </p:sp>
      </p:grpSp>
      <p:grpSp>
        <p:nvGrpSpPr>
          <p:cNvPr id="96" name="Group 95">
            <a:extLst>
              <a:ext uri="{FF2B5EF4-FFF2-40B4-BE49-F238E27FC236}">
                <a16:creationId xmlns:a16="http://schemas.microsoft.com/office/drawing/2014/main" id="{DF4B6952-1A6B-4A4B-BDE4-2AB34731423A}"/>
              </a:ext>
            </a:extLst>
          </p:cNvPr>
          <p:cNvGrpSpPr/>
          <p:nvPr/>
        </p:nvGrpSpPr>
        <p:grpSpPr>
          <a:xfrm>
            <a:off x="8348314" y="1594053"/>
            <a:ext cx="945340" cy="889280"/>
            <a:chOff x="480780" y="1594053"/>
            <a:chExt cx="945340" cy="889280"/>
          </a:xfrm>
        </p:grpSpPr>
        <p:grpSp>
          <p:nvGrpSpPr>
            <p:cNvPr id="97" name="Group 96">
              <a:extLst>
                <a:ext uri="{FF2B5EF4-FFF2-40B4-BE49-F238E27FC236}">
                  <a16:creationId xmlns:a16="http://schemas.microsoft.com/office/drawing/2014/main" id="{3405A6B9-769E-41DF-B44B-44BC038D7966}"/>
                </a:ext>
              </a:extLst>
            </p:cNvPr>
            <p:cNvGrpSpPr/>
            <p:nvPr/>
          </p:nvGrpSpPr>
          <p:grpSpPr>
            <a:xfrm>
              <a:off x="480780" y="1594053"/>
              <a:ext cx="945340" cy="889280"/>
              <a:chOff x="5521958" y="2644495"/>
              <a:chExt cx="945340" cy="889280"/>
            </a:xfrm>
          </p:grpSpPr>
          <p:grpSp>
            <p:nvGrpSpPr>
              <p:cNvPr id="102" name="Group 101">
                <a:extLst>
                  <a:ext uri="{FF2B5EF4-FFF2-40B4-BE49-F238E27FC236}">
                    <a16:creationId xmlns:a16="http://schemas.microsoft.com/office/drawing/2014/main" id="{ED5B9FAA-B638-4309-A5F5-CF3C1238A57D}"/>
                  </a:ext>
                </a:extLst>
              </p:cNvPr>
              <p:cNvGrpSpPr/>
              <p:nvPr/>
            </p:nvGrpSpPr>
            <p:grpSpPr>
              <a:xfrm>
                <a:off x="5521958" y="2644495"/>
                <a:ext cx="945340" cy="889280"/>
                <a:chOff x="1028185" y="1918438"/>
                <a:chExt cx="2493289" cy="2345436"/>
              </a:xfrm>
            </p:grpSpPr>
            <p:sp>
              <p:nvSpPr>
                <p:cNvPr id="104" name="Oval 103">
                  <a:extLst>
                    <a:ext uri="{FF2B5EF4-FFF2-40B4-BE49-F238E27FC236}">
                      <a16:creationId xmlns:a16="http://schemas.microsoft.com/office/drawing/2014/main" id="{83E51989-ACCE-4AB6-B9EA-8386017B666F}"/>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05" name="Oval 104">
                  <a:extLst>
                    <a:ext uri="{FF2B5EF4-FFF2-40B4-BE49-F238E27FC236}">
                      <a16:creationId xmlns:a16="http://schemas.microsoft.com/office/drawing/2014/main" id="{1102A34E-9748-455C-BD36-F8BE2A83F041}"/>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06" name="Oval 105">
                  <a:extLst>
                    <a:ext uri="{FF2B5EF4-FFF2-40B4-BE49-F238E27FC236}">
                      <a16:creationId xmlns:a16="http://schemas.microsoft.com/office/drawing/2014/main" id="{B2D29627-4386-41CF-B1EF-51225EC3D241}"/>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103" name="Oval 102">
                <a:extLst>
                  <a:ext uri="{FF2B5EF4-FFF2-40B4-BE49-F238E27FC236}">
                    <a16:creationId xmlns:a16="http://schemas.microsoft.com/office/drawing/2014/main" id="{914540A9-AA98-403E-878A-3FDB75C189D1}"/>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98" name="Oval 97">
              <a:extLst>
                <a:ext uri="{FF2B5EF4-FFF2-40B4-BE49-F238E27FC236}">
                  <a16:creationId xmlns:a16="http://schemas.microsoft.com/office/drawing/2014/main" id="{504EFFBC-CB23-4C75-B501-FF5D526BDED7}"/>
                </a:ext>
              </a:extLst>
            </p:cNvPr>
            <p:cNvSpPr>
              <a:spLocks noChangeAspect="1"/>
            </p:cNvSpPr>
            <p:nvPr/>
          </p:nvSpPr>
          <p:spPr>
            <a:xfrm>
              <a:off x="580750" y="1665993"/>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161" name="Group 98"/>
            <p:cNvGrpSpPr/>
            <p:nvPr/>
          </p:nvGrpSpPr>
          <p:grpSpPr>
            <a:xfrm>
              <a:off x="673149" y="1758392"/>
              <a:ext cx="560602" cy="560602"/>
              <a:chOff x="697932" y="1760585"/>
              <a:chExt cx="633600" cy="633600"/>
            </a:xfrm>
          </p:grpSpPr>
          <p:sp>
            <p:nvSpPr>
              <p:cNvPr id="162" name="Accent"/>
              <p:cNvSpPr/>
              <p:nvPr/>
            </p:nvSpPr>
            <p:spPr>
              <a:xfrm>
                <a:off x="697932" y="1760585"/>
                <a:ext cx="633600" cy="633600"/>
              </a:xfrm>
              <a:custGeom>
                <a:avLst/>
                <a:gdLst/>
                <a:ahLst/>
                <a:cxnLst/>
                <a:rect l="0" t="0" r="10000" b="10000"/>
                <a:pathLst>
                  <a:path w="10000" h="10000">
                    <a:moveTo>
                      <a:pt x="4270" y="4696"/>
                    </a:moveTo>
                    <a:lnTo>
                      <a:pt x="5730" y="4696"/>
                    </a:lnTo>
                    <a:lnTo>
                      <a:pt x="5739" y="4696"/>
                    </a:lnTo>
                    <a:lnTo>
                      <a:pt x="5748" y="4697"/>
                    </a:lnTo>
                    <a:lnTo>
                      <a:pt x="5757" y="4698"/>
                    </a:lnTo>
                    <a:lnTo>
                      <a:pt x="5767" y="4699"/>
                    </a:lnTo>
                    <a:lnTo>
                      <a:pt x="5776" y="4700"/>
                    </a:lnTo>
                    <a:lnTo>
                      <a:pt x="5784" y="4702"/>
                    </a:lnTo>
                    <a:lnTo>
                      <a:pt x="5793" y="4704"/>
                    </a:lnTo>
                    <a:lnTo>
                      <a:pt x="5802" y="4707"/>
                    </a:lnTo>
                    <a:lnTo>
                      <a:pt x="5811" y="4709"/>
                    </a:lnTo>
                    <a:lnTo>
                      <a:pt x="5819" y="4712"/>
                    </a:lnTo>
                    <a:lnTo>
                      <a:pt x="5828" y="4716"/>
                    </a:lnTo>
                    <a:lnTo>
                      <a:pt x="5836" y="4720"/>
                    </a:lnTo>
                    <a:lnTo>
                      <a:pt x="5844" y="4724"/>
                    </a:lnTo>
                    <a:lnTo>
                      <a:pt x="5852" y="4728"/>
                    </a:lnTo>
                    <a:lnTo>
                      <a:pt x="5860" y="4733"/>
                    </a:lnTo>
                    <a:lnTo>
                      <a:pt x="5867" y="4738"/>
                    </a:lnTo>
                    <a:lnTo>
                      <a:pt x="5875" y="4743"/>
                    </a:lnTo>
                    <a:lnTo>
                      <a:pt x="5882" y="4749"/>
                    </a:lnTo>
                    <a:lnTo>
                      <a:pt x="5889" y="4755"/>
                    </a:lnTo>
                    <a:lnTo>
                      <a:pt x="5896" y="4761"/>
                    </a:lnTo>
                    <a:lnTo>
                      <a:pt x="5902" y="4767"/>
                    </a:lnTo>
                    <a:lnTo>
                      <a:pt x="5908" y="4774"/>
                    </a:lnTo>
                    <a:lnTo>
                      <a:pt x="5914" y="4781"/>
                    </a:lnTo>
                    <a:lnTo>
                      <a:pt x="5920" y="4787"/>
                    </a:lnTo>
                    <a:lnTo>
                      <a:pt x="5926" y="4795"/>
                    </a:lnTo>
                    <a:lnTo>
                      <a:pt x="5931" y="4802"/>
                    </a:lnTo>
                    <a:lnTo>
                      <a:pt x="5936" y="4809"/>
                    </a:lnTo>
                    <a:lnTo>
                      <a:pt x="5941" y="4817"/>
                    </a:lnTo>
                    <a:lnTo>
                      <a:pt x="5945" y="4825"/>
                    </a:lnTo>
                    <a:lnTo>
                      <a:pt x="5949" y="4833"/>
                    </a:lnTo>
                    <a:lnTo>
                      <a:pt x="5953" y="4841"/>
                    </a:lnTo>
                    <a:lnTo>
                      <a:pt x="5957" y="4850"/>
                    </a:lnTo>
                    <a:lnTo>
                      <a:pt x="5960" y="4858"/>
                    </a:lnTo>
                    <a:lnTo>
                      <a:pt x="5962" y="4867"/>
                    </a:lnTo>
                    <a:lnTo>
                      <a:pt x="5965" y="4876"/>
                    </a:lnTo>
                    <a:lnTo>
                      <a:pt x="5967" y="4885"/>
                    </a:lnTo>
                    <a:lnTo>
                      <a:pt x="5969" y="4893"/>
                    </a:lnTo>
                    <a:lnTo>
                      <a:pt x="5970" y="4902"/>
                    </a:lnTo>
                    <a:lnTo>
                      <a:pt x="5971" y="4912"/>
                    </a:lnTo>
                    <a:lnTo>
                      <a:pt x="5972" y="4921"/>
                    </a:lnTo>
                    <a:lnTo>
                      <a:pt x="5973" y="4930"/>
                    </a:lnTo>
                    <a:lnTo>
                      <a:pt x="5973" y="4939"/>
                    </a:lnTo>
                    <a:lnTo>
                      <a:pt x="5973" y="5791"/>
                    </a:lnTo>
                    <a:lnTo>
                      <a:pt x="5973" y="5800"/>
                    </a:lnTo>
                    <a:lnTo>
                      <a:pt x="5972" y="5809"/>
                    </a:lnTo>
                    <a:lnTo>
                      <a:pt x="5971" y="5818"/>
                    </a:lnTo>
                    <a:lnTo>
                      <a:pt x="5970" y="5827"/>
                    </a:lnTo>
                    <a:lnTo>
                      <a:pt x="5969" y="5836"/>
                    </a:lnTo>
                    <a:lnTo>
                      <a:pt x="5967" y="5845"/>
                    </a:lnTo>
                    <a:lnTo>
                      <a:pt x="5965" y="5854"/>
                    </a:lnTo>
                    <a:lnTo>
                      <a:pt x="5962" y="5863"/>
                    </a:lnTo>
                    <a:lnTo>
                      <a:pt x="5960" y="5871"/>
                    </a:lnTo>
                    <a:lnTo>
                      <a:pt x="5957" y="5880"/>
                    </a:lnTo>
                    <a:lnTo>
                      <a:pt x="5953" y="5888"/>
                    </a:lnTo>
                    <a:lnTo>
                      <a:pt x="5949" y="5896"/>
                    </a:lnTo>
                    <a:lnTo>
                      <a:pt x="5945" y="5904"/>
                    </a:lnTo>
                    <a:lnTo>
                      <a:pt x="5941" y="5912"/>
                    </a:lnTo>
                    <a:lnTo>
                      <a:pt x="5936" y="5920"/>
                    </a:lnTo>
                    <a:lnTo>
                      <a:pt x="5931" y="5927"/>
                    </a:lnTo>
                    <a:lnTo>
                      <a:pt x="5926" y="5935"/>
                    </a:lnTo>
                    <a:lnTo>
                      <a:pt x="5920" y="5942"/>
                    </a:lnTo>
                    <a:lnTo>
                      <a:pt x="5914" y="5949"/>
                    </a:lnTo>
                    <a:lnTo>
                      <a:pt x="5908" y="5956"/>
                    </a:lnTo>
                    <a:lnTo>
                      <a:pt x="5902" y="5963"/>
                    </a:lnTo>
                    <a:lnTo>
                      <a:pt x="5896" y="5969"/>
                    </a:lnTo>
                    <a:lnTo>
                      <a:pt x="5889" y="5975"/>
                    </a:lnTo>
                    <a:lnTo>
                      <a:pt x="5882" y="5981"/>
                    </a:lnTo>
                    <a:lnTo>
                      <a:pt x="5875" y="5987"/>
                    </a:lnTo>
                    <a:lnTo>
                      <a:pt x="5867" y="5992"/>
                    </a:lnTo>
                    <a:lnTo>
                      <a:pt x="5860" y="5997"/>
                    </a:lnTo>
                    <a:lnTo>
                      <a:pt x="5852" y="6002"/>
                    </a:lnTo>
                    <a:lnTo>
                      <a:pt x="5844" y="6006"/>
                    </a:lnTo>
                    <a:lnTo>
                      <a:pt x="5836" y="6010"/>
                    </a:lnTo>
                    <a:lnTo>
                      <a:pt x="5828" y="6014"/>
                    </a:lnTo>
                    <a:lnTo>
                      <a:pt x="5819" y="6018"/>
                    </a:lnTo>
                    <a:lnTo>
                      <a:pt x="5811" y="6021"/>
                    </a:lnTo>
                    <a:lnTo>
                      <a:pt x="5802" y="6023"/>
                    </a:lnTo>
                    <a:lnTo>
                      <a:pt x="5793" y="6026"/>
                    </a:lnTo>
                    <a:lnTo>
                      <a:pt x="5784" y="6028"/>
                    </a:lnTo>
                    <a:lnTo>
                      <a:pt x="5776" y="6030"/>
                    </a:lnTo>
                    <a:lnTo>
                      <a:pt x="5767" y="6031"/>
                    </a:lnTo>
                    <a:lnTo>
                      <a:pt x="5757" y="6032"/>
                    </a:lnTo>
                    <a:lnTo>
                      <a:pt x="5748" y="6033"/>
                    </a:lnTo>
                    <a:lnTo>
                      <a:pt x="5739" y="6034"/>
                    </a:lnTo>
                    <a:lnTo>
                      <a:pt x="5730" y="6034"/>
                    </a:lnTo>
                    <a:lnTo>
                      <a:pt x="4270" y="6034"/>
                    </a:lnTo>
                    <a:lnTo>
                      <a:pt x="4261" y="6034"/>
                    </a:lnTo>
                    <a:lnTo>
                      <a:pt x="4252" y="6033"/>
                    </a:lnTo>
                    <a:lnTo>
                      <a:pt x="4243" y="6032"/>
                    </a:lnTo>
                    <a:lnTo>
                      <a:pt x="4233" y="6031"/>
                    </a:lnTo>
                    <a:lnTo>
                      <a:pt x="4224" y="6030"/>
                    </a:lnTo>
                    <a:lnTo>
                      <a:pt x="4216" y="6028"/>
                    </a:lnTo>
                    <a:lnTo>
                      <a:pt x="4207" y="6026"/>
                    </a:lnTo>
                    <a:lnTo>
                      <a:pt x="4198" y="6023"/>
                    </a:lnTo>
                    <a:lnTo>
                      <a:pt x="4189" y="6021"/>
                    </a:lnTo>
                    <a:lnTo>
                      <a:pt x="4181" y="6018"/>
                    </a:lnTo>
                    <a:lnTo>
                      <a:pt x="4172" y="6014"/>
                    </a:lnTo>
                    <a:lnTo>
                      <a:pt x="4164" y="6010"/>
                    </a:lnTo>
                    <a:lnTo>
                      <a:pt x="4156" y="6006"/>
                    </a:lnTo>
                    <a:lnTo>
                      <a:pt x="4148" y="6002"/>
                    </a:lnTo>
                    <a:lnTo>
                      <a:pt x="4140" y="5997"/>
                    </a:lnTo>
                    <a:lnTo>
                      <a:pt x="4133" y="5992"/>
                    </a:lnTo>
                    <a:lnTo>
                      <a:pt x="4125" y="5987"/>
                    </a:lnTo>
                    <a:lnTo>
                      <a:pt x="4118" y="5981"/>
                    </a:lnTo>
                    <a:lnTo>
                      <a:pt x="4111" y="5975"/>
                    </a:lnTo>
                    <a:lnTo>
                      <a:pt x="4104" y="5969"/>
                    </a:lnTo>
                    <a:lnTo>
                      <a:pt x="4098" y="5963"/>
                    </a:lnTo>
                    <a:lnTo>
                      <a:pt x="4092" y="5956"/>
                    </a:lnTo>
                    <a:lnTo>
                      <a:pt x="4086" y="5949"/>
                    </a:lnTo>
                    <a:lnTo>
                      <a:pt x="4080" y="5942"/>
                    </a:lnTo>
                    <a:lnTo>
                      <a:pt x="4074" y="5935"/>
                    </a:lnTo>
                    <a:lnTo>
                      <a:pt x="4069" y="5927"/>
                    </a:lnTo>
                    <a:lnTo>
                      <a:pt x="4064" y="5920"/>
                    </a:lnTo>
                    <a:lnTo>
                      <a:pt x="4059" y="5912"/>
                    </a:lnTo>
                    <a:lnTo>
                      <a:pt x="4055" y="5904"/>
                    </a:lnTo>
                    <a:lnTo>
                      <a:pt x="4051" y="5896"/>
                    </a:lnTo>
                    <a:lnTo>
                      <a:pt x="4047" y="5888"/>
                    </a:lnTo>
                    <a:lnTo>
                      <a:pt x="4043" y="5880"/>
                    </a:lnTo>
                    <a:lnTo>
                      <a:pt x="4040" y="5871"/>
                    </a:lnTo>
                    <a:lnTo>
                      <a:pt x="4038" y="5863"/>
                    </a:lnTo>
                    <a:lnTo>
                      <a:pt x="4035" y="5854"/>
                    </a:lnTo>
                    <a:lnTo>
                      <a:pt x="4033" y="5845"/>
                    </a:lnTo>
                    <a:lnTo>
                      <a:pt x="4031" y="5836"/>
                    </a:lnTo>
                    <a:lnTo>
                      <a:pt x="4030" y="5827"/>
                    </a:lnTo>
                    <a:lnTo>
                      <a:pt x="4029" y="5818"/>
                    </a:lnTo>
                    <a:lnTo>
                      <a:pt x="4028" y="5809"/>
                    </a:lnTo>
                    <a:lnTo>
                      <a:pt x="4027" y="5800"/>
                    </a:lnTo>
                    <a:lnTo>
                      <a:pt x="4027" y="5791"/>
                    </a:lnTo>
                    <a:lnTo>
                      <a:pt x="4027" y="4939"/>
                    </a:lnTo>
                    <a:lnTo>
                      <a:pt x="4027" y="4930"/>
                    </a:lnTo>
                    <a:lnTo>
                      <a:pt x="4028" y="4921"/>
                    </a:lnTo>
                    <a:lnTo>
                      <a:pt x="4029" y="4912"/>
                    </a:lnTo>
                    <a:lnTo>
                      <a:pt x="4030" y="4902"/>
                    </a:lnTo>
                    <a:lnTo>
                      <a:pt x="4031" y="4893"/>
                    </a:lnTo>
                    <a:lnTo>
                      <a:pt x="4033" y="4885"/>
                    </a:lnTo>
                    <a:lnTo>
                      <a:pt x="4035" y="4876"/>
                    </a:lnTo>
                    <a:lnTo>
                      <a:pt x="4038" y="4867"/>
                    </a:lnTo>
                    <a:lnTo>
                      <a:pt x="4040" y="4858"/>
                    </a:lnTo>
                    <a:lnTo>
                      <a:pt x="4043" y="4850"/>
                    </a:lnTo>
                    <a:lnTo>
                      <a:pt x="4047" y="4841"/>
                    </a:lnTo>
                    <a:lnTo>
                      <a:pt x="4051" y="4833"/>
                    </a:lnTo>
                    <a:lnTo>
                      <a:pt x="4055" y="4825"/>
                    </a:lnTo>
                    <a:lnTo>
                      <a:pt x="4059" y="4817"/>
                    </a:lnTo>
                    <a:lnTo>
                      <a:pt x="4064" y="4809"/>
                    </a:lnTo>
                    <a:lnTo>
                      <a:pt x="4069" y="4802"/>
                    </a:lnTo>
                    <a:lnTo>
                      <a:pt x="4074" y="4795"/>
                    </a:lnTo>
                    <a:lnTo>
                      <a:pt x="4080" y="4787"/>
                    </a:lnTo>
                    <a:lnTo>
                      <a:pt x="4086" y="4781"/>
                    </a:lnTo>
                    <a:lnTo>
                      <a:pt x="4092" y="4774"/>
                    </a:lnTo>
                    <a:lnTo>
                      <a:pt x="4098" y="4767"/>
                    </a:lnTo>
                    <a:lnTo>
                      <a:pt x="4104" y="4761"/>
                    </a:lnTo>
                    <a:lnTo>
                      <a:pt x="4111" y="4755"/>
                    </a:lnTo>
                    <a:lnTo>
                      <a:pt x="4118" y="4749"/>
                    </a:lnTo>
                    <a:lnTo>
                      <a:pt x="4125" y="4743"/>
                    </a:lnTo>
                    <a:lnTo>
                      <a:pt x="4133" y="4738"/>
                    </a:lnTo>
                    <a:lnTo>
                      <a:pt x="4140" y="4733"/>
                    </a:lnTo>
                    <a:lnTo>
                      <a:pt x="4148" y="4728"/>
                    </a:lnTo>
                    <a:lnTo>
                      <a:pt x="4156" y="4724"/>
                    </a:lnTo>
                    <a:lnTo>
                      <a:pt x="4164" y="4720"/>
                    </a:lnTo>
                    <a:lnTo>
                      <a:pt x="4172" y="4716"/>
                    </a:lnTo>
                    <a:lnTo>
                      <a:pt x="4181" y="4712"/>
                    </a:lnTo>
                    <a:lnTo>
                      <a:pt x="4189" y="4709"/>
                    </a:lnTo>
                    <a:lnTo>
                      <a:pt x="4198" y="4707"/>
                    </a:lnTo>
                    <a:lnTo>
                      <a:pt x="4207" y="4704"/>
                    </a:lnTo>
                    <a:lnTo>
                      <a:pt x="4216" y="4702"/>
                    </a:lnTo>
                    <a:lnTo>
                      <a:pt x="4224" y="4700"/>
                    </a:lnTo>
                    <a:lnTo>
                      <a:pt x="4233" y="4699"/>
                    </a:lnTo>
                    <a:lnTo>
                      <a:pt x="4243" y="4698"/>
                    </a:lnTo>
                    <a:lnTo>
                      <a:pt x="4252" y="4697"/>
                    </a:lnTo>
                    <a:lnTo>
                      <a:pt x="4261" y="4696"/>
                    </a:lnTo>
                    <a:lnTo>
                      <a:pt x="4270" y="4696"/>
                    </a:lnTo>
                    <a:close/>
                  </a:path>
                </a:pathLst>
              </a:custGeom>
              <a:solidFill>
                <a:schemeClr val="accent1"/>
              </a:solidFill>
              <a:ln>
                <a:noFill/>
              </a:ln>
            </p:spPr>
            <p:txBody>
              <a:bodyPr/>
              <a:lstStyle/>
              <a:p>
                <a:endParaRPr/>
              </a:p>
            </p:txBody>
          </p:sp>
          <p:sp>
            <p:nvSpPr>
              <p:cNvPr id="163" name="Outline"/>
              <p:cNvSpPr/>
              <p:nvPr/>
            </p:nvSpPr>
            <p:spPr>
              <a:xfrm>
                <a:off x="697932" y="1760585"/>
                <a:ext cx="633600" cy="633600"/>
              </a:xfrm>
              <a:custGeom>
                <a:avLst/>
                <a:gdLst/>
                <a:ahLst/>
                <a:cxnLst/>
                <a:rect l="0" t="0" r="10000" b="10000"/>
                <a:pathLst>
                  <a:path w="10000" h="10000">
                    <a:moveTo>
                      <a:pt x="6467" y="2384"/>
                    </a:moveTo>
                    <a:lnTo>
                      <a:pt x="6467" y="2743"/>
                    </a:lnTo>
                    <a:lnTo>
                      <a:pt x="8042" y="2743"/>
                    </a:lnTo>
                    <a:lnTo>
                      <a:pt x="8047" y="2743"/>
                    </a:lnTo>
                    <a:lnTo>
                      <a:pt x="8069" y="2743"/>
                    </a:lnTo>
                    <a:lnTo>
                      <a:pt x="8079" y="2744"/>
                    </a:lnTo>
                    <a:lnTo>
                      <a:pt x="8101" y="2745"/>
                    </a:lnTo>
                    <a:lnTo>
                      <a:pt x="8111" y="2746"/>
                    </a:lnTo>
                    <a:lnTo>
                      <a:pt x="8133" y="2748"/>
                    </a:lnTo>
                    <a:lnTo>
                      <a:pt x="8143" y="2749"/>
                    </a:lnTo>
                    <a:lnTo>
                      <a:pt x="8165" y="2752"/>
                    </a:lnTo>
                    <a:lnTo>
                      <a:pt x="8174" y="2753"/>
                    </a:lnTo>
                    <a:lnTo>
                      <a:pt x="8197" y="2757"/>
                    </a:lnTo>
                    <a:lnTo>
                      <a:pt x="8206" y="2759"/>
                    </a:lnTo>
                    <a:lnTo>
                      <a:pt x="8228" y="2763"/>
                    </a:lnTo>
                    <a:lnTo>
                      <a:pt x="8237" y="2765"/>
                    </a:lnTo>
                    <a:lnTo>
                      <a:pt x="8259" y="2771"/>
                    </a:lnTo>
                    <a:lnTo>
                      <a:pt x="8268" y="2773"/>
                    </a:lnTo>
                    <a:lnTo>
                      <a:pt x="8289" y="2780"/>
                    </a:lnTo>
                    <a:lnTo>
                      <a:pt x="8298" y="2782"/>
                    </a:lnTo>
                    <a:lnTo>
                      <a:pt x="8320" y="2789"/>
                    </a:lnTo>
                    <a:lnTo>
                      <a:pt x="8329" y="2792"/>
                    </a:lnTo>
                    <a:lnTo>
                      <a:pt x="8350" y="2800"/>
                    </a:lnTo>
                    <a:lnTo>
                      <a:pt x="8358" y="2803"/>
                    </a:lnTo>
                    <a:lnTo>
                      <a:pt x="8380" y="2812"/>
                    </a:lnTo>
                    <a:lnTo>
                      <a:pt x="8388" y="2816"/>
                    </a:lnTo>
                    <a:lnTo>
                      <a:pt x="8409" y="2825"/>
                    </a:lnTo>
                    <a:lnTo>
                      <a:pt x="8417" y="2829"/>
                    </a:lnTo>
                    <a:lnTo>
                      <a:pt x="8437" y="2839"/>
                    </a:lnTo>
                    <a:lnTo>
                      <a:pt x="8446" y="2844"/>
                    </a:lnTo>
                    <a:lnTo>
                      <a:pt x="8466" y="2855"/>
                    </a:lnTo>
                    <a:lnTo>
                      <a:pt x="8475" y="2860"/>
                    </a:lnTo>
                    <a:lnTo>
                      <a:pt x="8494" y="2872"/>
                    </a:lnTo>
                    <a:lnTo>
                      <a:pt x="8502" y="2877"/>
                    </a:lnTo>
                    <a:lnTo>
                      <a:pt x="8521" y="2889"/>
                    </a:lnTo>
                    <a:lnTo>
                      <a:pt x="8529" y="2894"/>
                    </a:lnTo>
                    <a:lnTo>
                      <a:pt x="8548" y="2907"/>
                    </a:lnTo>
                    <a:lnTo>
                      <a:pt x="8555" y="2913"/>
                    </a:lnTo>
                    <a:lnTo>
                      <a:pt x="8573" y="2927"/>
                    </a:lnTo>
                    <a:lnTo>
                      <a:pt x="8581" y="2933"/>
                    </a:lnTo>
                    <a:lnTo>
                      <a:pt x="8598" y="2947"/>
                    </a:lnTo>
                    <a:lnTo>
                      <a:pt x="8605" y="2953"/>
                    </a:lnTo>
                    <a:lnTo>
                      <a:pt x="8622" y="2969"/>
                    </a:lnTo>
                    <a:lnTo>
                      <a:pt x="8629" y="2975"/>
                    </a:lnTo>
                    <a:lnTo>
                      <a:pt x="8645" y="2991"/>
                    </a:lnTo>
                    <a:lnTo>
                      <a:pt x="8652" y="2997"/>
                    </a:lnTo>
                    <a:lnTo>
                      <a:pt x="8668" y="3014"/>
                    </a:lnTo>
                    <a:lnTo>
                      <a:pt x="8674" y="3021"/>
                    </a:lnTo>
                    <a:lnTo>
                      <a:pt x="8689" y="3038"/>
                    </a:lnTo>
                    <a:lnTo>
                      <a:pt x="8695" y="3045"/>
                    </a:lnTo>
                    <a:lnTo>
                      <a:pt x="8710" y="3062"/>
                    </a:lnTo>
                    <a:lnTo>
                      <a:pt x="8716" y="3070"/>
                    </a:lnTo>
                    <a:lnTo>
                      <a:pt x="8730" y="3088"/>
                    </a:lnTo>
                    <a:lnTo>
                      <a:pt x="8735" y="3096"/>
                    </a:lnTo>
                    <a:lnTo>
                      <a:pt x="8748" y="3114"/>
                    </a:lnTo>
                    <a:lnTo>
                      <a:pt x="8754" y="3122"/>
                    </a:lnTo>
                    <a:lnTo>
                      <a:pt x="8766" y="3141"/>
                    </a:lnTo>
                    <a:lnTo>
                      <a:pt x="8771" y="3149"/>
                    </a:lnTo>
                    <a:lnTo>
                      <a:pt x="8783" y="3169"/>
                    </a:lnTo>
                    <a:lnTo>
                      <a:pt x="8786" y="3175"/>
                    </a:lnTo>
                    <a:lnTo>
                      <a:pt x="8797" y="3195"/>
                    </a:lnTo>
                    <a:lnTo>
                      <a:pt x="8802" y="3203"/>
                    </a:lnTo>
                    <a:lnTo>
                      <a:pt x="8812" y="3223"/>
                    </a:lnTo>
                    <a:lnTo>
                      <a:pt x="8816" y="3232"/>
                    </a:lnTo>
                    <a:lnTo>
                      <a:pt x="8826" y="3253"/>
                    </a:lnTo>
                    <a:lnTo>
                      <a:pt x="8830" y="3261"/>
                    </a:lnTo>
                    <a:lnTo>
                      <a:pt x="8839" y="3282"/>
                    </a:lnTo>
                    <a:lnTo>
                      <a:pt x="8842" y="3291"/>
                    </a:lnTo>
                    <a:lnTo>
                      <a:pt x="8850" y="3313"/>
                    </a:lnTo>
                    <a:lnTo>
                      <a:pt x="8853" y="3322"/>
                    </a:lnTo>
                    <a:lnTo>
                      <a:pt x="8860" y="3343"/>
                    </a:lnTo>
                    <a:lnTo>
                      <a:pt x="8863" y="3352"/>
                    </a:lnTo>
                    <a:lnTo>
                      <a:pt x="8869" y="3374"/>
                    </a:lnTo>
                    <a:lnTo>
                      <a:pt x="8872" y="3383"/>
                    </a:lnTo>
                    <a:lnTo>
                      <a:pt x="8877" y="3405"/>
                    </a:lnTo>
                    <a:lnTo>
                      <a:pt x="8879" y="3414"/>
                    </a:lnTo>
                    <a:lnTo>
                      <a:pt x="8884" y="3436"/>
                    </a:lnTo>
                    <a:lnTo>
                      <a:pt x="8886" y="3446"/>
                    </a:lnTo>
                    <a:lnTo>
                      <a:pt x="8890" y="3468"/>
                    </a:lnTo>
                    <a:lnTo>
                      <a:pt x="8891" y="3477"/>
                    </a:lnTo>
                    <a:lnTo>
                      <a:pt x="8894" y="3500"/>
                    </a:lnTo>
                    <a:lnTo>
                      <a:pt x="8895" y="3509"/>
                    </a:lnTo>
                    <a:lnTo>
                      <a:pt x="8897" y="3532"/>
                    </a:lnTo>
                    <a:lnTo>
                      <a:pt x="8898" y="3541"/>
                    </a:lnTo>
                    <a:lnTo>
                      <a:pt x="8899" y="3564"/>
                    </a:lnTo>
                    <a:lnTo>
                      <a:pt x="8900" y="3573"/>
                    </a:lnTo>
                    <a:lnTo>
                      <a:pt x="8900" y="3596"/>
                    </a:lnTo>
                    <a:lnTo>
                      <a:pt x="8900" y="3601"/>
                    </a:lnTo>
                    <a:lnTo>
                      <a:pt x="8900" y="5304"/>
                    </a:lnTo>
                    <a:lnTo>
                      <a:pt x="8900" y="7494"/>
                    </a:lnTo>
                    <a:lnTo>
                      <a:pt x="8900" y="7499"/>
                    </a:lnTo>
                    <a:lnTo>
                      <a:pt x="8900" y="7522"/>
                    </a:lnTo>
                    <a:lnTo>
                      <a:pt x="8899" y="7531"/>
                    </a:lnTo>
                    <a:lnTo>
                      <a:pt x="8898" y="7554"/>
                    </a:lnTo>
                    <a:lnTo>
                      <a:pt x="8897" y="7563"/>
                    </a:lnTo>
                    <a:lnTo>
                      <a:pt x="8895" y="7586"/>
                    </a:lnTo>
                    <a:lnTo>
                      <a:pt x="8894" y="7595"/>
                    </a:lnTo>
                    <a:lnTo>
                      <a:pt x="8891" y="7618"/>
                    </a:lnTo>
                    <a:lnTo>
                      <a:pt x="8890" y="7627"/>
                    </a:lnTo>
                    <a:lnTo>
                      <a:pt x="8886" y="7649"/>
                    </a:lnTo>
                    <a:lnTo>
                      <a:pt x="8884" y="7659"/>
                    </a:lnTo>
                    <a:lnTo>
                      <a:pt x="8879" y="7681"/>
                    </a:lnTo>
                    <a:lnTo>
                      <a:pt x="8877" y="7690"/>
                    </a:lnTo>
                    <a:lnTo>
                      <a:pt x="8872" y="7712"/>
                    </a:lnTo>
                    <a:lnTo>
                      <a:pt x="8869" y="7721"/>
                    </a:lnTo>
                    <a:lnTo>
                      <a:pt x="8863" y="7743"/>
                    </a:lnTo>
                    <a:lnTo>
                      <a:pt x="8860" y="7752"/>
                    </a:lnTo>
                    <a:lnTo>
                      <a:pt x="8853" y="7773"/>
                    </a:lnTo>
                    <a:lnTo>
                      <a:pt x="8850" y="7782"/>
                    </a:lnTo>
                    <a:lnTo>
                      <a:pt x="8842" y="7804"/>
                    </a:lnTo>
                    <a:lnTo>
                      <a:pt x="8839" y="7813"/>
                    </a:lnTo>
                    <a:lnTo>
                      <a:pt x="8830" y="7834"/>
                    </a:lnTo>
                    <a:lnTo>
                      <a:pt x="8826" y="7842"/>
                    </a:lnTo>
                    <a:lnTo>
                      <a:pt x="8816" y="7863"/>
                    </a:lnTo>
                    <a:lnTo>
                      <a:pt x="8812" y="7872"/>
                    </a:lnTo>
                    <a:lnTo>
                      <a:pt x="8802" y="7892"/>
                    </a:lnTo>
                    <a:lnTo>
                      <a:pt x="8797" y="7900"/>
                    </a:lnTo>
                    <a:lnTo>
                      <a:pt x="8786" y="7920"/>
                    </a:lnTo>
                    <a:lnTo>
                      <a:pt x="8783" y="7926"/>
                    </a:lnTo>
                    <a:lnTo>
                      <a:pt x="8771" y="7946"/>
                    </a:lnTo>
                    <a:lnTo>
                      <a:pt x="8766" y="7954"/>
                    </a:lnTo>
                    <a:lnTo>
                      <a:pt x="8754" y="7973"/>
                    </a:lnTo>
                    <a:lnTo>
                      <a:pt x="8748" y="7981"/>
                    </a:lnTo>
                    <a:lnTo>
                      <a:pt x="8735" y="7999"/>
                    </a:lnTo>
                    <a:lnTo>
                      <a:pt x="8730" y="8007"/>
                    </a:lnTo>
                    <a:lnTo>
                      <a:pt x="8716" y="8025"/>
                    </a:lnTo>
                    <a:lnTo>
                      <a:pt x="8710" y="8033"/>
                    </a:lnTo>
                    <a:lnTo>
                      <a:pt x="8695" y="8050"/>
                    </a:lnTo>
                    <a:lnTo>
                      <a:pt x="8689" y="8057"/>
                    </a:lnTo>
                    <a:lnTo>
                      <a:pt x="8674" y="8074"/>
                    </a:lnTo>
                    <a:lnTo>
                      <a:pt x="8668" y="8081"/>
                    </a:lnTo>
                    <a:lnTo>
                      <a:pt x="8652" y="8098"/>
                    </a:lnTo>
                    <a:lnTo>
                      <a:pt x="8645" y="8104"/>
                    </a:lnTo>
                    <a:lnTo>
                      <a:pt x="8629" y="8120"/>
                    </a:lnTo>
                    <a:lnTo>
                      <a:pt x="8622" y="8126"/>
                    </a:lnTo>
                    <a:lnTo>
                      <a:pt x="8605" y="8142"/>
                    </a:lnTo>
                    <a:lnTo>
                      <a:pt x="8598" y="8148"/>
                    </a:lnTo>
                    <a:lnTo>
                      <a:pt x="8581" y="8162"/>
                    </a:lnTo>
                    <a:lnTo>
                      <a:pt x="8573" y="8168"/>
                    </a:lnTo>
                    <a:lnTo>
                      <a:pt x="8555" y="8182"/>
                    </a:lnTo>
                    <a:lnTo>
                      <a:pt x="8548" y="8188"/>
                    </a:lnTo>
                    <a:lnTo>
                      <a:pt x="8529" y="8201"/>
                    </a:lnTo>
                    <a:lnTo>
                      <a:pt x="8521" y="8206"/>
                    </a:lnTo>
                    <a:lnTo>
                      <a:pt x="8502" y="8218"/>
                    </a:lnTo>
                    <a:lnTo>
                      <a:pt x="8494" y="8223"/>
                    </a:lnTo>
                    <a:lnTo>
                      <a:pt x="8475" y="8235"/>
                    </a:lnTo>
                    <a:lnTo>
                      <a:pt x="8466" y="8240"/>
                    </a:lnTo>
                    <a:lnTo>
                      <a:pt x="8446" y="8251"/>
                    </a:lnTo>
                    <a:lnTo>
                      <a:pt x="8438" y="8256"/>
                    </a:lnTo>
                    <a:lnTo>
                      <a:pt x="8417" y="8266"/>
                    </a:lnTo>
                    <a:lnTo>
                      <a:pt x="8409" y="8270"/>
                    </a:lnTo>
                    <a:lnTo>
                      <a:pt x="8389" y="8279"/>
                    </a:lnTo>
                    <a:lnTo>
                      <a:pt x="8380" y="8283"/>
                    </a:lnTo>
                    <a:lnTo>
                      <a:pt x="8359" y="8291"/>
                    </a:lnTo>
                    <a:lnTo>
                      <a:pt x="8351" y="8295"/>
                    </a:lnTo>
                    <a:lnTo>
                      <a:pt x="8329" y="8303"/>
                    </a:lnTo>
                    <a:lnTo>
                      <a:pt x="8321" y="8306"/>
                    </a:lnTo>
                    <a:lnTo>
                      <a:pt x="8299" y="8313"/>
                    </a:lnTo>
                    <a:lnTo>
                      <a:pt x="8291" y="8316"/>
                    </a:lnTo>
                    <a:lnTo>
                      <a:pt x="8269" y="8322"/>
                    </a:lnTo>
                    <a:lnTo>
                      <a:pt x="8260" y="8324"/>
                    </a:lnTo>
                    <a:lnTo>
                      <a:pt x="8238" y="8330"/>
                    </a:lnTo>
                    <a:lnTo>
                      <a:pt x="8229" y="8332"/>
                    </a:lnTo>
                    <a:lnTo>
                      <a:pt x="8207" y="8337"/>
                    </a:lnTo>
                    <a:lnTo>
                      <a:pt x="8198" y="8338"/>
                    </a:lnTo>
                    <a:lnTo>
                      <a:pt x="8175" y="8342"/>
                    </a:lnTo>
                    <a:lnTo>
                      <a:pt x="8166" y="8344"/>
                    </a:lnTo>
                    <a:lnTo>
                      <a:pt x="8143" y="8347"/>
                    </a:lnTo>
                    <a:lnTo>
                      <a:pt x="8134" y="8348"/>
                    </a:lnTo>
                    <a:lnTo>
                      <a:pt x="8111" y="8350"/>
                    </a:lnTo>
                    <a:lnTo>
                      <a:pt x="8102" y="8351"/>
                    </a:lnTo>
                    <a:lnTo>
                      <a:pt x="8079" y="8352"/>
                    </a:lnTo>
                    <a:lnTo>
                      <a:pt x="8070" y="8353"/>
                    </a:lnTo>
                    <a:lnTo>
                      <a:pt x="8047" y="8353"/>
                    </a:lnTo>
                    <a:lnTo>
                      <a:pt x="8042" y="8353"/>
                    </a:lnTo>
                    <a:lnTo>
                      <a:pt x="1958" y="8353"/>
                    </a:lnTo>
                    <a:lnTo>
                      <a:pt x="1953" y="8353"/>
                    </a:lnTo>
                    <a:lnTo>
                      <a:pt x="1930" y="8353"/>
                    </a:lnTo>
                    <a:lnTo>
                      <a:pt x="1921" y="8352"/>
                    </a:lnTo>
                    <a:lnTo>
                      <a:pt x="1898" y="8351"/>
                    </a:lnTo>
                    <a:lnTo>
                      <a:pt x="1889" y="8350"/>
                    </a:lnTo>
                    <a:lnTo>
                      <a:pt x="1866" y="8348"/>
                    </a:lnTo>
                    <a:lnTo>
                      <a:pt x="1857" y="8347"/>
                    </a:lnTo>
                    <a:lnTo>
                      <a:pt x="1834" y="8344"/>
                    </a:lnTo>
                    <a:lnTo>
                      <a:pt x="1825" y="8342"/>
                    </a:lnTo>
                    <a:lnTo>
                      <a:pt x="1802" y="8338"/>
                    </a:lnTo>
                    <a:lnTo>
                      <a:pt x="1793" y="8337"/>
                    </a:lnTo>
                    <a:lnTo>
                      <a:pt x="1771" y="8332"/>
                    </a:lnTo>
                    <a:lnTo>
                      <a:pt x="1762" y="8330"/>
                    </a:lnTo>
                    <a:lnTo>
                      <a:pt x="1740" y="8324"/>
                    </a:lnTo>
                    <a:lnTo>
                      <a:pt x="1731" y="8322"/>
                    </a:lnTo>
                    <a:lnTo>
                      <a:pt x="1709" y="8316"/>
                    </a:lnTo>
                    <a:lnTo>
                      <a:pt x="1701" y="8313"/>
                    </a:lnTo>
                    <a:lnTo>
                      <a:pt x="1679" y="8306"/>
                    </a:lnTo>
                    <a:lnTo>
                      <a:pt x="1671" y="8303"/>
                    </a:lnTo>
                    <a:lnTo>
                      <a:pt x="1649" y="8295"/>
                    </a:lnTo>
                    <a:lnTo>
                      <a:pt x="1641" y="8291"/>
                    </a:lnTo>
                    <a:lnTo>
                      <a:pt x="1620" y="8283"/>
                    </a:lnTo>
                    <a:lnTo>
                      <a:pt x="1611" y="8279"/>
                    </a:lnTo>
                    <a:lnTo>
                      <a:pt x="1591" y="8270"/>
                    </a:lnTo>
                    <a:lnTo>
                      <a:pt x="1583" y="8266"/>
                    </a:lnTo>
                    <a:lnTo>
                      <a:pt x="1562" y="8256"/>
                    </a:lnTo>
                    <a:lnTo>
                      <a:pt x="1554" y="8251"/>
                    </a:lnTo>
                    <a:lnTo>
                      <a:pt x="1534" y="8240"/>
                    </a:lnTo>
                    <a:lnTo>
                      <a:pt x="1525" y="8235"/>
                    </a:lnTo>
                    <a:lnTo>
                      <a:pt x="1506" y="8223"/>
                    </a:lnTo>
                    <a:lnTo>
                      <a:pt x="1498" y="8218"/>
                    </a:lnTo>
                    <a:lnTo>
                      <a:pt x="1479" y="8206"/>
                    </a:lnTo>
                    <a:lnTo>
                      <a:pt x="1471" y="8201"/>
                    </a:lnTo>
                    <a:lnTo>
                      <a:pt x="1452" y="8188"/>
                    </a:lnTo>
                    <a:lnTo>
                      <a:pt x="1445" y="8182"/>
                    </a:lnTo>
                    <a:lnTo>
                      <a:pt x="1427" y="8168"/>
                    </a:lnTo>
                    <a:lnTo>
                      <a:pt x="1419" y="8162"/>
                    </a:lnTo>
                    <a:lnTo>
                      <a:pt x="1402" y="8148"/>
                    </a:lnTo>
                    <a:lnTo>
                      <a:pt x="1395" y="8142"/>
                    </a:lnTo>
                    <a:lnTo>
                      <a:pt x="1378" y="8126"/>
                    </a:lnTo>
                    <a:lnTo>
                      <a:pt x="1371" y="8120"/>
                    </a:lnTo>
                    <a:lnTo>
                      <a:pt x="1355" y="8104"/>
                    </a:lnTo>
                    <a:lnTo>
                      <a:pt x="1348" y="8098"/>
                    </a:lnTo>
                    <a:lnTo>
                      <a:pt x="1332" y="8081"/>
                    </a:lnTo>
                    <a:lnTo>
                      <a:pt x="1326" y="8074"/>
                    </a:lnTo>
                    <a:lnTo>
                      <a:pt x="1311" y="8057"/>
                    </a:lnTo>
                    <a:lnTo>
                      <a:pt x="1305" y="8050"/>
                    </a:lnTo>
                    <a:lnTo>
                      <a:pt x="1290" y="8033"/>
                    </a:lnTo>
                    <a:lnTo>
                      <a:pt x="1284" y="8025"/>
                    </a:lnTo>
                    <a:lnTo>
                      <a:pt x="1270" y="8007"/>
                    </a:lnTo>
                    <a:lnTo>
                      <a:pt x="1265" y="7999"/>
                    </a:lnTo>
                    <a:lnTo>
                      <a:pt x="1252" y="7981"/>
                    </a:lnTo>
                    <a:lnTo>
                      <a:pt x="1246" y="7973"/>
                    </a:lnTo>
                    <a:lnTo>
                      <a:pt x="1234" y="7954"/>
                    </a:lnTo>
                    <a:lnTo>
                      <a:pt x="1229" y="7946"/>
                    </a:lnTo>
                    <a:lnTo>
                      <a:pt x="1217" y="7926"/>
                    </a:lnTo>
                    <a:lnTo>
                      <a:pt x="1214" y="7920"/>
                    </a:lnTo>
                    <a:lnTo>
                      <a:pt x="1203" y="7900"/>
                    </a:lnTo>
                    <a:lnTo>
                      <a:pt x="1198" y="7892"/>
                    </a:lnTo>
                    <a:lnTo>
                      <a:pt x="1188" y="7872"/>
                    </a:lnTo>
                    <a:lnTo>
                      <a:pt x="1184" y="7863"/>
                    </a:lnTo>
                    <a:lnTo>
                      <a:pt x="1174" y="7842"/>
                    </a:lnTo>
                    <a:lnTo>
                      <a:pt x="1170" y="7834"/>
                    </a:lnTo>
                    <a:lnTo>
                      <a:pt x="1161" y="7813"/>
                    </a:lnTo>
                    <a:lnTo>
                      <a:pt x="1158" y="7804"/>
                    </a:lnTo>
                    <a:lnTo>
                      <a:pt x="1150" y="7782"/>
                    </a:lnTo>
                    <a:lnTo>
                      <a:pt x="1147" y="7773"/>
                    </a:lnTo>
                    <a:lnTo>
                      <a:pt x="1140" y="7752"/>
                    </a:lnTo>
                    <a:lnTo>
                      <a:pt x="1137" y="7743"/>
                    </a:lnTo>
                    <a:lnTo>
                      <a:pt x="1131" y="7721"/>
                    </a:lnTo>
                    <a:lnTo>
                      <a:pt x="1128" y="7712"/>
                    </a:lnTo>
                    <a:lnTo>
                      <a:pt x="1123" y="7690"/>
                    </a:lnTo>
                    <a:lnTo>
                      <a:pt x="1121" y="7681"/>
                    </a:lnTo>
                    <a:lnTo>
                      <a:pt x="1116" y="7659"/>
                    </a:lnTo>
                    <a:lnTo>
                      <a:pt x="1114" y="7649"/>
                    </a:lnTo>
                    <a:lnTo>
                      <a:pt x="1110" y="7627"/>
                    </a:lnTo>
                    <a:lnTo>
                      <a:pt x="1109" y="7618"/>
                    </a:lnTo>
                    <a:lnTo>
                      <a:pt x="1106" y="7595"/>
                    </a:lnTo>
                    <a:lnTo>
                      <a:pt x="1105" y="7586"/>
                    </a:lnTo>
                    <a:lnTo>
                      <a:pt x="1103" y="7563"/>
                    </a:lnTo>
                    <a:lnTo>
                      <a:pt x="1102" y="7554"/>
                    </a:lnTo>
                    <a:lnTo>
                      <a:pt x="1101" y="7531"/>
                    </a:lnTo>
                    <a:lnTo>
                      <a:pt x="1100" y="7522"/>
                    </a:lnTo>
                    <a:lnTo>
                      <a:pt x="1100" y="7499"/>
                    </a:lnTo>
                    <a:lnTo>
                      <a:pt x="1100" y="7494"/>
                    </a:lnTo>
                    <a:lnTo>
                      <a:pt x="1100" y="5304"/>
                    </a:lnTo>
                    <a:lnTo>
                      <a:pt x="1100" y="3601"/>
                    </a:lnTo>
                    <a:lnTo>
                      <a:pt x="1100" y="3596"/>
                    </a:lnTo>
                    <a:lnTo>
                      <a:pt x="1100" y="3573"/>
                    </a:lnTo>
                    <a:lnTo>
                      <a:pt x="1101" y="3564"/>
                    </a:lnTo>
                    <a:lnTo>
                      <a:pt x="1102" y="3541"/>
                    </a:lnTo>
                    <a:lnTo>
                      <a:pt x="1103" y="3532"/>
                    </a:lnTo>
                    <a:lnTo>
                      <a:pt x="1105" y="3509"/>
                    </a:lnTo>
                    <a:lnTo>
                      <a:pt x="1106" y="3500"/>
                    </a:lnTo>
                    <a:lnTo>
                      <a:pt x="1109" y="3477"/>
                    </a:lnTo>
                    <a:lnTo>
                      <a:pt x="1110" y="3468"/>
                    </a:lnTo>
                    <a:lnTo>
                      <a:pt x="1114" y="3446"/>
                    </a:lnTo>
                    <a:lnTo>
                      <a:pt x="1116" y="3436"/>
                    </a:lnTo>
                    <a:lnTo>
                      <a:pt x="1121" y="3414"/>
                    </a:lnTo>
                    <a:lnTo>
                      <a:pt x="1123" y="3405"/>
                    </a:lnTo>
                    <a:lnTo>
                      <a:pt x="1128" y="3383"/>
                    </a:lnTo>
                    <a:lnTo>
                      <a:pt x="1131" y="3374"/>
                    </a:lnTo>
                    <a:lnTo>
                      <a:pt x="1137" y="3352"/>
                    </a:lnTo>
                    <a:lnTo>
                      <a:pt x="1140" y="3343"/>
                    </a:lnTo>
                    <a:lnTo>
                      <a:pt x="1147" y="3322"/>
                    </a:lnTo>
                    <a:lnTo>
                      <a:pt x="1150" y="3313"/>
                    </a:lnTo>
                    <a:lnTo>
                      <a:pt x="1158" y="3291"/>
                    </a:lnTo>
                    <a:lnTo>
                      <a:pt x="1161" y="3282"/>
                    </a:lnTo>
                    <a:lnTo>
                      <a:pt x="1170" y="3261"/>
                    </a:lnTo>
                    <a:lnTo>
                      <a:pt x="1174" y="3253"/>
                    </a:lnTo>
                    <a:lnTo>
                      <a:pt x="1184" y="3232"/>
                    </a:lnTo>
                    <a:lnTo>
                      <a:pt x="1188" y="3223"/>
                    </a:lnTo>
                    <a:lnTo>
                      <a:pt x="1198" y="3203"/>
                    </a:lnTo>
                    <a:lnTo>
                      <a:pt x="1203" y="3195"/>
                    </a:lnTo>
                    <a:lnTo>
                      <a:pt x="1214" y="3175"/>
                    </a:lnTo>
                    <a:lnTo>
                      <a:pt x="1217" y="3169"/>
                    </a:lnTo>
                    <a:lnTo>
                      <a:pt x="1229" y="3149"/>
                    </a:lnTo>
                    <a:lnTo>
                      <a:pt x="1234" y="3141"/>
                    </a:lnTo>
                    <a:lnTo>
                      <a:pt x="1246" y="3122"/>
                    </a:lnTo>
                    <a:lnTo>
                      <a:pt x="1252" y="3114"/>
                    </a:lnTo>
                    <a:lnTo>
                      <a:pt x="1265" y="3096"/>
                    </a:lnTo>
                    <a:lnTo>
                      <a:pt x="1270" y="3088"/>
                    </a:lnTo>
                    <a:lnTo>
                      <a:pt x="1284" y="3070"/>
                    </a:lnTo>
                    <a:lnTo>
                      <a:pt x="1290" y="3062"/>
                    </a:lnTo>
                    <a:lnTo>
                      <a:pt x="1305" y="3045"/>
                    </a:lnTo>
                    <a:lnTo>
                      <a:pt x="1311" y="3038"/>
                    </a:lnTo>
                    <a:lnTo>
                      <a:pt x="1326" y="3021"/>
                    </a:lnTo>
                    <a:lnTo>
                      <a:pt x="1332" y="3014"/>
                    </a:lnTo>
                    <a:lnTo>
                      <a:pt x="1348" y="2997"/>
                    </a:lnTo>
                    <a:lnTo>
                      <a:pt x="1355" y="2991"/>
                    </a:lnTo>
                    <a:lnTo>
                      <a:pt x="1371" y="2975"/>
                    </a:lnTo>
                    <a:lnTo>
                      <a:pt x="1378" y="2969"/>
                    </a:lnTo>
                    <a:lnTo>
                      <a:pt x="1395" y="2953"/>
                    </a:lnTo>
                    <a:lnTo>
                      <a:pt x="1402" y="2947"/>
                    </a:lnTo>
                    <a:lnTo>
                      <a:pt x="1419" y="2933"/>
                    </a:lnTo>
                    <a:lnTo>
                      <a:pt x="1427" y="2927"/>
                    </a:lnTo>
                    <a:lnTo>
                      <a:pt x="1445" y="2913"/>
                    </a:lnTo>
                    <a:lnTo>
                      <a:pt x="1452" y="2907"/>
                    </a:lnTo>
                    <a:lnTo>
                      <a:pt x="1471" y="2894"/>
                    </a:lnTo>
                    <a:lnTo>
                      <a:pt x="1479" y="2889"/>
                    </a:lnTo>
                    <a:lnTo>
                      <a:pt x="1498" y="2877"/>
                    </a:lnTo>
                    <a:lnTo>
                      <a:pt x="1506" y="2872"/>
                    </a:lnTo>
                    <a:lnTo>
                      <a:pt x="1525" y="2860"/>
                    </a:lnTo>
                    <a:lnTo>
                      <a:pt x="1534" y="2855"/>
                    </a:lnTo>
                    <a:lnTo>
                      <a:pt x="1554" y="2844"/>
                    </a:lnTo>
                    <a:lnTo>
                      <a:pt x="1563" y="2839"/>
                    </a:lnTo>
                    <a:lnTo>
                      <a:pt x="1583" y="2829"/>
                    </a:lnTo>
                    <a:lnTo>
                      <a:pt x="1591" y="2825"/>
                    </a:lnTo>
                    <a:lnTo>
                      <a:pt x="1612" y="2816"/>
                    </a:lnTo>
                    <a:lnTo>
                      <a:pt x="1620" y="2812"/>
                    </a:lnTo>
                    <a:lnTo>
                      <a:pt x="1642" y="2803"/>
                    </a:lnTo>
                    <a:lnTo>
                      <a:pt x="1650" y="2800"/>
                    </a:lnTo>
                    <a:lnTo>
                      <a:pt x="1671" y="2792"/>
                    </a:lnTo>
                    <a:lnTo>
                      <a:pt x="1680" y="2789"/>
                    </a:lnTo>
                    <a:lnTo>
                      <a:pt x="1702" y="2782"/>
                    </a:lnTo>
                    <a:lnTo>
                      <a:pt x="1711" y="2780"/>
                    </a:lnTo>
                    <a:lnTo>
                      <a:pt x="1732" y="2773"/>
                    </a:lnTo>
                    <a:lnTo>
                      <a:pt x="1741" y="2771"/>
                    </a:lnTo>
                    <a:lnTo>
                      <a:pt x="1763" y="2765"/>
                    </a:lnTo>
                    <a:lnTo>
                      <a:pt x="1772" y="2763"/>
                    </a:lnTo>
                    <a:lnTo>
                      <a:pt x="1794" y="2759"/>
                    </a:lnTo>
                    <a:lnTo>
                      <a:pt x="1803" y="2757"/>
                    </a:lnTo>
                    <a:lnTo>
                      <a:pt x="1826" y="2753"/>
                    </a:lnTo>
                    <a:lnTo>
                      <a:pt x="1835" y="2752"/>
                    </a:lnTo>
                    <a:lnTo>
                      <a:pt x="1857" y="2749"/>
                    </a:lnTo>
                    <a:lnTo>
                      <a:pt x="1867" y="2748"/>
                    </a:lnTo>
                    <a:lnTo>
                      <a:pt x="1889" y="2746"/>
                    </a:lnTo>
                    <a:lnTo>
                      <a:pt x="1899" y="2745"/>
                    </a:lnTo>
                    <a:lnTo>
                      <a:pt x="1921" y="2744"/>
                    </a:lnTo>
                    <a:lnTo>
                      <a:pt x="1931" y="2743"/>
                    </a:lnTo>
                    <a:lnTo>
                      <a:pt x="1953" y="2743"/>
                    </a:lnTo>
                    <a:lnTo>
                      <a:pt x="1958" y="2743"/>
                    </a:lnTo>
                    <a:lnTo>
                      <a:pt x="3533" y="2743"/>
                    </a:lnTo>
                    <a:lnTo>
                      <a:pt x="3533" y="2384"/>
                    </a:lnTo>
                    <a:lnTo>
                      <a:pt x="3533" y="2379"/>
                    </a:lnTo>
                    <a:lnTo>
                      <a:pt x="3533" y="2361"/>
                    </a:lnTo>
                    <a:lnTo>
                      <a:pt x="3534" y="2351"/>
                    </a:lnTo>
                    <a:lnTo>
                      <a:pt x="3535" y="2333"/>
                    </a:lnTo>
                    <a:lnTo>
                      <a:pt x="3536" y="2324"/>
                    </a:lnTo>
                    <a:lnTo>
                      <a:pt x="3537" y="2306"/>
                    </a:lnTo>
                    <a:lnTo>
                      <a:pt x="3538" y="2296"/>
                    </a:lnTo>
                    <a:lnTo>
                      <a:pt x="3541" y="2278"/>
                    </a:lnTo>
                    <a:lnTo>
                      <a:pt x="3542" y="2269"/>
                    </a:lnTo>
                    <a:lnTo>
                      <a:pt x="3545" y="2251"/>
                    </a:lnTo>
                    <a:lnTo>
                      <a:pt x="3547" y="2242"/>
                    </a:lnTo>
                    <a:lnTo>
                      <a:pt x="3551" y="2224"/>
                    </a:lnTo>
                    <a:lnTo>
                      <a:pt x="3553" y="2215"/>
                    </a:lnTo>
                    <a:lnTo>
                      <a:pt x="3557" y="2197"/>
                    </a:lnTo>
                    <a:lnTo>
                      <a:pt x="3560" y="2188"/>
                    </a:lnTo>
                    <a:lnTo>
                      <a:pt x="3565" y="2171"/>
                    </a:lnTo>
                    <a:lnTo>
                      <a:pt x="3568" y="2162"/>
                    </a:lnTo>
                    <a:lnTo>
                      <a:pt x="3574" y="2145"/>
                    </a:lnTo>
                    <a:lnTo>
                      <a:pt x="3577" y="2136"/>
                    </a:lnTo>
                    <a:lnTo>
                      <a:pt x="3583" y="2119"/>
                    </a:lnTo>
                    <a:lnTo>
                      <a:pt x="3586" y="2110"/>
                    </a:lnTo>
                    <a:lnTo>
                      <a:pt x="3594" y="2093"/>
                    </a:lnTo>
                    <a:lnTo>
                      <a:pt x="3597" y="2085"/>
                    </a:lnTo>
                    <a:lnTo>
                      <a:pt x="3605" y="2068"/>
                    </a:lnTo>
                    <a:lnTo>
                      <a:pt x="3609" y="2060"/>
                    </a:lnTo>
                    <a:lnTo>
                      <a:pt x="3617" y="2044"/>
                    </a:lnTo>
                    <a:lnTo>
                      <a:pt x="3622" y="2035"/>
                    </a:lnTo>
                    <a:lnTo>
                      <a:pt x="3631" y="2019"/>
                    </a:lnTo>
                    <a:lnTo>
                      <a:pt x="3634" y="2013"/>
                    </a:lnTo>
                    <a:lnTo>
                      <a:pt x="3643" y="1998"/>
                    </a:lnTo>
                    <a:lnTo>
                      <a:pt x="3648" y="1989"/>
                    </a:lnTo>
                    <a:lnTo>
                      <a:pt x="3658" y="1974"/>
                    </a:lnTo>
                    <a:lnTo>
                      <a:pt x="3664" y="1966"/>
                    </a:lnTo>
                    <a:lnTo>
                      <a:pt x="3674" y="1951"/>
                    </a:lnTo>
                    <a:lnTo>
                      <a:pt x="3680" y="1944"/>
                    </a:lnTo>
                    <a:lnTo>
                      <a:pt x="3691" y="1929"/>
                    </a:lnTo>
                    <a:lnTo>
                      <a:pt x="3697" y="1922"/>
                    </a:lnTo>
                    <a:lnTo>
                      <a:pt x="3708" y="1908"/>
                    </a:lnTo>
                    <a:lnTo>
                      <a:pt x="3715" y="1900"/>
                    </a:lnTo>
                    <a:lnTo>
                      <a:pt x="3727" y="1887"/>
                    </a:lnTo>
                    <a:lnTo>
                      <a:pt x="3733" y="1880"/>
                    </a:lnTo>
                    <a:lnTo>
                      <a:pt x="3746" y="1867"/>
                    </a:lnTo>
                    <a:lnTo>
                      <a:pt x="3753" y="1860"/>
                    </a:lnTo>
                    <a:lnTo>
                      <a:pt x="3766" y="1847"/>
                    </a:lnTo>
                    <a:lnTo>
                      <a:pt x="3773" y="1841"/>
                    </a:lnTo>
                    <a:lnTo>
                      <a:pt x="3786" y="1829"/>
                    </a:lnTo>
                    <a:lnTo>
                      <a:pt x="3794" y="1822"/>
                    </a:lnTo>
                    <a:lnTo>
                      <a:pt x="3808" y="1811"/>
                    </a:lnTo>
                    <a:lnTo>
                      <a:pt x="3815" y="1805"/>
                    </a:lnTo>
                    <a:lnTo>
                      <a:pt x="3830" y="1794"/>
                    </a:lnTo>
                    <a:lnTo>
                      <a:pt x="3837" y="1788"/>
                    </a:lnTo>
                    <a:lnTo>
                      <a:pt x="3852" y="1778"/>
                    </a:lnTo>
                    <a:lnTo>
                      <a:pt x="3860" y="1772"/>
                    </a:lnTo>
                    <a:lnTo>
                      <a:pt x="3875" y="1762"/>
                    </a:lnTo>
                    <a:lnTo>
                      <a:pt x="3884" y="1757"/>
                    </a:lnTo>
                    <a:lnTo>
                      <a:pt x="3899" y="1748"/>
                    </a:lnTo>
                    <a:lnTo>
                      <a:pt x="3906" y="1744"/>
                    </a:lnTo>
                    <a:lnTo>
                      <a:pt x="3922" y="1736"/>
                    </a:lnTo>
                    <a:lnTo>
                      <a:pt x="3930" y="1731"/>
                    </a:lnTo>
                    <a:lnTo>
                      <a:pt x="3946" y="1723"/>
                    </a:lnTo>
                    <a:lnTo>
                      <a:pt x="3955" y="1719"/>
                    </a:lnTo>
                    <a:lnTo>
                      <a:pt x="3972" y="1711"/>
                    </a:lnTo>
                    <a:lnTo>
                      <a:pt x="3980" y="1707"/>
                    </a:lnTo>
                    <a:lnTo>
                      <a:pt x="3997" y="1700"/>
                    </a:lnTo>
                    <a:lnTo>
                      <a:pt x="4006" y="1697"/>
                    </a:lnTo>
                    <a:lnTo>
                      <a:pt x="4023" y="1691"/>
                    </a:lnTo>
                    <a:lnTo>
                      <a:pt x="4032" y="1687"/>
                    </a:lnTo>
                    <a:lnTo>
                      <a:pt x="4049" y="1682"/>
                    </a:lnTo>
                    <a:lnTo>
                      <a:pt x="4058" y="1679"/>
                    </a:lnTo>
                    <a:lnTo>
                      <a:pt x="4076" y="1674"/>
                    </a:lnTo>
                    <a:lnTo>
                      <a:pt x="4085" y="1672"/>
                    </a:lnTo>
                    <a:lnTo>
                      <a:pt x="4102" y="1667"/>
                    </a:lnTo>
                    <a:lnTo>
                      <a:pt x="4111" y="1665"/>
                    </a:lnTo>
                    <a:lnTo>
                      <a:pt x="4129" y="1662"/>
                    </a:lnTo>
                    <a:lnTo>
                      <a:pt x="4138" y="1660"/>
                    </a:lnTo>
                    <a:lnTo>
                      <a:pt x="4156" y="1657"/>
                    </a:lnTo>
                    <a:lnTo>
                      <a:pt x="4165" y="1655"/>
                    </a:lnTo>
                    <a:lnTo>
                      <a:pt x="4183" y="1653"/>
                    </a:lnTo>
                    <a:lnTo>
                      <a:pt x="4192" y="1652"/>
                    </a:lnTo>
                    <a:lnTo>
                      <a:pt x="4211" y="1650"/>
                    </a:lnTo>
                    <a:lnTo>
                      <a:pt x="4220" y="1650"/>
                    </a:lnTo>
                    <a:lnTo>
                      <a:pt x="4238" y="1649"/>
                    </a:lnTo>
                    <a:lnTo>
                      <a:pt x="4247" y="1648"/>
                    </a:lnTo>
                    <a:lnTo>
                      <a:pt x="4265" y="1648"/>
                    </a:lnTo>
                    <a:lnTo>
                      <a:pt x="4270" y="1648"/>
                    </a:lnTo>
                    <a:lnTo>
                      <a:pt x="5730" y="1648"/>
                    </a:lnTo>
                    <a:lnTo>
                      <a:pt x="5735" y="1648"/>
                    </a:lnTo>
                    <a:lnTo>
                      <a:pt x="5753" y="1648"/>
                    </a:lnTo>
                    <a:lnTo>
                      <a:pt x="5762" y="1649"/>
                    </a:lnTo>
                    <a:lnTo>
                      <a:pt x="5780" y="1650"/>
                    </a:lnTo>
                    <a:lnTo>
                      <a:pt x="5789" y="1650"/>
                    </a:lnTo>
                    <a:lnTo>
                      <a:pt x="5808" y="1652"/>
                    </a:lnTo>
                    <a:lnTo>
                      <a:pt x="5817" y="1653"/>
                    </a:lnTo>
                    <a:lnTo>
                      <a:pt x="5835" y="1655"/>
                    </a:lnTo>
                    <a:lnTo>
                      <a:pt x="5844" y="1657"/>
                    </a:lnTo>
                    <a:lnTo>
                      <a:pt x="5862" y="1660"/>
                    </a:lnTo>
                    <a:lnTo>
                      <a:pt x="5871" y="1662"/>
                    </a:lnTo>
                    <a:lnTo>
                      <a:pt x="5889" y="1665"/>
                    </a:lnTo>
                    <a:lnTo>
                      <a:pt x="5898" y="1667"/>
                    </a:lnTo>
                    <a:lnTo>
                      <a:pt x="5915" y="1672"/>
                    </a:lnTo>
                    <a:lnTo>
                      <a:pt x="5924" y="1674"/>
                    </a:lnTo>
                    <a:lnTo>
                      <a:pt x="5942" y="1679"/>
                    </a:lnTo>
                    <a:lnTo>
                      <a:pt x="5951" y="1682"/>
                    </a:lnTo>
                    <a:lnTo>
                      <a:pt x="5968" y="1687"/>
                    </a:lnTo>
                    <a:lnTo>
                      <a:pt x="5977" y="1691"/>
                    </a:lnTo>
                    <a:lnTo>
                      <a:pt x="5994" y="1697"/>
                    </a:lnTo>
                    <a:lnTo>
                      <a:pt x="6003" y="1700"/>
                    </a:lnTo>
                    <a:lnTo>
                      <a:pt x="6020" y="1707"/>
                    </a:lnTo>
                    <a:lnTo>
                      <a:pt x="6028" y="1711"/>
                    </a:lnTo>
                    <a:lnTo>
                      <a:pt x="6045" y="1719"/>
                    </a:lnTo>
                    <a:lnTo>
                      <a:pt x="6054" y="1723"/>
                    </a:lnTo>
                    <a:lnTo>
                      <a:pt x="6070" y="1731"/>
                    </a:lnTo>
                    <a:lnTo>
                      <a:pt x="6078" y="1736"/>
                    </a:lnTo>
                    <a:lnTo>
                      <a:pt x="6094" y="1744"/>
                    </a:lnTo>
                    <a:lnTo>
                      <a:pt x="6101" y="1748"/>
                    </a:lnTo>
                    <a:lnTo>
                      <a:pt x="6116" y="1757"/>
                    </a:lnTo>
                    <a:lnTo>
                      <a:pt x="6125" y="1762"/>
                    </a:lnTo>
                    <a:lnTo>
                      <a:pt x="6140" y="1772"/>
                    </a:lnTo>
                    <a:lnTo>
                      <a:pt x="6148" y="1778"/>
                    </a:lnTo>
                    <a:lnTo>
                      <a:pt x="6163" y="1788"/>
                    </a:lnTo>
                    <a:lnTo>
                      <a:pt x="6170" y="1794"/>
                    </a:lnTo>
                    <a:lnTo>
                      <a:pt x="6185" y="1805"/>
                    </a:lnTo>
                    <a:lnTo>
                      <a:pt x="6192" y="1811"/>
                    </a:lnTo>
                    <a:lnTo>
                      <a:pt x="6206" y="1822"/>
                    </a:lnTo>
                    <a:lnTo>
                      <a:pt x="6214" y="1829"/>
                    </a:lnTo>
                    <a:lnTo>
                      <a:pt x="6227" y="1841"/>
                    </a:lnTo>
                    <a:lnTo>
                      <a:pt x="6234" y="1847"/>
                    </a:lnTo>
                    <a:lnTo>
                      <a:pt x="6247" y="1860"/>
                    </a:lnTo>
                    <a:lnTo>
                      <a:pt x="6254" y="1867"/>
                    </a:lnTo>
                    <a:lnTo>
                      <a:pt x="6267" y="1880"/>
                    </a:lnTo>
                    <a:lnTo>
                      <a:pt x="6273" y="1887"/>
                    </a:lnTo>
                    <a:lnTo>
                      <a:pt x="6285" y="1900"/>
                    </a:lnTo>
                    <a:lnTo>
                      <a:pt x="6292" y="1908"/>
                    </a:lnTo>
                    <a:lnTo>
                      <a:pt x="6303" y="1922"/>
                    </a:lnTo>
                    <a:lnTo>
                      <a:pt x="6309" y="1929"/>
                    </a:lnTo>
                    <a:lnTo>
                      <a:pt x="6320" y="1944"/>
                    </a:lnTo>
                    <a:lnTo>
                      <a:pt x="6326" y="1951"/>
                    </a:lnTo>
                    <a:lnTo>
                      <a:pt x="6336" y="1966"/>
                    </a:lnTo>
                    <a:lnTo>
                      <a:pt x="6342" y="1974"/>
                    </a:lnTo>
                    <a:lnTo>
                      <a:pt x="6352" y="1989"/>
                    </a:lnTo>
                    <a:lnTo>
                      <a:pt x="6357" y="1998"/>
                    </a:lnTo>
                    <a:lnTo>
                      <a:pt x="6366" y="2013"/>
                    </a:lnTo>
                    <a:lnTo>
                      <a:pt x="6369" y="2019"/>
                    </a:lnTo>
                    <a:lnTo>
                      <a:pt x="6378" y="2035"/>
                    </a:lnTo>
                    <a:lnTo>
                      <a:pt x="6383" y="2044"/>
                    </a:lnTo>
                    <a:lnTo>
                      <a:pt x="6391" y="2060"/>
                    </a:lnTo>
                    <a:lnTo>
                      <a:pt x="6395" y="2068"/>
                    </a:lnTo>
                    <a:lnTo>
                      <a:pt x="6403" y="2085"/>
                    </a:lnTo>
                    <a:lnTo>
                      <a:pt x="6406" y="2093"/>
                    </a:lnTo>
                    <a:lnTo>
                      <a:pt x="6414" y="2110"/>
                    </a:lnTo>
                    <a:lnTo>
                      <a:pt x="6417" y="2119"/>
                    </a:lnTo>
                    <a:lnTo>
                      <a:pt x="6423" y="2136"/>
                    </a:lnTo>
                    <a:lnTo>
                      <a:pt x="6426" y="2145"/>
                    </a:lnTo>
                    <a:lnTo>
                      <a:pt x="6432" y="2162"/>
                    </a:lnTo>
                    <a:lnTo>
                      <a:pt x="6435" y="2171"/>
                    </a:lnTo>
                    <a:lnTo>
                      <a:pt x="6440" y="2188"/>
                    </a:lnTo>
                    <a:lnTo>
                      <a:pt x="6443" y="2197"/>
                    </a:lnTo>
                    <a:lnTo>
                      <a:pt x="6447" y="2215"/>
                    </a:lnTo>
                    <a:lnTo>
                      <a:pt x="6449" y="2224"/>
                    </a:lnTo>
                    <a:lnTo>
                      <a:pt x="6453" y="2242"/>
                    </a:lnTo>
                    <a:lnTo>
                      <a:pt x="6455" y="2251"/>
                    </a:lnTo>
                    <a:lnTo>
                      <a:pt x="6458" y="2269"/>
                    </a:lnTo>
                    <a:lnTo>
                      <a:pt x="6459" y="2278"/>
                    </a:lnTo>
                    <a:lnTo>
                      <a:pt x="6462" y="2296"/>
                    </a:lnTo>
                    <a:lnTo>
                      <a:pt x="6463" y="2306"/>
                    </a:lnTo>
                    <a:lnTo>
                      <a:pt x="6464" y="2324"/>
                    </a:lnTo>
                    <a:lnTo>
                      <a:pt x="6465" y="2333"/>
                    </a:lnTo>
                    <a:lnTo>
                      <a:pt x="6466" y="2351"/>
                    </a:lnTo>
                    <a:lnTo>
                      <a:pt x="6467" y="2361"/>
                    </a:lnTo>
                    <a:lnTo>
                      <a:pt x="6467" y="2379"/>
                    </a:lnTo>
                    <a:lnTo>
                      <a:pt x="6467" y="2384"/>
                    </a:lnTo>
                    <a:close/>
                    <a:moveTo>
                      <a:pt x="1600" y="5054"/>
                    </a:moveTo>
                    <a:lnTo>
                      <a:pt x="3777" y="5054"/>
                    </a:lnTo>
                    <a:lnTo>
                      <a:pt x="3777" y="4939"/>
                    </a:lnTo>
                    <a:lnTo>
                      <a:pt x="3777" y="4934"/>
                    </a:lnTo>
                    <a:lnTo>
                      <a:pt x="3777" y="4925"/>
                    </a:lnTo>
                    <a:lnTo>
                      <a:pt x="3778" y="4916"/>
                    </a:lnTo>
                    <a:lnTo>
                      <a:pt x="3778" y="4907"/>
                    </a:lnTo>
                    <a:lnTo>
                      <a:pt x="3779" y="4898"/>
                    </a:lnTo>
                    <a:lnTo>
                      <a:pt x="3780" y="4889"/>
                    </a:lnTo>
                    <a:lnTo>
                      <a:pt x="3781" y="4880"/>
                    </a:lnTo>
                    <a:lnTo>
                      <a:pt x="3782" y="4871"/>
                    </a:lnTo>
                    <a:lnTo>
                      <a:pt x="3783" y="4862"/>
                    </a:lnTo>
                    <a:lnTo>
                      <a:pt x="3785" y="4853"/>
                    </a:lnTo>
                    <a:lnTo>
                      <a:pt x="3786" y="4844"/>
                    </a:lnTo>
                    <a:lnTo>
                      <a:pt x="3788" y="4835"/>
                    </a:lnTo>
                    <a:lnTo>
                      <a:pt x="3790" y="4826"/>
                    </a:lnTo>
                    <a:lnTo>
                      <a:pt x="3792" y="4817"/>
                    </a:lnTo>
                    <a:lnTo>
                      <a:pt x="3795" y="4808"/>
                    </a:lnTo>
                    <a:lnTo>
                      <a:pt x="3797" y="4799"/>
                    </a:lnTo>
                    <a:lnTo>
                      <a:pt x="3800" y="4790"/>
                    </a:lnTo>
                    <a:lnTo>
                      <a:pt x="3802" y="4782"/>
                    </a:lnTo>
                    <a:lnTo>
                      <a:pt x="3805" y="4773"/>
                    </a:lnTo>
                    <a:lnTo>
                      <a:pt x="3809" y="4764"/>
                    </a:lnTo>
                    <a:lnTo>
                      <a:pt x="3812" y="4756"/>
                    </a:lnTo>
                    <a:lnTo>
                      <a:pt x="3815" y="4747"/>
                    </a:lnTo>
                    <a:lnTo>
                      <a:pt x="3819" y="4739"/>
                    </a:lnTo>
                    <a:lnTo>
                      <a:pt x="3823" y="4731"/>
                    </a:lnTo>
                    <a:lnTo>
                      <a:pt x="3827" y="4722"/>
                    </a:lnTo>
                    <a:lnTo>
                      <a:pt x="3831" y="4714"/>
                    </a:lnTo>
                    <a:lnTo>
                      <a:pt x="3835" y="4706"/>
                    </a:lnTo>
                    <a:lnTo>
                      <a:pt x="3839" y="4698"/>
                    </a:lnTo>
                    <a:lnTo>
                      <a:pt x="3848" y="4683"/>
                    </a:lnTo>
                    <a:lnTo>
                      <a:pt x="3853" y="4676"/>
                    </a:lnTo>
                    <a:lnTo>
                      <a:pt x="3857" y="4669"/>
                    </a:lnTo>
                    <a:lnTo>
                      <a:pt x="3862" y="4661"/>
                    </a:lnTo>
                    <a:lnTo>
                      <a:pt x="3867" y="4655"/>
                    </a:lnTo>
                    <a:lnTo>
                      <a:pt x="3872" y="4647"/>
                    </a:lnTo>
                    <a:lnTo>
                      <a:pt x="3877" y="4641"/>
                    </a:lnTo>
                    <a:lnTo>
                      <a:pt x="3883" y="4634"/>
                    </a:lnTo>
                    <a:lnTo>
                      <a:pt x="3888" y="4627"/>
                    </a:lnTo>
                    <a:lnTo>
                      <a:pt x="3894" y="4620"/>
                    </a:lnTo>
                    <a:lnTo>
                      <a:pt x="3899" y="4614"/>
                    </a:lnTo>
                    <a:lnTo>
                      <a:pt x="3905" y="4607"/>
                    </a:lnTo>
                    <a:lnTo>
                      <a:pt x="3911" y="4601"/>
                    </a:lnTo>
                    <a:lnTo>
                      <a:pt x="3917" y="4594"/>
                    </a:lnTo>
                    <a:lnTo>
                      <a:pt x="3923" y="4588"/>
                    </a:lnTo>
                    <a:lnTo>
                      <a:pt x="3930" y="4582"/>
                    </a:lnTo>
                    <a:lnTo>
                      <a:pt x="3936" y="4576"/>
                    </a:lnTo>
                    <a:lnTo>
                      <a:pt x="3943" y="4570"/>
                    </a:lnTo>
                    <a:lnTo>
                      <a:pt x="3950" y="4564"/>
                    </a:lnTo>
                    <a:lnTo>
                      <a:pt x="3957" y="4558"/>
                    </a:lnTo>
                    <a:lnTo>
                      <a:pt x="3964" y="4552"/>
                    </a:lnTo>
                    <a:lnTo>
                      <a:pt x="3971" y="4547"/>
                    </a:lnTo>
                    <a:lnTo>
                      <a:pt x="3978" y="4541"/>
                    </a:lnTo>
                    <a:lnTo>
                      <a:pt x="3985" y="4536"/>
                    </a:lnTo>
                    <a:lnTo>
                      <a:pt x="3993" y="4531"/>
                    </a:lnTo>
                    <a:lnTo>
                      <a:pt x="4001" y="4525"/>
                    </a:lnTo>
                    <a:lnTo>
                      <a:pt x="4008" y="4520"/>
                    </a:lnTo>
                    <a:lnTo>
                      <a:pt x="4016" y="4516"/>
                    </a:lnTo>
                    <a:lnTo>
                      <a:pt x="4029" y="4508"/>
                    </a:lnTo>
                    <a:lnTo>
                      <a:pt x="4037" y="4504"/>
                    </a:lnTo>
                    <a:lnTo>
                      <a:pt x="4045" y="4500"/>
                    </a:lnTo>
                    <a:lnTo>
                      <a:pt x="4053" y="4496"/>
                    </a:lnTo>
                    <a:lnTo>
                      <a:pt x="4062" y="4492"/>
                    </a:lnTo>
                    <a:lnTo>
                      <a:pt x="4070" y="4488"/>
                    </a:lnTo>
                    <a:lnTo>
                      <a:pt x="4078" y="4484"/>
                    </a:lnTo>
                    <a:lnTo>
                      <a:pt x="4087" y="4481"/>
                    </a:lnTo>
                    <a:lnTo>
                      <a:pt x="4095" y="4478"/>
                    </a:lnTo>
                    <a:lnTo>
                      <a:pt x="4104" y="4474"/>
                    </a:lnTo>
                    <a:lnTo>
                      <a:pt x="4113" y="4471"/>
                    </a:lnTo>
                    <a:lnTo>
                      <a:pt x="4121" y="4469"/>
                    </a:lnTo>
                    <a:lnTo>
                      <a:pt x="4130" y="4466"/>
                    </a:lnTo>
                    <a:lnTo>
                      <a:pt x="4139" y="4464"/>
                    </a:lnTo>
                    <a:lnTo>
                      <a:pt x="4148" y="4461"/>
                    </a:lnTo>
                    <a:lnTo>
                      <a:pt x="4157" y="4459"/>
                    </a:lnTo>
                    <a:lnTo>
                      <a:pt x="4166" y="4457"/>
                    </a:lnTo>
                    <a:lnTo>
                      <a:pt x="4175" y="4455"/>
                    </a:lnTo>
                    <a:lnTo>
                      <a:pt x="4184" y="4454"/>
                    </a:lnTo>
                    <a:lnTo>
                      <a:pt x="4193" y="4452"/>
                    </a:lnTo>
                    <a:lnTo>
                      <a:pt x="4202" y="4451"/>
                    </a:lnTo>
                    <a:lnTo>
                      <a:pt x="4211" y="4450"/>
                    </a:lnTo>
                    <a:lnTo>
                      <a:pt x="4220" y="4449"/>
                    </a:lnTo>
                    <a:lnTo>
                      <a:pt x="4229" y="4448"/>
                    </a:lnTo>
                    <a:lnTo>
                      <a:pt x="4238" y="4447"/>
                    </a:lnTo>
                    <a:lnTo>
                      <a:pt x="4247" y="4447"/>
                    </a:lnTo>
                    <a:lnTo>
                      <a:pt x="4256" y="4446"/>
                    </a:lnTo>
                    <a:lnTo>
                      <a:pt x="4265" y="4446"/>
                    </a:lnTo>
                    <a:lnTo>
                      <a:pt x="4270" y="4446"/>
                    </a:lnTo>
                    <a:lnTo>
                      <a:pt x="5730" y="4446"/>
                    </a:lnTo>
                    <a:lnTo>
                      <a:pt x="5735" y="4446"/>
                    </a:lnTo>
                    <a:lnTo>
                      <a:pt x="5744" y="4446"/>
                    </a:lnTo>
                    <a:lnTo>
                      <a:pt x="5753" y="4447"/>
                    </a:lnTo>
                    <a:lnTo>
                      <a:pt x="5762" y="4447"/>
                    </a:lnTo>
                    <a:lnTo>
                      <a:pt x="5771" y="4448"/>
                    </a:lnTo>
                    <a:lnTo>
                      <a:pt x="5780" y="4449"/>
                    </a:lnTo>
                    <a:lnTo>
                      <a:pt x="5789" y="4450"/>
                    </a:lnTo>
                    <a:lnTo>
                      <a:pt x="5798" y="4451"/>
                    </a:lnTo>
                    <a:lnTo>
                      <a:pt x="5807" y="4452"/>
                    </a:lnTo>
                    <a:lnTo>
                      <a:pt x="5816" y="4454"/>
                    </a:lnTo>
                    <a:lnTo>
                      <a:pt x="5825" y="4455"/>
                    </a:lnTo>
                    <a:lnTo>
                      <a:pt x="5834" y="4457"/>
                    </a:lnTo>
                    <a:lnTo>
                      <a:pt x="5843" y="4459"/>
                    </a:lnTo>
                    <a:lnTo>
                      <a:pt x="5852" y="4461"/>
                    </a:lnTo>
                    <a:lnTo>
                      <a:pt x="5861" y="4464"/>
                    </a:lnTo>
                    <a:lnTo>
                      <a:pt x="5870" y="4466"/>
                    </a:lnTo>
                    <a:lnTo>
                      <a:pt x="5879" y="4469"/>
                    </a:lnTo>
                    <a:lnTo>
                      <a:pt x="5887" y="4471"/>
                    </a:lnTo>
                    <a:lnTo>
                      <a:pt x="5896" y="4474"/>
                    </a:lnTo>
                    <a:lnTo>
                      <a:pt x="5905" y="4478"/>
                    </a:lnTo>
                    <a:lnTo>
                      <a:pt x="5913" y="4481"/>
                    </a:lnTo>
                    <a:lnTo>
                      <a:pt x="5922" y="4484"/>
                    </a:lnTo>
                    <a:lnTo>
                      <a:pt x="5930" y="4488"/>
                    </a:lnTo>
                    <a:lnTo>
                      <a:pt x="5938" y="4492"/>
                    </a:lnTo>
                    <a:lnTo>
                      <a:pt x="5947" y="4496"/>
                    </a:lnTo>
                    <a:lnTo>
                      <a:pt x="5955" y="4500"/>
                    </a:lnTo>
                    <a:lnTo>
                      <a:pt x="5963" y="4504"/>
                    </a:lnTo>
                    <a:lnTo>
                      <a:pt x="5971" y="4508"/>
                    </a:lnTo>
                    <a:lnTo>
                      <a:pt x="5984" y="4516"/>
                    </a:lnTo>
                    <a:lnTo>
                      <a:pt x="5992" y="4520"/>
                    </a:lnTo>
                    <a:lnTo>
                      <a:pt x="5999" y="4525"/>
                    </a:lnTo>
                    <a:lnTo>
                      <a:pt x="6007" y="4531"/>
                    </a:lnTo>
                    <a:lnTo>
                      <a:pt x="6015" y="4536"/>
                    </a:lnTo>
                    <a:lnTo>
                      <a:pt x="6022" y="4541"/>
                    </a:lnTo>
                    <a:lnTo>
                      <a:pt x="6029" y="4547"/>
                    </a:lnTo>
                    <a:lnTo>
                      <a:pt x="6036" y="4552"/>
                    </a:lnTo>
                    <a:lnTo>
                      <a:pt x="6043" y="4558"/>
                    </a:lnTo>
                    <a:lnTo>
                      <a:pt x="6050" y="4564"/>
                    </a:lnTo>
                    <a:lnTo>
                      <a:pt x="6057" y="4570"/>
                    </a:lnTo>
                    <a:lnTo>
                      <a:pt x="6064" y="4576"/>
                    </a:lnTo>
                    <a:lnTo>
                      <a:pt x="6070" y="4582"/>
                    </a:lnTo>
                    <a:lnTo>
                      <a:pt x="6077" y="4588"/>
                    </a:lnTo>
                    <a:lnTo>
                      <a:pt x="6083" y="4594"/>
                    </a:lnTo>
                    <a:lnTo>
                      <a:pt x="6089" y="4601"/>
                    </a:lnTo>
                    <a:lnTo>
                      <a:pt x="6095" y="4607"/>
                    </a:lnTo>
                    <a:lnTo>
                      <a:pt x="6101" y="4614"/>
                    </a:lnTo>
                    <a:lnTo>
                      <a:pt x="6106" y="4620"/>
                    </a:lnTo>
                    <a:lnTo>
                      <a:pt x="6112" y="4627"/>
                    </a:lnTo>
                    <a:lnTo>
                      <a:pt x="6117" y="4634"/>
                    </a:lnTo>
                    <a:lnTo>
                      <a:pt x="6123" y="4641"/>
                    </a:lnTo>
                    <a:lnTo>
                      <a:pt x="6128" y="4647"/>
                    </a:lnTo>
                    <a:lnTo>
                      <a:pt x="6133" y="4655"/>
                    </a:lnTo>
                    <a:lnTo>
                      <a:pt x="6138" y="4661"/>
                    </a:lnTo>
                    <a:lnTo>
                      <a:pt x="6143" y="4669"/>
                    </a:lnTo>
                    <a:lnTo>
                      <a:pt x="6147" y="4676"/>
                    </a:lnTo>
                    <a:lnTo>
                      <a:pt x="6152" y="4683"/>
                    </a:lnTo>
                    <a:lnTo>
                      <a:pt x="6161" y="4698"/>
                    </a:lnTo>
                    <a:lnTo>
                      <a:pt x="6165" y="4706"/>
                    </a:lnTo>
                    <a:lnTo>
                      <a:pt x="6169" y="4714"/>
                    </a:lnTo>
                    <a:lnTo>
                      <a:pt x="6173" y="4722"/>
                    </a:lnTo>
                    <a:lnTo>
                      <a:pt x="6177" y="4731"/>
                    </a:lnTo>
                    <a:lnTo>
                      <a:pt x="6181" y="4739"/>
                    </a:lnTo>
                    <a:lnTo>
                      <a:pt x="6185" y="4747"/>
                    </a:lnTo>
                    <a:lnTo>
                      <a:pt x="6188" y="4756"/>
                    </a:lnTo>
                    <a:lnTo>
                      <a:pt x="6191" y="4764"/>
                    </a:lnTo>
                    <a:lnTo>
                      <a:pt x="6195" y="4773"/>
                    </a:lnTo>
                    <a:lnTo>
                      <a:pt x="6198" y="4782"/>
                    </a:lnTo>
                    <a:lnTo>
                      <a:pt x="6200" y="4790"/>
                    </a:lnTo>
                    <a:lnTo>
                      <a:pt x="6203" y="4799"/>
                    </a:lnTo>
                    <a:lnTo>
                      <a:pt x="6205" y="4808"/>
                    </a:lnTo>
                    <a:lnTo>
                      <a:pt x="6208" y="4817"/>
                    </a:lnTo>
                    <a:lnTo>
                      <a:pt x="6210" y="4826"/>
                    </a:lnTo>
                    <a:lnTo>
                      <a:pt x="6212" y="4835"/>
                    </a:lnTo>
                    <a:lnTo>
                      <a:pt x="6214" y="4844"/>
                    </a:lnTo>
                    <a:lnTo>
                      <a:pt x="6215" y="4853"/>
                    </a:lnTo>
                    <a:lnTo>
                      <a:pt x="6217" y="4862"/>
                    </a:lnTo>
                    <a:lnTo>
                      <a:pt x="6218" y="4871"/>
                    </a:lnTo>
                    <a:lnTo>
                      <a:pt x="6219" y="4880"/>
                    </a:lnTo>
                    <a:lnTo>
                      <a:pt x="6220" y="4889"/>
                    </a:lnTo>
                    <a:lnTo>
                      <a:pt x="6221" y="4898"/>
                    </a:lnTo>
                    <a:lnTo>
                      <a:pt x="6222" y="4907"/>
                    </a:lnTo>
                    <a:lnTo>
                      <a:pt x="6222" y="4916"/>
                    </a:lnTo>
                    <a:lnTo>
                      <a:pt x="6223" y="4925"/>
                    </a:lnTo>
                    <a:lnTo>
                      <a:pt x="6223" y="4934"/>
                    </a:lnTo>
                    <a:lnTo>
                      <a:pt x="6223" y="4939"/>
                    </a:lnTo>
                    <a:lnTo>
                      <a:pt x="6223" y="5054"/>
                    </a:lnTo>
                    <a:lnTo>
                      <a:pt x="8400" y="5054"/>
                    </a:lnTo>
                    <a:lnTo>
                      <a:pt x="8400" y="3603"/>
                    </a:lnTo>
                    <a:lnTo>
                      <a:pt x="8400" y="3587"/>
                    </a:lnTo>
                    <a:lnTo>
                      <a:pt x="8399" y="3574"/>
                    </a:lnTo>
                    <a:lnTo>
                      <a:pt x="8398" y="3561"/>
                    </a:lnTo>
                    <a:lnTo>
                      <a:pt x="8396" y="3547"/>
                    </a:lnTo>
                    <a:lnTo>
                      <a:pt x="8394" y="3534"/>
                    </a:lnTo>
                    <a:lnTo>
                      <a:pt x="8391" y="3521"/>
                    </a:lnTo>
                    <a:lnTo>
                      <a:pt x="8388" y="3508"/>
                    </a:lnTo>
                    <a:lnTo>
                      <a:pt x="8384" y="3496"/>
                    </a:lnTo>
                    <a:lnTo>
                      <a:pt x="8380" y="3483"/>
                    </a:lnTo>
                    <a:lnTo>
                      <a:pt x="8375" y="3471"/>
                    </a:lnTo>
                    <a:lnTo>
                      <a:pt x="8370" y="3459"/>
                    </a:lnTo>
                    <a:lnTo>
                      <a:pt x="8365" y="3447"/>
                    </a:lnTo>
                    <a:lnTo>
                      <a:pt x="8359" y="3435"/>
                    </a:lnTo>
                    <a:lnTo>
                      <a:pt x="8352" y="3422"/>
                    </a:lnTo>
                    <a:lnTo>
                      <a:pt x="8344" y="3409"/>
                    </a:lnTo>
                    <a:lnTo>
                      <a:pt x="8337" y="3398"/>
                    </a:lnTo>
                    <a:lnTo>
                      <a:pt x="8329" y="3387"/>
                    </a:lnTo>
                    <a:lnTo>
                      <a:pt x="8321" y="3377"/>
                    </a:lnTo>
                    <a:lnTo>
                      <a:pt x="8313" y="3367"/>
                    </a:lnTo>
                    <a:lnTo>
                      <a:pt x="8304" y="3357"/>
                    </a:lnTo>
                    <a:lnTo>
                      <a:pt x="8295" y="3347"/>
                    </a:lnTo>
                    <a:lnTo>
                      <a:pt x="8285" y="3338"/>
                    </a:lnTo>
                    <a:lnTo>
                      <a:pt x="8275" y="3329"/>
                    </a:lnTo>
                    <a:lnTo>
                      <a:pt x="8265" y="3320"/>
                    </a:lnTo>
                    <a:lnTo>
                      <a:pt x="8254" y="3312"/>
                    </a:lnTo>
                    <a:lnTo>
                      <a:pt x="8244" y="3305"/>
                    </a:lnTo>
                    <a:lnTo>
                      <a:pt x="8233" y="3297"/>
                    </a:lnTo>
                    <a:lnTo>
                      <a:pt x="8222" y="3291"/>
                    </a:lnTo>
                    <a:lnTo>
                      <a:pt x="8210" y="3285"/>
                    </a:lnTo>
                    <a:lnTo>
                      <a:pt x="8198" y="3279"/>
                    </a:lnTo>
                    <a:lnTo>
                      <a:pt x="8186" y="3273"/>
                    </a:lnTo>
                    <a:lnTo>
                      <a:pt x="8173" y="3268"/>
                    </a:lnTo>
                    <a:lnTo>
                      <a:pt x="8160" y="3263"/>
                    </a:lnTo>
                    <a:lnTo>
                      <a:pt x="8147" y="3259"/>
                    </a:lnTo>
                    <a:lnTo>
                      <a:pt x="8134" y="3255"/>
                    </a:lnTo>
                    <a:lnTo>
                      <a:pt x="8121" y="3252"/>
                    </a:lnTo>
                    <a:lnTo>
                      <a:pt x="8108" y="3249"/>
                    </a:lnTo>
                    <a:lnTo>
                      <a:pt x="8095" y="3247"/>
                    </a:lnTo>
                    <a:lnTo>
                      <a:pt x="8082" y="3245"/>
                    </a:lnTo>
                    <a:lnTo>
                      <a:pt x="8069" y="3244"/>
                    </a:lnTo>
                    <a:lnTo>
                      <a:pt x="8055" y="3243"/>
                    </a:lnTo>
                    <a:lnTo>
                      <a:pt x="8040" y="3243"/>
                    </a:lnTo>
                    <a:lnTo>
                      <a:pt x="6217" y="3243"/>
                    </a:lnTo>
                    <a:lnTo>
                      <a:pt x="3783" y="3243"/>
                    </a:lnTo>
                    <a:lnTo>
                      <a:pt x="1960" y="3243"/>
                    </a:lnTo>
                    <a:lnTo>
                      <a:pt x="1945" y="3243"/>
                    </a:lnTo>
                    <a:lnTo>
                      <a:pt x="1931" y="3244"/>
                    </a:lnTo>
                    <a:lnTo>
                      <a:pt x="1918" y="3245"/>
                    </a:lnTo>
                    <a:lnTo>
                      <a:pt x="1905" y="3247"/>
                    </a:lnTo>
                    <a:lnTo>
                      <a:pt x="1892" y="3249"/>
                    </a:lnTo>
                    <a:lnTo>
                      <a:pt x="1879" y="3252"/>
                    </a:lnTo>
                    <a:lnTo>
                      <a:pt x="1866" y="3255"/>
                    </a:lnTo>
                    <a:lnTo>
                      <a:pt x="1853" y="3259"/>
                    </a:lnTo>
                    <a:lnTo>
                      <a:pt x="1840" y="3263"/>
                    </a:lnTo>
                    <a:lnTo>
                      <a:pt x="1827" y="3268"/>
                    </a:lnTo>
                    <a:lnTo>
                      <a:pt x="1814" y="3273"/>
                    </a:lnTo>
                    <a:lnTo>
                      <a:pt x="1802" y="3279"/>
                    </a:lnTo>
                    <a:lnTo>
                      <a:pt x="1790" y="3285"/>
                    </a:lnTo>
                    <a:lnTo>
                      <a:pt x="1778" y="3291"/>
                    </a:lnTo>
                    <a:lnTo>
                      <a:pt x="1767" y="3297"/>
                    </a:lnTo>
                    <a:lnTo>
                      <a:pt x="1756" y="3305"/>
                    </a:lnTo>
                    <a:lnTo>
                      <a:pt x="1746" y="3312"/>
                    </a:lnTo>
                    <a:lnTo>
                      <a:pt x="1735" y="3320"/>
                    </a:lnTo>
                    <a:lnTo>
                      <a:pt x="1725" y="3329"/>
                    </a:lnTo>
                    <a:lnTo>
                      <a:pt x="1715" y="3338"/>
                    </a:lnTo>
                    <a:lnTo>
                      <a:pt x="1705" y="3347"/>
                    </a:lnTo>
                    <a:lnTo>
                      <a:pt x="1696" y="3357"/>
                    </a:lnTo>
                    <a:lnTo>
                      <a:pt x="1687" y="3367"/>
                    </a:lnTo>
                    <a:lnTo>
                      <a:pt x="1679" y="3377"/>
                    </a:lnTo>
                    <a:lnTo>
                      <a:pt x="1671" y="3387"/>
                    </a:lnTo>
                    <a:lnTo>
                      <a:pt x="1663" y="3398"/>
                    </a:lnTo>
                    <a:lnTo>
                      <a:pt x="1656" y="3409"/>
                    </a:lnTo>
                    <a:lnTo>
                      <a:pt x="1648" y="3422"/>
                    </a:lnTo>
                    <a:lnTo>
                      <a:pt x="1641" y="3435"/>
                    </a:lnTo>
                    <a:lnTo>
                      <a:pt x="1635" y="3447"/>
                    </a:lnTo>
                    <a:lnTo>
                      <a:pt x="1630" y="3459"/>
                    </a:lnTo>
                    <a:lnTo>
                      <a:pt x="1625" y="3471"/>
                    </a:lnTo>
                    <a:lnTo>
                      <a:pt x="1620" y="3483"/>
                    </a:lnTo>
                    <a:lnTo>
                      <a:pt x="1616" y="3496"/>
                    </a:lnTo>
                    <a:lnTo>
                      <a:pt x="1612" y="3508"/>
                    </a:lnTo>
                    <a:lnTo>
                      <a:pt x="1609" y="3521"/>
                    </a:lnTo>
                    <a:lnTo>
                      <a:pt x="1606" y="3534"/>
                    </a:lnTo>
                    <a:lnTo>
                      <a:pt x="1604" y="3547"/>
                    </a:lnTo>
                    <a:lnTo>
                      <a:pt x="1602" y="3561"/>
                    </a:lnTo>
                    <a:lnTo>
                      <a:pt x="1601" y="3574"/>
                    </a:lnTo>
                    <a:lnTo>
                      <a:pt x="1600" y="3587"/>
                    </a:lnTo>
                    <a:lnTo>
                      <a:pt x="1600" y="3603"/>
                    </a:lnTo>
                    <a:lnTo>
                      <a:pt x="1600" y="5054"/>
                    </a:lnTo>
                    <a:close/>
                    <a:moveTo>
                      <a:pt x="3777" y="5554"/>
                    </a:moveTo>
                    <a:lnTo>
                      <a:pt x="1600" y="5554"/>
                    </a:lnTo>
                    <a:lnTo>
                      <a:pt x="1600" y="7492"/>
                    </a:lnTo>
                    <a:lnTo>
                      <a:pt x="1600" y="7508"/>
                    </a:lnTo>
                    <a:lnTo>
                      <a:pt x="1601" y="7521"/>
                    </a:lnTo>
                    <a:lnTo>
                      <a:pt x="1602" y="7534"/>
                    </a:lnTo>
                    <a:lnTo>
                      <a:pt x="1604" y="7548"/>
                    </a:lnTo>
                    <a:lnTo>
                      <a:pt x="1606" y="7561"/>
                    </a:lnTo>
                    <a:lnTo>
                      <a:pt x="1609" y="7574"/>
                    </a:lnTo>
                    <a:lnTo>
                      <a:pt x="1612" y="7587"/>
                    </a:lnTo>
                    <a:lnTo>
                      <a:pt x="1616" y="7599"/>
                    </a:lnTo>
                    <a:lnTo>
                      <a:pt x="1620" y="7612"/>
                    </a:lnTo>
                    <a:lnTo>
                      <a:pt x="1625" y="7624"/>
                    </a:lnTo>
                    <a:lnTo>
                      <a:pt x="1630" y="7636"/>
                    </a:lnTo>
                    <a:lnTo>
                      <a:pt x="1635" y="7648"/>
                    </a:lnTo>
                    <a:lnTo>
                      <a:pt x="1641" y="7660"/>
                    </a:lnTo>
                    <a:lnTo>
                      <a:pt x="1648" y="7673"/>
                    </a:lnTo>
                    <a:lnTo>
                      <a:pt x="1656" y="7686"/>
                    </a:lnTo>
                    <a:lnTo>
                      <a:pt x="1663" y="7697"/>
                    </a:lnTo>
                    <a:lnTo>
                      <a:pt x="1671" y="7708"/>
                    </a:lnTo>
                    <a:lnTo>
                      <a:pt x="1679" y="7718"/>
                    </a:lnTo>
                    <a:lnTo>
                      <a:pt x="1687" y="7728"/>
                    </a:lnTo>
                    <a:lnTo>
                      <a:pt x="1696" y="7738"/>
                    </a:lnTo>
                    <a:lnTo>
                      <a:pt x="1705" y="7748"/>
                    </a:lnTo>
                    <a:lnTo>
                      <a:pt x="1715" y="7757"/>
                    </a:lnTo>
                    <a:lnTo>
                      <a:pt x="1725" y="7766"/>
                    </a:lnTo>
                    <a:lnTo>
                      <a:pt x="1735" y="7775"/>
                    </a:lnTo>
                    <a:lnTo>
                      <a:pt x="1746" y="7783"/>
                    </a:lnTo>
                    <a:lnTo>
                      <a:pt x="1756" y="7790"/>
                    </a:lnTo>
                    <a:lnTo>
                      <a:pt x="1767" y="7798"/>
                    </a:lnTo>
                    <a:lnTo>
                      <a:pt x="1778" y="7804"/>
                    </a:lnTo>
                    <a:lnTo>
                      <a:pt x="1790" y="7810"/>
                    </a:lnTo>
                    <a:lnTo>
                      <a:pt x="1802" y="7817"/>
                    </a:lnTo>
                    <a:lnTo>
                      <a:pt x="1815" y="7822"/>
                    </a:lnTo>
                    <a:lnTo>
                      <a:pt x="1828" y="7828"/>
                    </a:lnTo>
                    <a:lnTo>
                      <a:pt x="1841" y="7832"/>
                    </a:lnTo>
                    <a:lnTo>
                      <a:pt x="1854" y="7837"/>
                    </a:lnTo>
                    <a:lnTo>
                      <a:pt x="1867" y="7841"/>
                    </a:lnTo>
                    <a:lnTo>
                      <a:pt x="1880" y="7844"/>
                    </a:lnTo>
                    <a:lnTo>
                      <a:pt x="1893" y="7847"/>
                    </a:lnTo>
                    <a:lnTo>
                      <a:pt x="1906" y="7849"/>
                    </a:lnTo>
                    <a:lnTo>
                      <a:pt x="1919" y="7851"/>
                    </a:lnTo>
                    <a:lnTo>
                      <a:pt x="1932" y="7852"/>
                    </a:lnTo>
                    <a:lnTo>
                      <a:pt x="1945" y="7853"/>
                    </a:lnTo>
                    <a:lnTo>
                      <a:pt x="1960" y="7853"/>
                    </a:lnTo>
                    <a:lnTo>
                      <a:pt x="8040" y="7853"/>
                    </a:lnTo>
                    <a:lnTo>
                      <a:pt x="8055" y="7853"/>
                    </a:lnTo>
                    <a:lnTo>
                      <a:pt x="8068" y="7852"/>
                    </a:lnTo>
                    <a:lnTo>
                      <a:pt x="8081" y="7851"/>
                    </a:lnTo>
                    <a:lnTo>
                      <a:pt x="8094" y="7849"/>
                    </a:lnTo>
                    <a:lnTo>
                      <a:pt x="8107" y="7847"/>
                    </a:lnTo>
                    <a:lnTo>
                      <a:pt x="8120" y="7844"/>
                    </a:lnTo>
                    <a:lnTo>
                      <a:pt x="8133" y="7841"/>
                    </a:lnTo>
                    <a:lnTo>
                      <a:pt x="8146" y="7837"/>
                    </a:lnTo>
                    <a:lnTo>
                      <a:pt x="8159" y="7832"/>
                    </a:lnTo>
                    <a:lnTo>
                      <a:pt x="8172" y="7828"/>
                    </a:lnTo>
                    <a:lnTo>
                      <a:pt x="8185" y="7822"/>
                    </a:lnTo>
                    <a:lnTo>
                      <a:pt x="8198" y="7817"/>
                    </a:lnTo>
                    <a:lnTo>
                      <a:pt x="8210" y="7810"/>
                    </a:lnTo>
                    <a:lnTo>
                      <a:pt x="8222" y="7804"/>
                    </a:lnTo>
                    <a:lnTo>
                      <a:pt x="8233" y="7798"/>
                    </a:lnTo>
                    <a:lnTo>
                      <a:pt x="8244" y="7790"/>
                    </a:lnTo>
                    <a:lnTo>
                      <a:pt x="8254" y="7783"/>
                    </a:lnTo>
                    <a:lnTo>
                      <a:pt x="8265" y="7775"/>
                    </a:lnTo>
                    <a:lnTo>
                      <a:pt x="8275" y="7766"/>
                    </a:lnTo>
                    <a:lnTo>
                      <a:pt x="8285" y="7757"/>
                    </a:lnTo>
                    <a:lnTo>
                      <a:pt x="8295" y="7748"/>
                    </a:lnTo>
                    <a:lnTo>
                      <a:pt x="8304" y="7738"/>
                    </a:lnTo>
                    <a:lnTo>
                      <a:pt x="8313" y="7728"/>
                    </a:lnTo>
                    <a:lnTo>
                      <a:pt x="8321" y="7718"/>
                    </a:lnTo>
                    <a:lnTo>
                      <a:pt x="8329" y="7708"/>
                    </a:lnTo>
                    <a:lnTo>
                      <a:pt x="8337" y="7697"/>
                    </a:lnTo>
                    <a:lnTo>
                      <a:pt x="8344" y="7686"/>
                    </a:lnTo>
                    <a:lnTo>
                      <a:pt x="8352" y="7673"/>
                    </a:lnTo>
                    <a:lnTo>
                      <a:pt x="8359" y="7660"/>
                    </a:lnTo>
                    <a:lnTo>
                      <a:pt x="8365" y="7648"/>
                    </a:lnTo>
                    <a:lnTo>
                      <a:pt x="8370" y="7636"/>
                    </a:lnTo>
                    <a:lnTo>
                      <a:pt x="8375" y="7624"/>
                    </a:lnTo>
                    <a:lnTo>
                      <a:pt x="8380" y="7612"/>
                    </a:lnTo>
                    <a:lnTo>
                      <a:pt x="8384" y="7599"/>
                    </a:lnTo>
                    <a:lnTo>
                      <a:pt x="8388" y="7587"/>
                    </a:lnTo>
                    <a:lnTo>
                      <a:pt x="8391" y="7574"/>
                    </a:lnTo>
                    <a:lnTo>
                      <a:pt x="8394" y="7561"/>
                    </a:lnTo>
                    <a:lnTo>
                      <a:pt x="8396" y="7548"/>
                    </a:lnTo>
                    <a:lnTo>
                      <a:pt x="8398" y="7534"/>
                    </a:lnTo>
                    <a:lnTo>
                      <a:pt x="8399" y="7521"/>
                    </a:lnTo>
                    <a:lnTo>
                      <a:pt x="8400" y="7508"/>
                    </a:lnTo>
                    <a:lnTo>
                      <a:pt x="8400" y="7492"/>
                    </a:lnTo>
                    <a:lnTo>
                      <a:pt x="8400" y="5554"/>
                    </a:lnTo>
                    <a:lnTo>
                      <a:pt x="6223" y="5554"/>
                    </a:lnTo>
                    <a:lnTo>
                      <a:pt x="6223" y="5791"/>
                    </a:lnTo>
                    <a:lnTo>
                      <a:pt x="6223" y="5796"/>
                    </a:lnTo>
                    <a:lnTo>
                      <a:pt x="6223" y="5805"/>
                    </a:lnTo>
                    <a:lnTo>
                      <a:pt x="6222" y="5814"/>
                    </a:lnTo>
                    <a:lnTo>
                      <a:pt x="6222" y="5823"/>
                    </a:lnTo>
                    <a:lnTo>
                      <a:pt x="6221" y="5832"/>
                    </a:lnTo>
                    <a:lnTo>
                      <a:pt x="6220" y="5841"/>
                    </a:lnTo>
                    <a:lnTo>
                      <a:pt x="6219" y="5850"/>
                    </a:lnTo>
                    <a:lnTo>
                      <a:pt x="6218" y="5859"/>
                    </a:lnTo>
                    <a:lnTo>
                      <a:pt x="6217" y="5869"/>
                    </a:lnTo>
                    <a:lnTo>
                      <a:pt x="6215" y="5878"/>
                    </a:lnTo>
                    <a:lnTo>
                      <a:pt x="6214" y="5887"/>
                    </a:lnTo>
                    <a:lnTo>
                      <a:pt x="6212" y="5896"/>
                    </a:lnTo>
                    <a:lnTo>
                      <a:pt x="6210" y="5905"/>
                    </a:lnTo>
                    <a:lnTo>
                      <a:pt x="6208" y="5913"/>
                    </a:lnTo>
                    <a:lnTo>
                      <a:pt x="6205" y="5922"/>
                    </a:lnTo>
                    <a:lnTo>
                      <a:pt x="6203" y="5931"/>
                    </a:lnTo>
                    <a:lnTo>
                      <a:pt x="6200" y="5940"/>
                    </a:lnTo>
                    <a:lnTo>
                      <a:pt x="6197" y="5949"/>
                    </a:lnTo>
                    <a:lnTo>
                      <a:pt x="6194" y="5958"/>
                    </a:lnTo>
                    <a:lnTo>
                      <a:pt x="6191" y="5966"/>
                    </a:lnTo>
                    <a:lnTo>
                      <a:pt x="6188" y="5975"/>
                    </a:lnTo>
                    <a:lnTo>
                      <a:pt x="6184" y="5983"/>
                    </a:lnTo>
                    <a:lnTo>
                      <a:pt x="6180" y="5992"/>
                    </a:lnTo>
                    <a:lnTo>
                      <a:pt x="6177" y="6000"/>
                    </a:lnTo>
                    <a:lnTo>
                      <a:pt x="6172" y="6009"/>
                    </a:lnTo>
                    <a:lnTo>
                      <a:pt x="6168" y="6017"/>
                    </a:lnTo>
                    <a:lnTo>
                      <a:pt x="6164" y="6026"/>
                    </a:lnTo>
                    <a:lnTo>
                      <a:pt x="6159" y="6034"/>
                    </a:lnTo>
                    <a:lnTo>
                      <a:pt x="6154" y="6043"/>
                    </a:lnTo>
                    <a:lnTo>
                      <a:pt x="6149" y="6051"/>
                    </a:lnTo>
                    <a:lnTo>
                      <a:pt x="6144" y="6058"/>
                    </a:lnTo>
                    <a:lnTo>
                      <a:pt x="6139" y="6066"/>
                    </a:lnTo>
                    <a:lnTo>
                      <a:pt x="6135" y="6073"/>
                    </a:lnTo>
                    <a:lnTo>
                      <a:pt x="6129" y="6080"/>
                    </a:lnTo>
                    <a:lnTo>
                      <a:pt x="6124" y="6087"/>
                    </a:lnTo>
                    <a:lnTo>
                      <a:pt x="6119" y="6094"/>
                    </a:lnTo>
                    <a:lnTo>
                      <a:pt x="6113" y="6101"/>
                    </a:lnTo>
                    <a:lnTo>
                      <a:pt x="6107" y="6108"/>
                    </a:lnTo>
                    <a:lnTo>
                      <a:pt x="6102" y="6115"/>
                    </a:lnTo>
                    <a:lnTo>
                      <a:pt x="6096" y="6122"/>
                    </a:lnTo>
                    <a:lnTo>
                      <a:pt x="6090" y="6128"/>
                    </a:lnTo>
                    <a:lnTo>
                      <a:pt x="6083" y="6135"/>
                    </a:lnTo>
                    <a:lnTo>
                      <a:pt x="6077" y="6141"/>
                    </a:lnTo>
                    <a:lnTo>
                      <a:pt x="6071" y="6147"/>
                    </a:lnTo>
                    <a:lnTo>
                      <a:pt x="6064" y="6154"/>
                    </a:lnTo>
                    <a:lnTo>
                      <a:pt x="6057" y="6160"/>
                    </a:lnTo>
                    <a:lnTo>
                      <a:pt x="6051" y="6166"/>
                    </a:lnTo>
                    <a:lnTo>
                      <a:pt x="6044" y="6172"/>
                    </a:lnTo>
                    <a:lnTo>
                      <a:pt x="6037" y="6177"/>
                    </a:lnTo>
                    <a:lnTo>
                      <a:pt x="6029" y="6183"/>
                    </a:lnTo>
                    <a:lnTo>
                      <a:pt x="6022" y="6189"/>
                    </a:lnTo>
                    <a:lnTo>
                      <a:pt x="6015" y="6194"/>
                    </a:lnTo>
                    <a:lnTo>
                      <a:pt x="6007" y="6199"/>
                    </a:lnTo>
                    <a:lnTo>
                      <a:pt x="5999" y="6205"/>
                    </a:lnTo>
                    <a:lnTo>
                      <a:pt x="5992" y="6210"/>
                    </a:lnTo>
                    <a:lnTo>
                      <a:pt x="5984" y="6214"/>
                    </a:lnTo>
                    <a:lnTo>
                      <a:pt x="5971" y="6222"/>
                    </a:lnTo>
                    <a:lnTo>
                      <a:pt x="5963" y="6226"/>
                    </a:lnTo>
                    <a:lnTo>
                      <a:pt x="5955" y="6230"/>
                    </a:lnTo>
                    <a:lnTo>
                      <a:pt x="5947" y="6234"/>
                    </a:lnTo>
                    <a:lnTo>
                      <a:pt x="5938" y="6238"/>
                    </a:lnTo>
                    <a:lnTo>
                      <a:pt x="5930" y="6242"/>
                    </a:lnTo>
                    <a:lnTo>
                      <a:pt x="5922" y="6246"/>
                    </a:lnTo>
                    <a:lnTo>
                      <a:pt x="5913" y="6249"/>
                    </a:lnTo>
                    <a:lnTo>
                      <a:pt x="5905" y="6252"/>
                    </a:lnTo>
                    <a:lnTo>
                      <a:pt x="5896" y="6256"/>
                    </a:lnTo>
                    <a:lnTo>
                      <a:pt x="5887" y="6259"/>
                    </a:lnTo>
                    <a:lnTo>
                      <a:pt x="5879" y="6261"/>
                    </a:lnTo>
                    <a:lnTo>
                      <a:pt x="5870" y="6264"/>
                    </a:lnTo>
                    <a:lnTo>
                      <a:pt x="5861" y="6266"/>
                    </a:lnTo>
                    <a:lnTo>
                      <a:pt x="5852" y="6269"/>
                    </a:lnTo>
                    <a:lnTo>
                      <a:pt x="5843" y="6271"/>
                    </a:lnTo>
                    <a:lnTo>
                      <a:pt x="5834" y="6273"/>
                    </a:lnTo>
                    <a:lnTo>
                      <a:pt x="5825" y="6275"/>
                    </a:lnTo>
                    <a:lnTo>
                      <a:pt x="5816" y="6276"/>
                    </a:lnTo>
                    <a:lnTo>
                      <a:pt x="5807" y="6278"/>
                    </a:lnTo>
                    <a:lnTo>
                      <a:pt x="5798" y="6279"/>
                    </a:lnTo>
                    <a:lnTo>
                      <a:pt x="5789" y="6280"/>
                    </a:lnTo>
                    <a:lnTo>
                      <a:pt x="5780" y="6281"/>
                    </a:lnTo>
                    <a:lnTo>
                      <a:pt x="5771" y="6282"/>
                    </a:lnTo>
                    <a:lnTo>
                      <a:pt x="5762" y="6283"/>
                    </a:lnTo>
                    <a:lnTo>
                      <a:pt x="5753" y="6283"/>
                    </a:lnTo>
                    <a:lnTo>
                      <a:pt x="5744" y="6284"/>
                    </a:lnTo>
                    <a:lnTo>
                      <a:pt x="5735" y="6284"/>
                    </a:lnTo>
                    <a:lnTo>
                      <a:pt x="5730" y="6284"/>
                    </a:lnTo>
                    <a:lnTo>
                      <a:pt x="4270" y="6284"/>
                    </a:lnTo>
                    <a:lnTo>
                      <a:pt x="4265" y="6284"/>
                    </a:lnTo>
                    <a:lnTo>
                      <a:pt x="4256" y="6284"/>
                    </a:lnTo>
                    <a:lnTo>
                      <a:pt x="4247" y="6283"/>
                    </a:lnTo>
                    <a:lnTo>
                      <a:pt x="4238" y="6283"/>
                    </a:lnTo>
                    <a:lnTo>
                      <a:pt x="4229" y="6282"/>
                    </a:lnTo>
                    <a:lnTo>
                      <a:pt x="4220" y="6281"/>
                    </a:lnTo>
                    <a:lnTo>
                      <a:pt x="4211" y="6280"/>
                    </a:lnTo>
                    <a:lnTo>
                      <a:pt x="4202" y="6279"/>
                    </a:lnTo>
                    <a:lnTo>
                      <a:pt x="4193" y="6278"/>
                    </a:lnTo>
                    <a:lnTo>
                      <a:pt x="4184" y="6276"/>
                    </a:lnTo>
                    <a:lnTo>
                      <a:pt x="4175" y="6275"/>
                    </a:lnTo>
                    <a:lnTo>
                      <a:pt x="4166" y="6273"/>
                    </a:lnTo>
                    <a:lnTo>
                      <a:pt x="4157" y="6271"/>
                    </a:lnTo>
                    <a:lnTo>
                      <a:pt x="4148" y="6269"/>
                    </a:lnTo>
                    <a:lnTo>
                      <a:pt x="4139" y="6266"/>
                    </a:lnTo>
                    <a:lnTo>
                      <a:pt x="4130" y="6264"/>
                    </a:lnTo>
                    <a:lnTo>
                      <a:pt x="4121" y="6261"/>
                    </a:lnTo>
                    <a:lnTo>
                      <a:pt x="4113" y="6259"/>
                    </a:lnTo>
                    <a:lnTo>
                      <a:pt x="4104" y="6256"/>
                    </a:lnTo>
                    <a:lnTo>
                      <a:pt x="4095" y="6252"/>
                    </a:lnTo>
                    <a:lnTo>
                      <a:pt x="4087" y="6249"/>
                    </a:lnTo>
                    <a:lnTo>
                      <a:pt x="4078" y="6246"/>
                    </a:lnTo>
                    <a:lnTo>
                      <a:pt x="4070" y="6242"/>
                    </a:lnTo>
                    <a:lnTo>
                      <a:pt x="4062" y="6238"/>
                    </a:lnTo>
                    <a:lnTo>
                      <a:pt x="4053" y="6234"/>
                    </a:lnTo>
                    <a:lnTo>
                      <a:pt x="4045" y="6230"/>
                    </a:lnTo>
                    <a:lnTo>
                      <a:pt x="4037" y="6226"/>
                    </a:lnTo>
                    <a:lnTo>
                      <a:pt x="4029" y="6222"/>
                    </a:lnTo>
                    <a:lnTo>
                      <a:pt x="4016" y="6214"/>
                    </a:lnTo>
                    <a:lnTo>
                      <a:pt x="4008" y="6210"/>
                    </a:lnTo>
                    <a:lnTo>
                      <a:pt x="4001" y="6205"/>
                    </a:lnTo>
                    <a:lnTo>
                      <a:pt x="3993" y="6199"/>
                    </a:lnTo>
                    <a:lnTo>
                      <a:pt x="3985" y="6194"/>
                    </a:lnTo>
                    <a:lnTo>
                      <a:pt x="3978" y="6189"/>
                    </a:lnTo>
                    <a:lnTo>
                      <a:pt x="3971" y="6183"/>
                    </a:lnTo>
                    <a:lnTo>
                      <a:pt x="3963" y="6177"/>
                    </a:lnTo>
                    <a:lnTo>
                      <a:pt x="3956" y="6172"/>
                    </a:lnTo>
                    <a:lnTo>
                      <a:pt x="3949" y="6166"/>
                    </a:lnTo>
                    <a:lnTo>
                      <a:pt x="3943" y="6160"/>
                    </a:lnTo>
                    <a:lnTo>
                      <a:pt x="3936" y="6154"/>
                    </a:lnTo>
                    <a:lnTo>
                      <a:pt x="3929" y="6147"/>
                    </a:lnTo>
                    <a:lnTo>
                      <a:pt x="3923" y="6141"/>
                    </a:lnTo>
                    <a:lnTo>
                      <a:pt x="3917" y="6135"/>
                    </a:lnTo>
                    <a:lnTo>
                      <a:pt x="3910" y="6128"/>
                    </a:lnTo>
                    <a:lnTo>
                      <a:pt x="3904" y="6122"/>
                    </a:lnTo>
                    <a:lnTo>
                      <a:pt x="3898" y="6115"/>
                    </a:lnTo>
                    <a:lnTo>
                      <a:pt x="3893" y="6108"/>
                    </a:lnTo>
                    <a:lnTo>
                      <a:pt x="3887" y="6101"/>
                    </a:lnTo>
                    <a:lnTo>
                      <a:pt x="3881" y="6094"/>
                    </a:lnTo>
                    <a:lnTo>
                      <a:pt x="3876" y="6087"/>
                    </a:lnTo>
                    <a:lnTo>
                      <a:pt x="3871" y="6080"/>
                    </a:lnTo>
                    <a:lnTo>
                      <a:pt x="3865" y="6073"/>
                    </a:lnTo>
                    <a:lnTo>
                      <a:pt x="3861" y="6066"/>
                    </a:lnTo>
                    <a:lnTo>
                      <a:pt x="3856" y="6058"/>
                    </a:lnTo>
                    <a:lnTo>
                      <a:pt x="3851" y="6051"/>
                    </a:lnTo>
                    <a:lnTo>
                      <a:pt x="3846" y="6043"/>
                    </a:lnTo>
                    <a:lnTo>
                      <a:pt x="3841" y="6034"/>
                    </a:lnTo>
                    <a:lnTo>
                      <a:pt x="3836" y="6026"/>
                    </a:lnTo>
                    <a:lnTo>
                      <a:pt x="3832" y="6017"/>
                    </a:lnTo>
                    <a:lnTo>
                      <a:pt x="3828" y="6009"/>
                    </a:lnTo>
                    <a:lnTo>
                      <a:pt x="3823" y="6000"/>
                    </a:lnTo>
                    <a:lnTo>
                      <a:pt x="3820" y="5992"/>
                    </a:lnTo>
                    <a:lnTo>
                      <a:pt x="3816" y="5983"/>
                    </a:lnTo>
                    <a:lnTo>
                      <a:pt x="3812" y="5975"/>
                    </a:lnTo>
                    <a:lnTo>
                      <a:pt x="3809" y="5966"/>
                    </a:lnTo>
                    <a:lnTo>
                      <a:pt x="3806" y="5958"/>
                    </a:lnTo>
                    <a:lnTo>
                      <a:pt x="3803" y="5949"/>
                    </a:lnTo>
                    <a:lnTo>
                      <a:pt x="3800" y="5940"/>
                    </a:lnTo>
                    <a:lnTo>
                      <a:pt x="3797" y="5931"/>
                    </a:lnTo>
                    <a:lnTo>
                      <a:pt x="3795" y="5922"/>
                    </a:lnTo>
                    <a:lnTo>
                      <a:pt x="3792" y="5913"/>
                    </a:lnTo>
                    <a:lnTo>
                      <a:pt x="3790" y="5905"/>
                    </a:lnTo>
                    <a:lnTo>
                      <a:pt x="3788" y="5896"/>
                    </a:lnTo>
                    <a:lnTo>
                      <a:pt x="3786" y="5887"/>
                    </a:lnTo>
                    <a:lnTo>
                      <a:pt x="3785" y="5878"/>
                    </a:lnTo>
                    <a:lnTo>
                      <a:pt x="3783" y="5869"/>
                    </a:lnTo>
                    <a:lnTo>
                      <a:pt x="3782" y="5859"/>
                    </a:lnTo>
                    <a:lnTo>
                      <a:pt x="3781" y="5850"/>
                    </a:lnTo>
                    <a:lnTo>
                      <a:pt x="3780" y="5841"/>
                    </a:lnTo>
                    <a:lnTo>
                      <a:pt x="3779" y="5832"/>
                    </a:lnTo>
                    <a:lnTo>
                      <a:pt x="3778" y="5823"/>
                    </a:lnTo>
                    <a:lnTo>
                      <a:pt x="3778" y="5814"/>
                    </a:lnTo>
                    <a:lnTo>
                      <a:pt x="3777" y="5805"/>
                    </a:lnTo>
                    <a:lnTo>
                      <a:pt x="3777" y="5796"/>
                    </a:lnTo>
                    <a:lnTo>
                      <a:pt x="3777" y="5791"/>
                    </a:lnTo>
                    <a:lnTo>
                      <a:pt x="3777" y="5554"/>
                    </a:lnTo>
                    <a:close/>
                    <a:moveTo>
                      <a:pt x="4034" y="2367"/>
                    </a:moveTo>
                    <a:lnTo>
                      <a:pt x="4033" y="2375"/>
                    </a:lnTo>
                    <a:lnTo>
                      <a:pt x="4033" y="2386"/>
                    </a:lnTo>
                    <a:lnTo>
                      <a:pt x="4033" y="2743"/>
                    </a:lnTo>
                    <a:lnTo>
                      <a:pt x="5967" y="2743"/>
                    </a:lnTo>
                    <a:lnTo>
                      <a:pt x="5967" y="2386"/>
                    </a:lnTo>
                    <a:lnTo>
                      <a:pt x="5967" y="2375"/>
                    </a:lnTo>
                    <a:lnTo>
                      <a:pt x="5966" y="2367"/>
                    </a:lnTo>
                    <a:lnTo>
                      <a:pt x="5965" y="2358"/>
                    </a:lnTo>
                    <a:lnTo>
                      <a:pt x="5964" y="2350"/>
                    </a:lnTo>
                    <a:lnTo>
                      <a:pt x="5963" y="2341"/>
                    </a:lnTo>
                    <a:lnTo>
                      <a:pt x="5961" y="2333"/>
                    </a:lnTo>
                    <a:lnTo>
                      <a:pt x="5959" y="2324"/>
                    </a:lnTo>
                    <a:lnTo>
                      <a:pt x="5956" y="2316"/>
                    </a:lnTo>
                    <a:lnTo>
                      <a:pt x="5954" y="2307"/>
                    </a:lnTo>
                    <a:lnTo>
                      <a:pt x="5950" y="2299"/>
                    </a:lnTo>
                    <a:lnTo>
                      <a:pt x="5947" y="2291"/>
                    </a:lnTo>
                    <a:lnTo>
                      <a:pt x="5943" y="2283"/>
                    </a:lnTo>
                    <a:lnTo>
                      <a:pt x="5939" y="2275"/>
                    </a:lnTo>
                    <a:lnTo>
                      <a:pt x="5934" y="2266"/>
                    </a:lnTo>
                    <a:lnTo>
                      <a:pt x="5929" y="2257"/>
                    </a:lnTo>
                    <a:lnTo>
                      <a:pt x="5925" y="2250"/>
                    </a:lnTo>
                    <a:lnTo>
                      <a:pt x="5920" y="2243"/>
                    </a:lnTo>
                    <a:lnTo>
                      <a:pt x="5914" y="2236"/>
                    </a:lnTo>
                    <a:lnTo>
                      <a:pt x="5909" y="2229"/>
                    </a:lnTo>
                    <a:lnTo>
                      <a:pt x="5903" y="2223"/>
                    </a:lnTo>
                    <a:lnTo>
                      <a:pt x="5897" y="2217"/>
                    </a:lnTo>
                    <a:lnTo>
                      <a:pt x="5891" y="2211"/>
                    </a:lnTo>
                    <a:lnTo>
                      <a:pt x="5885" y="2205"/>
                    </a:lnTo>
                    <a:lnTo>
                      <a:pt x="5878" y="2200"/>
                    </a:lnTo>
                    <a:lnTo>
                      <a:pt x="5871" y="2194"/>
                    </a:lnTo>
                    <a:lnTo>
                      <a:pt x="5864" y="2189"/>
                    </a:lnTo>
                    <a:lnTo>
                      <a:pt x="5857" y="2185"/>
                    </a:lnTo>
                    <a:lnTo>
                      <a:pt x="5848" y="2180"/>
                    </a:lnTo>
                    <a:lnTo>
                      <a:pt x="5840" y="2175"/>
                    </a:lnTo>
                    <a:lnTo>
                      <a:pt x="5832" y="2171"/>
                    </a:lnTo>
                    <a:lnTo>
                      <a:pt x="5824" y="2167"/>
                    </a:lnTo>
                    <a:lnTo>
                      <a:pt x="5816" y="2164"/>
                    </a:lnTo>
                    <a:lnTo>
                      <a:pt x="5808" y="2161"/>
                    </a:lnTo>
                    <a:lnTo>
                      <a:pt x="5800" y="2158"/>
                    </a:lnTo>
                    <a:lnTo>
                      <a:pt x="5791" y="2156"/>
                    </a:lnTo>
                    <a:lnTo>
                      <a:pt x="5783" y="2154"/>
                    </a:lnTo>
                    <a:lnTo>
                      <a:pt x="5774" y="2152"/>
                    </a:lnTo>
                    <a:lnTo>
                      <a:pt x="5765" y="2151"/>
                    </a:lnTo>
                    <a:lnTo>
                      <a:pt x="5757" y="2150"/>
                    </a:lnTo>
                    <a:lnTo>
                      <a:pt x="5748" y="2149"/>
                    </a:lnTo>
                    <a:lnTo>
                      <a:pt x="5739" y="2148"/>
                    </a:lnTo>
                    <a:lnTo>
                      <a:pt x="5728" y="2148"/>
                    </a:lnTo>
                    <a:lnTo>
                      <a:pt x="4272" y="2148"/>
                    </a:lnTo>
                    <a:lnTo>
                      <a:pt x="4261" y="2148"/>
                    </a:lnTo>
                    <a:lnTo>
                      <a:pt x="4252" y="2149"/>
                    </a:lnTo>
                    <a:lnTo>
                      <a:pt x="4243" y="2150"/>
                    </a:lnTo>
                    <a:lnTo>
                      <a:pt x="4235" y="2151"/>
                    </a:lnTo>
                    <a:lnTo>
                      <a:pt x="4226" y="2152"/>
                    </a:lnTo>
                    <a:lnTo>
                      <a:pt x="4217" y="2154"/>
                    </a:lnTo>
                    <a:lnTo>
                      <a:pt x="4209" y="2156"/>
                    </a:lnTo>
                    <a:lnTo>
                      <a:pt x="4200" y="2158"/>
                    </a:lnTo>
                    <a:lnTo>
                      <a:pt x="4192" y="2161"/>
                    </a:lnTo>
                    <a:lnTo>
                      <a:pt x="4184" y="2164"/>
                    </a:lnTo>
                    <a:lnTo>
                      <a:pt x="4176" y="2167"/>
                    </a:lnTo>
                    <a:lnTo>
                      <a:pt x="4168" y="2171"/>
                    </a:lnTo>
                    <a:lnTo>
                      <a:pt x="4160" y="2175"/>
                    </a:lnTo>
                    <a:lnTo>
                      <a:pt x="4152" y="2180"/>
                    </a:lnTo>
                    <a:lnTo>
                      <a:pt x="4143" y="2185"/>
                    </a:lnTo>
                    <a:lnTo>
                      <a:pt x="4136" y="2189"/>
                    </a:lnTo>
                    <a:lnTo>
                      <a:pt x="4129" y="2194"/>
                    </a:lnTo>
                    <a:lnTo>
                      <a:pt x="4122" y="2200"/>
                    </a:lnTo>
                    <a:lnTo>
                      <a:pt x="4115" y="2205"/>
                    </a:lnTo>
                    <a:lnTo>
                      <a:pt x="4109" y="2211"/>
                    </a:lnTo>
                    <a:lnTo>
                      <a:pt x="4103" y="2217"/>
                    </a:lnTo>
                    <a:lnTo>
                      <a:pt x="4097" y="2223"/>
                    </a:lnTo>
                    <a:lnTo>
                      <a:pt x="4091" y="2229"/>
                    </a:lnTo>
                    <a:lnTo>
                      <a:pt x="4086" y="2236"/>
                    </a:lnTo>
                    <a:lnTo>
                      <a:pt x="4080" y="2243"/>
                    </a:lnTo>
                    <a:lnTo>
                      <a:pt x="4075" y="2250"/>
                    </a:lnTo>
                    <a:lnTo>
                      <a:pt x="4071" y="2257"/>
                    </a:lnTo>
                    <a:lnTo>
                      <a:pt x="4066" y="2266"/>
                    </a:lnTo>
                    <a:lnTo>
                      <a:pt x="4061" y="2275"/>
                    </a:lnTo>
                    <a:lnTo>
                      <a:pt x="4057" y="2283"/>
                    </a:lnTo>
                    <a:lnTo>
                      <a:pt x="4053" y="2291"/>
                    </a:lnTo>
                    <a:lnTo>
                      <a:pt x="4050" y="2299"/>
                    </a:lnTo>
                    <a:lnTo>
                      <a:pt x="4046" y="2307"/>
                    </a:lnTo>
                    <a:lnTo>
                      <a:pt x="4044" y="2316"/>
                    </a:lnTo>
                    <a:lnTo>
                      <a:pt x="4041" y="2324"/>
                    </a:lnTo>
                    <a:lnTo>
                      <a:pt x="4039" y="2333"/>
                    </a:lnTo>
                    <a:lnTo>
                      <a:pt x="4037" y="2341"/>
                    </a:lnTo>
                    <a:lnTo>
                      <a:pt x="4036" y="2350"/>
                    </a:lnTo>
                    <a:lnTo>
                      <a:pt x="4035" y="2358"/>
                    </a:lnTo>
                    <a:lnTo>
                      <a:pt x="4034" y="2367"/>
                    </a:lnTo>
                    <a:close/>
                    <a:moveTo>
                      <a:pt x="5723" y="5784"/>
                    </a:moveTo>
                    <a:lnTo>
                      <a:pt x="5723" y="5304"/>
                    </a:lnTo>
                    <a:lnTo>
                      <a:pt x="5723" y="4946"/>
                    </a:lnTo>
                    <a:lnTo>
                      <a:pt x="4277" y="4946"/>
                    </a:lnTo>
                    <a:lnTo>
                      <a:pt x="4277" y="5304"/>
                    </a:lnTo>
                    <a:lnTo>
                      <a:pt x="4277" y="5784"/>
                    </a:lnTo>
                    <a:lnTo>
                      <a:pt x="5723" y="5784"/>
                    </a:lnTo>
                    <a:close/>
                  </a:path>
                </a:pathLst>
              </a:custGeom>
              <a:solidFill>
                <a:schemeClr val="accent1">
                  <a:lumMod val="50000"/>
                </a:schemeClr>
              </a:solidFill>
              <a:ln>
                <a:noFill/>
              </a:ln>
            </p:spPr>
            <p:txBody>
              <a:bodyPr/>
              <a:lstStyle/>
              <a:p>
                <a:endParaRPr/>
              </a:p>
            </p:txBody>
          </p:sp>
        </p:grpSp>
      </p:grpSp>
      <p:grpSp>
        <p:nvGrpSpPr>
          <p:cNvPr id="113" name="Group 112">
            <a:extLst>
              <a:ext uri="{FF2B5EF4-FFF2-40B4-BE49-F238E27FC236}">
                <a16:creationId xmlns:a16="http://schemas.microsoft.com/office/drawing/2014/main" id="{EDDF3AC7-C61E-46C6-88DD-75341560ACBC}"/>
              </a:ext>
            </a:extLst>
          </p:cNvPr>
          <p:cNvGrpSpPr/>
          <p:nvPr/>
        </p:nvGrpSpPr>
        <p:grpSpPr>
          <a:xfrm>
            <a:off x="8348314" y="4825724"/>
            <a:ext cx="3272668" cy="767781"/>
            <a:chOff x="8696951" y="2745390"/>
            <a:chExt cx="2915929" cy="929802"/>
          </a:xfrm>
        </p:grpSpPr>
        <p:sp>
          <p:nvSpPr>
            <p:cNvPr id="114" name="TextBox 113">
              <a:extLst>
                <a:ext uri="{FF2B5EF4-FFF2-40B4-BE49-F238E27FC236}">
                  <a16:creationId xmlns:a16="http://schemas.microsoft.com/office/drawing/2014/main" id="{04517894-2D9B-4311-9D07-00A6FB652B51}"/>
                </a:ext>
              </a:extLst>
            </p:cNvPr>
            <p:cNvSpPr txBox="1"/>
            <p:nvPr/>
          </p:nvSpPr>
          <p:spPr>
            <a:xfrm>
              <a:off x="8696951" y="3153377"/>
              <a:ext cx="2915929" cy="521815"/>
            </a:xfrm>
            <a:prstGeom prst="rect">
              <a:avLst/>
            </a:prstGeom>
            <a:noFill/>
          </p:spPr>
          <p:txBody>
            <a:bodyPr wrap="square" lIns="0" tIns="0" rIns="0" bIns="0" rtlCol="0">
              <a:spAutoFit/>
            </a:bodyPr>
            <a:lstStyle/>
            <a:p>
              <a:r>
                <a:rPr lang="en-US" sz="1400" dirty="0">
                  <a:latin typeface="Arial" panose="020B0604020202020204" pitchFamily="34" charset="0"/>
                </a:rPr>
                <a:t>higher dropout risk for students who are two or more grade levels behind</a:t>
              </a:r>
              <a:endParaRPr lang="en-PH" sz="1400" dirty="0">
                <a:latin typeface="Arial" panose="020B0604020202020204" pitchFamily="34" charset="0"/>
              </a:endParaRPr>
            </a:p>
          </p:txBody>
        </p:sp>
        <p:sp>
          <p:nvSpPr>
            <p:cNvPr id="115" name="TextBox 114">
              <a:extLst>
                <a:ext uri="{FF2B5EF4-FFF2-40B4-BE49-F238E27FC236}">
                  <a16:creationId xmlns:a16="http://schemas.microsoft.com/office/drawing/2014/main" id="{793D6B43-C11D-41B9-8B74-DACD41BDEE6A}"/>
                </a:ext>
              </a:extLst>
            </p:cNvPr>
            <p:cNvSpPr txBox="1"/>
            <p:nvPr/>
          </p:nvSpPr>
          <p:spPr>
            <a:xfrm>
              <a:off x="8696951" y="2745390"/>
              <a:ext cx="2915929" cy="335453"/>
            </a:xfrm>
            <a:prstGeom prst="rect">
              <a:avLst/>
            </a:prstGeom>
            <a:noFill/>
          </p:spPr>
          <p:txBody>
            <a:bodyPr wrap="square" lIns="0" tIns="0" rIns="0" bIns="0" rtlCol="0">
              <a:spAutoFit/>
            </a:bodyPr>
            <a:lstStyle/>
            <a:p>
              <a:r>
                <a:rPr lang="en-US" b="1" dirty="0">
                  <a:solidFill>
                    <a:schemeClr val="accent1"/>
                  </a:solidFill>
                  <a:latin typeface="Arial" panose="020B0604020202020204" pitchFamily="34" charset="0"/>
                </a:rPr>
                <a:t>9x</a:t>
              </a:r>
              <a:endParaRPr lang="en-PH" b="1" dirty="0">
                <a:solidFill>
                  <a:schemeClr val="accent1"/>
                </a:solidFill>
                <a:latin typeface="Arial" panose="020B0604020202020204" pitchFamily="34" charset="0"/>
              </a:endParaRPr>
            </a:p>
          </p:txBody>
        </p:sp>
      </p:grpSp>
      <p:grpSp>
        <p:nvGrpSpPr>
          <p:cNvPr id="138" name="Group 137">
            <a:extLst>
              <a:ext uri="{FF2B5EF4-FFF2-40B4-BE49-F238E27FC236}">
                <a16:creationId xmlns:a16="http://schemas.microsoft.com/office/drawing/2014/main" id="{FF146F4F-B8E1-485F-BC0C-3DD68B042A47}"/>
              </a:ext>
            </a:extLst>
          </p:cNvPr>
          <p:cNvGrpSpPr/>
          <p:nvPr/>
        </p:nvGrpSpPr>
        <p:grpSpPr>
          <a:xfrm>
            <a:off x="8348314" y="3735369"/>
            <a:ext cx="945340" cy="889280"/>
            <a:chOff x="480780" y="1594053"/>
            <a:chExt cx="945340" cy="889280"/>
          </a:xfrm>
        </p:grpSpPr>
        <p:grpSp>
          <p:nvGrpSpPr>
            <p:cNvPr id="139" name="Group 138">
              <a:extLst>
                <a:ext uri="{FF2B5EF4-FFF2-40B4-BE49-F238E27FC236}">
                  <a16:creationId xmlns:a16="http://schemas.microsoft.com/office/drawing/2014/main" id="{3F28EB70-8957-4552-9BD0-4581A4B5AD48}"/>
                </a:ext>
              </a:extLst>
            </p:cNvPr>
            <p:cNvGrpSpPr/>
            <p:nvPr/>
          </p:nvGrpSpPr>
          <p:grpSpPr>
            <a:xfrm>
              <a:off x="480780" y="1594053"/>
              <a:ext cx="945340" cy="889280"/>
              <a:chOff x="5521958" y="2644495"/>
              <a:chExt cx="945340" cy="889280"/>
            </a:xfrm>
          </p:grpSpPr>
          <p:grpSp>
            <p:nvGrpSpPr>
              <p:cNvPr id="144" name="Group 143">
                <a:extLst>
                  <a:ext uri="{FF2B5EF4-FFF2-40B4-BE49-F238E27FC236}">
                    <a16:creationId xmlns:a16="http://schemas.microsoft.com/office/drawing/2014/main" id="{05A8CA0A-9DE2-45A5-A9FB-8D037B1AF8F6}"/>
                  </a:ext>
                </a:extLst>
              </p:cNvPr>
              <p:cNvGrpSpPr/>
              <p:nvPr/>
            </p:nvGrpSpPr>
            <p:grpSpPr>
              <a:xfrm>
                <a:off x="5521958" y="2644495"/>
                <a:ext cx="945340" cy="889280"/>
                <a:chOff x="1028185" y="1918438"/>
                <a:chExt cx="2493289" cy="2345436"/>
              </a:xfrm>
            </p:grpSpPr>
            <p:sp>
              <p:nvSpPr>
                <p:cNvPr id="146" name="Oval 145">
                  <a:extLst>
                    <a:ext uri="{FF2B5EF4-FFF2-40B4-BE49-F238E27FC236}">
                      <a16:creationId xmlns:a16="http://schemas.microsoft.com/office/drawing/2014/main" id="{46130111-1F6C-4E89-9359-1275BEB3EE1E}"/>
                    </a:ext>
                  </a:extLst>
                </p:cNvPr>
                <p:cNvSpPr/>
                <p:nvPr/>
              </p:nvSpPr>
              <p:spPr>
                <a:xfrm>
                  <a:off x="1192865" y="1918438"/>
                  <a:ext cx="2163932" cy="2163932"/>
                </a:xfrm>
                <a:prstGeom prst="ellipse">
                  <a:avLst/>
                </a:prstGeom>
                <a:solidFill>
                  <a:schemeClr val="accent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47" name="Oval 146">
                  <a:extLst>
                    <a:ext uri="{FF2B5EF4-FFF2-40B4-BE49-F238E27FC236}">
                      <a16:creationId xmlns:a16="http://schemas.microsoft.com/office/drawing/2014/main" id="{37040055-86C7-4C08-A2CE-F28C30829A72}"/>
                    </a:ext>
                  </a:extLst>
                </p:cNvPr>
                <p:cNvSpPr/>
                <p:nvPr/>
              </p:nvSpPr>
              <p:spPr>
                <a:xfrm>
                  <a:off x="1357542" y="2099942"/>
                  <a:ext cx="2163932" cy="2163932"/>
                </a:xfrm>
                <a:prstGeom prst="ellipse">
                  <a:avLst/>
                </a:prstGeom>
                <a:solidFill>
                  <a:schemeClr val="accent5"/>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sp>
              <p:nvSpPr>
                <p:cNvPr id="148" name="Oval 147">
                  <a:extLst>
                    <a:ext uri="{FF2B5EF4-FFF2-40B4-BE49-F238E27FC236}">
                      <a16:creationId xmlns:a16="http://schemas.microsoft.com/office/drawing/2014/main" id="{915B257A-FFE3-46D5-90B6-D0546874922A}"/>
                    </a:ext>
                  </a:extLst>
                </p:cNvPr>
                <p:cNvSpPr/>
                <p:nvPr/>
              </p:nvSpPr>
              <p:spPr>
                <a:xfrm>
                  <a:off x="1028185" y="2099942"/>
                  <a:ext cx="2163932" cy="2163932"/>
                </a:xfrm>
                <a:prstGeom prst="ellipse">
                  <a:avLst/>
                </a:prstGeom>
                <a:solidFill>
                  <a:schemeClr val="accent1"/>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29BA74"/>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Arial" panose="020B0604020202020204" pitchFamily="34" charset="0"/>
                  </a:endParaRPr>
                </a:p>
              </p:txBody>
            </p:sp>
          </p:grpSp>
          <p:sp>
            <p:nvSpPr>
              <p:cNvPr id="145" name="Oval 144">
                <a:extLst>
                  <a:ext uri="{FF2B5EF4-FFF2-40B4-BE49-F238E27FC236}">
                    <a16:creationId xmlns:a16="http://schemas.microsoft.com/office/drawing/2014/main" id="{61637BE2-6E5E-4118-9059-6A8DE8B34ED7}"/>
                  </a:ext>
                </a:extLst>
              </p:cNvPr>
              <p:cNvSpPr>
                <a:spLocks noChangeAspect="1"/>
              </p:cNvSpPr>
              <p:nvPr/>
            </p:nvSpPr>
            <p:spPr>
              <a:xfrm>
                <a:off x="5621927" y="2716435"/>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sp>
          <p:nvSpPr>
            <p:cNvPr id="140" name="Oval 139">
              <a:extLst>
                <a:ext uri="{FF2B5EF4-FFF2-40B4-BE49-F238E27FC236}">
                  <a16:creationId xmlns:a16="http://schemas.microsoft.com/office/drawing/2014/main" id="{D64B5DAD-F37C-425D-9989-510FE41A1505}"/>
                </a:ext>
              </a:extLst>
            </p:cNvPr>
            <p:cNvSpPr>
              <a:spLocks noChangeAspect="1"/>
            </p:cNvSpPr>
            <p:nvPr/>
          </p:nvSpPr>
          <p:spPr>
            <a:xfrm>
              <a:off x="580750" y="1665993"/>
              <a:ext cx="745401" cy="745400"/>
            </a:xfrm>
            <a:prstGeom prst="ellipse">
              <a:avLst/>
            </a:prstGeom>
            <a:solidFill>
              <a:schemeClr val="bg1"/>
            </a:solidFill>
            <a:ln w="76200" cap="flat" cmpd="sng" algn="ctr">
              <a:noFill/>
              <a:prstDash val="solid"/>
              <a:miter lim="800000"/>
            </a:ln>
            <a:effectLst/>
            <a:extLst>
              <a:ext uri="{91240B29-F687-4F45-9708-019B960494DF}">
                <a14:hiddenLine xmlns:a14="http://schemas.microsoft.com/office/drawing/2010/main" w="76200" cap="flat" cmpd="sng" algn="ctr">
                  <a:gradFill>
                    <a:gsLst>
                      <a:gs pos="0">
                        <a:schemeClr val="accent5"/>
                      </a:gs>
                      <a:gs pos="100000">
                        <a:schemeClr val="bg1">
                          <a:lumMod val="75000"/>
                        </a:schemeClr>
                      </a:gs>
                    </a:gsLst>
                    <a:lin ang="2700000" scaled="0"/>
                  </a:gra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Arial" panose="020B0604020202020204" pitchFamily="34" charset="0"/>
              </a:endParaRPr>
            </a:p>
          </p:txBody>
        </p:sp>
        <p:grpSp>
          <p:nvGrpSpPr>
            <p:cNvPr id="164" name="Group 140"/>
            <p:cNvGrpSpPr/>
            <p:nvPr/>
          </p:nvGrpSpPr>
          <p:grpSpPr>
            <a:xfrm>
              <a:off x="673149" y="1758392"/>
              <a:ext cx="560602" cy="560602"/>
              <a:chOff x="4094847" y="3559477"/>
              <a:chExt cx="633600" cy="633600"/>
            </a:xfrm>
          </p:grpSpPr>
          <p:sp>
            <p:nvSpPr>
              <p:cNvPr id="165" name="Accent"/>
              <p:cNvSpPr/>
              <p:nvPr/>
            </p:nvSpPr>
            <p:spPr>
              <a:xfrm>
                <a:off x="4094847" y="3559477"/>
                <a:ext cx="633600" cy="633600"/>
              </a:xfrm>
              <a:custGeom>
                <a:avLst/>
                <a:gdLst/>
                <a:ahLst/>
                <a:cxnLst/>
                <a:rect l="0" t="0" r="10000" b="10000"/>
                <a:pathLst>
                  <a:path w="10000" h="10000">
                    <a:moveTo>
                      <a:pt x="5394" y="7123"/>
                    </a:moveTo>
                    <a:lnTo>
                      <a:pt x="5394" y="7138"/>
                    </a:lnTo>
                    <a:lnTo>
                      <a:pt x="5394" y="7153"/>
                    </a:lnTo>
                    <a:lnTo>
                      <a:pt x="5393" y="7167"/>
                    </a:lnTo>
                    <a:lnTo>
                      <a:pt x="5392" y="7182"/>
                    </a:lnTo>
                    <a:lnTo>
                      <a:pt x="5390" y="7197"/>
                    </a:lnTo>
                    <a:lnTo>
                      <a:pt x="5387" y="7211"/>
                    </a:lnTo>
                    <a:lnTo>
                      <a:pt x="5384" y="7226"/>
                    </a:lnTo>
                    <a:lnTo>
                      <a:pt x="5381" y="7240"/>
                    </a:lnTo>
                    <a:lnTo>
                      <a:pt x="5377" y="7254"/>
                    </a:lnTo>
                    <a:lnTo>
                      <a:pt x="5372" y="7268"/>
                    </a:lnTo>
                    <a:lnTo>
                      <a:pt x="5367" y="7281"/>
                    </a:lnTo>
                    <a:lnTo>
                      <a:pt x="5361" y="7295"/>
                    </a:lnTo>
                    <a:lnTo>
                      <a:pt x="5355" y="7308"/>
                    </a:lnTo>
                    <a:lnTo>
                      <a:pt x="5348" y="7321"/>
                    </a:lnTo>
                    <a:lnTo>
                      <a:pt x="5341" y="7334"/>
                    </a:lnTo>
                    <a:lnTo>
                      <a:pt x="5333" y="7347"/>
                    </a:lnTo>
                    <a:lnTo>
                      <a:pt x="5325" y="7359"/>
                    </a:lnTo>
                    <a:lnTo>
                      <a:pt x="5317" y="7371"/>
                    </a:lnTo>
                    <a:lnTo>
                      <a:pt x="5308" y="7383"/>
                    </a:lnTo>
                    <a:lnTo>
                      <a:pt x="5298" y="7394"/>
                    </a:lnTo>
                    <a:lnTo>
                      <a:pt x="5289" y="7405"/>
                    </a:lnTo>
                    <a:lnTo>
                      <a:pt x="5278" y="7416"/>
                    </a:lnTo>
                    <a:lnTo>
                      <a:pt x="5268" y="7426"/>
                    </a:lnTo>
                    <a:lnTo>
                      <a:pt x="5257" y="7436"/>
                    </a:lnTo>
                    <a:lnTo>
                      <a:pt x="5246" y="7445"/>
                    </a:lnTo>
                    <a:lnTo>
                      <a:pt x="5234" y="7454"/>
                    </a:lnTo>
                    <a:lnTo>
                      <a:pt x="5222" y="7462"/>
                    </a:lnTo>
                    <a:lnTo>
                      <a:pt x="5210" y="7470"/>
                    </a:lnTo>
                    <a:lnTo>
                      <a:pt x="5197" y="7478"/>
                    </a:lnTo>
                    <a:lnTo>
                      <a:pt x="5184" y="7485"/>
                    </a:lnTo>
                    <a:lnTo>
                      <a:pt x="5171" y="7492"/>
                    </a:lnTo>
                    <a:lnTo>
                      <a:pt x="5157" y="7498"/>
                    </a:lnTo>
                    <a:lnTo>
                      <a:pt x="5144" y="7504"/>
                    </a:lnTo>
                    <a:lnTo>
                      <a:pt x="5130" y="7509"/>
                    </a:lnTo>
                    <a:lnTo>
                      <a:pt x="5116" y="7514"/>
                    </a:lnTo>
                    <a:lnTo>
                      <a:pt x="5102" y="7518"/>
                    </a:lnTo>
                    <a:lnTo>
                      <a:pt x="5088" y="7521"/>
                    </a:lnTo>
                    <a:lnTo>
                      <a:pt x="5073" y="7524"/>
                    </a:lnTo>
                    <a:lnTo>
                      <a:pt x="5059" y="7527"/>
                    </a:lnTo>
                    <a:lnTo>
                      <a:pt x="5044" y="7529"/>
                    </a:lnTo>
                    <a:lnTo>
                      <a:pt x="5029" y="7530"/>
                    </a:lnTo>
                    <a:lnTo>
                      <a:pt x="5015" y="7531"/>
                    </a:lnTo>
                    <a:lnTo>
                      <a:pt x="5000" y="7531"/>
                    </a:lnTo>
                    <a:lnTo>
                      <a:pt x="4985" y="7531"/>
                    </a:lnTo>
                    <a:lnTo>
                      <a:pt x="4971" y="7530"/>
                    </a:lnTo>
                    <a:lnTo>
                      <a:pt x="4956" y="7529"/>
                    </a:lnTo>
                    <a:lnTo>
                      <a:pt x="4941" y="7527"/>
                    </a:lnTo>
                    <a:lnTo>
                      <a:pt x="4927" y="7524"/>
                    </a:lnTo>
                    <a:lnTo>
                      <a:pt x="4912" y="7521"/>
                    </a:lnTo>
                    <a:lnTo>
                      <a:pt x="4898" y="7518"/>
                    </a:lnTo>
                    <a:lnTo>
                      <a:pt x="4884" y="7514"/>
                    </a:lnTo>
                    <a:lnTo>
                      <a:pt x="4870" y="7509"/>
                    </a:lnTo>
                    <a:lnTo>
                      <a:pt x="4856" y="7504"/>
                    </a:lnTo>
                    <a:lnTo>
                      <a:pt x="4843" y="7498"/>
                    </a:lnTo>
                    <a:lnTo>
                      <a:pt x="4829" y="7492"/>
                    </a:lnTo>
                    <a:lnTo>
                      <a:pt x="4816" y="7485"/>
                    </a:lnTo>
                    <a:lnTo>
                      <a:pt x="4803" y="7478"/>
                    </a:lnTo>
                    <a:lnTo>
                      <a:pt x="4790" y="7470"/>
                    </a:lnTo>
                    <a:lnTo>
                      <a:pt x="4778" y="7462"/>
                    </a:lnTo>
                    <a:lnTo>
                      <a:pt x="4766" y="7454"/>
                    </a:lnTo>
                    <a:lnTo>
                      <a:pt x="4754" y="7445"/>
                    </a:lnTo>
                    <a:lnTo>
                      <a:pt x="4743" y="7436"/>
                    </a:lnTo>
                    <a:lnTo>
                      <a:pt x="4732" y="7426"/>
                    </a:lnTo>
                    <a:lnTo>
                      <a:pt x="4722" y="7416"/>
                    </a:lnTo>
                    <a:lnTo>
                      <a:pt x="4711" y="7405"/>
                    </a:lnTo>
                    <a:lnTo>
                      <a:pt x="4702" y="7394"/>
                    </a:lnTo>
                    <a:lnTo>
                      <a:pt x="4692" y="7383"/>
                    </a:lnTo>
                    <a:lnTo>
                      <a:pt x="4683" y="7371"/>
                    </a:lnTo>
                    <a:lnTo>
                      <a:pt x="4675" y="7359"/>
                    </a:lnTo>
                    <a:lnTo>
                      <a:pt x="4667" y="7347"/>
                    </a:lnTo>
                    <a:lnTo>
                      <a:pt x="4659" y="7334"/>
                    </a:lnTo>
                    <a:lnTo>
                      <a:pt x="4652" y="7321"/>
                    </a:lnTo>
                    <a:lnTo>
                      <a:pt x="4645" y="7308"/>
                    </a:lnTo>
                    <a:lnTo>
                      <a:pt x="4639" y="7295"/>
                    </a:lnTo>
                    <a:lnTo>
                      <a:pt x="4633" y="7281"/>
                    </a:lnTo>
                    <a:lnTo>
                      <a:pt x="4628" y="7268"/>
                    </a:lnTo>
                    <a:lnTo>
                      <a:pt x="4623" y="7254"/>
                    </a:lnTo>
                    <a:lnTo>
                      <a:pt x="4619" y="7240"/>
                    </a:lnTo>
                    <a:lnTo>
                      <a:pt x="4616" y="7226"/>
                    </a:lnTo>
                    <a:lnTo>
                      <a:pt x="4613" y="7211"/>
                    </a:lnTo>
                    <a:lnTo>
                      <a:pt x="4610" y="7197"/>
                    </a:lnTo>
                    <a:lnTo>
                      <a:pt x="4608" y="7182"/>
                    </a:lnTo>
                    <a:lnTo>
                      <a:pt x="4607" y="7167"/>
                    </a:lnTo>
                    <a:lnTo>
                      <a:pt x="4606" y="7153"/>
                    </a:lnTo>
                    <a:lnTo>
                      <a:pt x="4606" y="7138"/>
                    </a:lnTo>
                    <a:lnTo>
                      <a:pt x="4606" y="7123"/>
                    </a:lnTo>
                    <a:lnTo>
                      <a:pt x="4607" y="7108"/>
                    </a:lnTo>
                    <a:lnTo>
                      <a:pt x="4608" y="7093"/>
                    </a:lnTo>
                    <a:lnTo>
                      <a:pt x="4610" y="7079"/>
                    </a:lnTo>
                    <a:lnTo>
                      <a:pt x="4613" y="7064"/>
                    </a:lnTo>
                    <a:lnTo>
                      <a:pt x="4616" y="7050"/>
                    </a:lnTo>
                    <a:lnTo>
                      <a:pt x="4619" y="7035"/>
                    </a:lnTo>
                    <a:lnTo>
                      <a:pt x="4623" y="7021"/>
                    </a:lnTo>
                    <a:lnTo>
                      <a:pt x="4628" y="7007"/>
                    </a:lnTo>
                    <a:lnTo>
                      <a:pt x="4633" y="6994"/>
                    </a:lnTo>
                    <a:lnTo>
                      <a:pt x="4639" y="6980"/>
                    </a:lnTo>
                    <a:lnTo>
                      <a:pt x="4645" y="6967"/>
                    </a:lnTo>
                    <a:lnTo>
                      <a:pt x="4652" y="6954"/>
                    </a:lnTo>
                    <a:lnTo>
                      <a:pt x="4659" y="6941"/>
                    </a:lnTo>
                    <a:lnTo>
                      <a:pt x="4667" y="6928"/>
                    </a:lnTo>
                    <a:lnTo>
                      <a:pt x="4675" y="6916"/>
                    </a:lnTo>
                    <a:lnTo>
                      <a:pt x="4683" y="6904"/>
                    </a:lnTo>
                    <a:lnTo>
                      <a:pt x="4692" y="6892"/>
                    </a:lnTo>
                    <a:lnTo>
                      <a:pt x="4702" y="6881"/>
                    </a:lnTo>
                    <a:lnTo>
                      <a:pt x="4711" y="6870"/>
                    </a:lnTo>
                    <a:lnTo>
                      <a:pt x="4722" y="6859"/>
                    </a:lnTo>
                    <a:lnTo>
                      <a:pt x="4732" y="6849"/>
                    </a:lnTo>
                    <a:lnTo>
                      <a:pt x="4743" y="6839"/>
                    </a:lnTo>
                    <a:lnTo>
                      <a:pt x="4754" y="6830"/>
                    </a:lnTo>
                    <a:lnTo>
                      <a:pt x="4766" y="6821"/>
                    </a:lnTo>
                    <a:lnTo>
                      <a:pt x="4778" y="6813"/>
                    </a:lnTo>
                    <a:lnTo>
                      <a:pt x="4790" y="6805"/>
                    </a:lnTo>
                    <a:lnTo>
                      <a:pt x="4803" y="6797"/>
                    </a:lnTo>
                    <a:lnTo>
                      <a:pt x="4816" y="6790"/>
                    </a:lnTo>
                    <a:lnTo>
                      <a:pt x="4829" y="6783"/>
                    </a:lnTo>
                    <a:lnTo>
                      <a:pt x="4843" y="6777"/>
                    </a:lnTo>
                    <a:lnTo>
                      <a:pt x="4856" y="6771"/>
                    </a:lnTo>
                    <a:lnTo>
                      <a:pt x="4870" y="6766"/>
                    </a:lnTo>
                    <a:lnTo>
                      <a:pt x="4884" y="6761"/>
                    </a:lnTo>
                    <a:lnTo>
                      <a:pt x="4898" y="6757"/>
                    </a:lnTo>
                    <a:lnTo>
                      <a:pt x="4912" y="6754"/>
                    </a:lnTo>
                    <a:lnTo>
                      <a:pt x="4927" y="6751"/>
                    </a:lnTo>
                    <a:lnTo>
                      <a:pt x="4941" y="6748"/>
                    </a:lnTo>
                    <a:lnTo>
                      <a:pt x="4956" y="6746"/>
                    </a:lnTo>
                    <a:lnTo>
                      <a:pt x="4971" y="6745"/>
                    </a:lnTo>
                    <a:lnTo>
                      <a:pt x="4985" y="6744"/>
                    </a:lnTo>
                    <a:lnTo>
                      <a:pt x="5000" y="6744"/>
                    </a:lnTo>
                    <a:lnTo>
                      <a:pt x="5015" y="6744"/>
                    </a:lnTo>
                    <a:lnTo>
                      <a:pt x="5029" y="6745"/>
                    </a:lnTo>
                    <a:lnTo>
                      <a:pt x="5044" y="6746"/>
                    </a:lnTo>
                    <a:lnTo>
                      <a:pt x="5059" y="6748"/>
                    </a:lnTo>
                    <a:lnTo>
                      <a:pt x="5073" y="6751"/>
                    </a:lnTo>
                    <a:lnTo>
                      <a:pt x="5088" y="6754"/>
                    </a:lnTo>
                    <a:lnTo>
                      <a:pt x="5102" y="6757"/>
                    </a:lnTo>
                    <a:lnTo>
                      <a:pt x="5116" y="6761"/>
                    </a:lnTo>
                    <a:lnTo>
                      <a:pt x="5130" y="6766"/>
                    </a:lnTo>
                    <a:lnTo>
                      <a:pt x="5144" y="6771"/>
                    </a:lnTo>
                    <a:lnTo>
                      <a:pt x="5157" y="6777"/>
                    </a:lnTo>
                    <a:lnTo>
                      <a:pt x="5171" y="6783"/>
                    </a:lnTo>
                    <a:lnTo>
                      <a:pt x="5184" y="6790"/>
                    </a:lnTo>
                    <a:lnTo>
                      <a:pt x="5197" y="6797"/>
                    </a:lnTo>
                    <a:lnTo>
                      <a:pt x="5210" y="6805"/>
                    </a:lnTo>
                    <a:lnTo>
                      <a:pt x="5222" y="6813"/>
                    </a:lnTo>
                    <a:lnTo>
                      <a:pt x="5234" y="6821"/>
                    </a:lnTo>
                    <a:lnTo>
                      <a:pt x="5246" y="6830"/>
                    </a:lnTo>
                    <a:lnTo>
                      <a:pt x="5257" y="6839"/>
                    </a:lnTo>
                    <a:lnTo>
                      <a:pt x="5268" y="6849"/>
                    </a:lnTo>
                    <a:lnTo>
                      <a:pt x="5278" y="6859"/>
                    </a:lnTo>
                    <a:lnTo>
                      <a:pt x="5289" y="6870"/>
                    </a:lnTo>
                    <a:lnTo>
                      <a:pt x="5298" y="6881"/>
                    </a:lnTo>
                    <a:lnTo>
                      <a:pt x="5308" y="6892"/>
                    </a:lnTo>
                    <a:lnTo>
                      <a:pt x="5317" y="6904"/>
                    </a:lnTo>
                    <a:lnTo>
                      <a:pt x="5325" y="6916"/>
                    </a:lnTo>
                    <a:lnTo>
                      <a:pt x="5333" y="6928"/>
                    </a:lnTo>
                    <a:lnTo>
                      <a:pt x="5341" y="6941"/>
                    </a:lnTo>
                    <a:lnTo>
                      <a:pt x="5348" y="6954"/>
                    </a:lnTo>
                    <a:lnTo>
                      <a:pt x="5355" y="6967"/>
                    </a:lnTo>
                    <a:lnTo>
                      <a:pt x="5361" y="6980"/>
                    </a:lnTo>
                    <a:lnTo>
                      <a:pt x="5367" y="6994"/>
                    </a:lnTo>
                    <a:lnTo>
                      <a:pt x="5372" y="7007"/>
                    </a:lnTo>
                    <a:lnTo>
                      <a:pt x="5377" y="7021"/>
                    </a:lnTo>
                    <a:lnTo>
                      <a:pt x="5381" y="7035"/>
                    </a:lnTo>
                    <a:lnTo>
                      <a:pt x="5384" y="7050"/>
                    </a:lnTo>
                    <a:lnTo>
                      <a:pt x="5387" y="7064"/>
                    </a:lnTo>
                    <a:lnTo>
                      <a:pt x="5390" y="7079"/>
                    </a:lnTo>
                    <a:lnTo>
                      <a:pt x="5392" y="7093"/>
                    </a:lnTo>
                    <a:lnTo>
                      <a:pt x="5393" y="7108"/>
                    </a:lnTo>
                    <a:lnTo>
                      <a:pt x="5394" y="7123"/>
                    </a:lnTo>
                    <a:close/>
                    <a:moveTo>
                      <a:pt x="4703" y="6164"/>
                    </a:moveTo>
                    <a:lnTo>
                      <a:pt x="4700" y="6125"/>
                    </a:lnTo>
                    <a:lnTo>
                      <a:pt x="4700" y="4100"/>
                    </a:lnTo>
                    <a:lnTo>
                      <a:pt x="4703" y="4061"/>
                    </a:lnTo>
                    <a:lnTo>
                      <a:pt x="4710" y="4022"/>
                    </a:lnTo>
                    <a:lnTo>
                      <a:pt x="4723" y="3985"/>
                    </a:lnTo>
                    <a:lnTo>
                      <a:pt x="4740" y="3950"/>
                    </a:lnTo>
                    <a:lnTo>
                      <a:pt x="4762" y="3917"/>
                    </a:lnTo>
                    <a:lnTo>
                      <a:pt x="4788" y="3888"/>
                    </a:lnTo>
                    <a:lnTo>
                      <a:pt x="4817" y="3862"/>
                    </a:lnTo>
                    <a:lnTo>
                      <a:pt x="4850" y="3840"/>
                    </a:lnTo>
                    <a:lnTo>
                      <a:pt x="4885" y="3823"/>
                    </a:lnTo>
                    <a:lnTo>
                      <a:pt x="4922" y="3810"/>
                    </a:lnTo>
                    <a:lnTo>
                      <a:pt x="4961" y="3803"/>
                    </a:lnTo>
                    <a:lnTo>
                      <a:pt x="5000" y="3800"/>
                    </a:lnTo>
                    <a:lnTo>
                      <a:pt x="5039" y="3803"/>
                    </a:lnTo>
                    <a:lnTo>
                      <a:pt x="5078" y="3810"/>
                    </a:lnTo>
                    <a:lnTo>
                      <a:pt x="5115" y="3823"/>
                    </a:lnTo>
                    <a:lnTo>
                      <a:pt x="5150" y="3840"/>
                    </a:lnTo>
                    <a:lnTo>
                      <a:pt x="5183" y="3862"/>
                    </a:lnTo>
                    <a:lnTo>
                      <a:pt x="5212" y="3888"/>
                    </a:lnTo>
                    <a:lnTo>
                      <a:pt x="5238" y="3917"/>
                    </a:lnTo>
                    <a:lnTo>
                      <a:pt x="5260" y="3950"/>
                    </a:lnTo>
                    <a:lnTo>
                      <a:pt x="5277" y="3985"/>
                    </a:lnTo>
                    <a:lnTo>
                      <a:pt x="5290" y="4022"/>
                    </a:lnTo>
                    <a:lnTo>
                      <a:pt x="5297" y="4061"/>
                    </a:lnTo>
                    <a:lnTo>
                      <a:pt x="5300" y="4100"/>
                    </a:lnTo>
                    <a:lnTo>
                      <a:pt x="5300" y="6125"/>
                    </a:lnTo>
                    <a:lnTo>
                      <a:pt x="5297" y="6164"/>
                    </a:lnTo>
                    <a:lnTo>
                      <a:pt x="5290" y="6203"/>
                    </a:lnTo>
                    <a:lnTo>
                      <a:pt x="5277" y="6240"/>
                    </a:lnTo>
                    <a:lnTo>
                      <a:pt x="5260" y="6275"/>
                    </a:lnTo>
                    <a:lnTo>
                      <a:pt x="5238" y="6308"/>
                    </a:lnTo>
                    <a:lnTo>
                      <a:pt x="5212" y="6337"/>
                    </a:lnTo>
                    <a:lnTo>
                      <a:pt x="5183" y="6363"/>
                    </a:lnTo>
                    <a:lnTo>
                      <a:pt x="5150" y="6385"/>
                    </a:lnTo>
                    <a:lnTo>
                      <a:pt x="5115" y="6402"/>
                    </a:lnTo>
                    <a:lnTo>
                      <a:pt x="5078" y="6415"/>
                    </a:lnTo>
                    <a:lnTo>
                      <a:pt x="5039" y="6422"/>
                    </a:lnTo>
                    <a:lnTo>
                      <a:pt x="5000" y="6425"/>
                    </a:lnTo>
                    <a:lnTo>
                      <a:pt x="4961" y="6422"/>
                    </a:lnTo>
                    <a:lnTo>
                      <a:pt x="4922" y="6415"/>
                    </a:lnTo>
                    <a:lnTo>
                      <a:pt x="4885" y="6402"/>
                    </a:lnTo>
                    <a:lnTo>
                      <a:pt x="4850" y="6385"/>
                    </a:lnTo>
                    <a:lnTo>
                      <a:pt x="4817" y="6363"/>
                    </a:lnTo>
                    <a:lnTo>
                      <a:pt x="4788" y="6337"/>
                    </a:lnTo>
                    <a:lnTo>
                      <a:pt x="4762" y="6308"/>
                    </a:lnTo>
                    <a:lnTo>
                      <a:pt x="4740" y="6275"/>
                    </a:lnTo>
                    <a:lnTo>
                      <a:pt x="4723" y="6240"/>
                    </a:lnTo>
                    <a:lnTo>
                      <a:pt x="4710" y="6203"/>
                    </a:lnTo>
                    <a:lnTo>
                      <a:pt x="4703" y="6164"/>
                    </a:lnTo>
                    <a:close/>
                  </a:path>
                </a:pathLst>
              </a:custGeom>
              <a:solidFill>
                <a:schemeClr val="accent1"/>
              </a:solidFill>
              <a:ln>
                <a:noFill/>
              </a:ln>
            </p:spPr>
            <p:txBody>
              <a:bodyPr/>
              <a:lstStyle/>
              <a:p>
                <a:endParaRPr/>
              </a:p>
            </p:txBody>
          </p:sp>
          <p:sp>
            <p:nvSpPr>
              <p:cNvPr id="166" name="Outline"/>
              <p:cNvSpPr/>
              <p:nvPr/>
            </p:nvSpPr>
            <p:spPr>
              <a:xfrm>
                <a:off x="4094847" y="3559477"/>
                <a:ext cx="633600" cy="633600"/>
              </a:xfrm>
              <a:custGeom>
                <a:avLst/>
                <a:gdLst/>
                <a:ahLst/>
                <a:cxnLst/>
                <a:rect l="0" t="0" r="10000" b="10000"/>
                <a:pathLst>
                  <a:path w="10000" h="10000">
                    <a:moveTo>
                      <a:pt x="4783" y="1726"/>
                    </a:moveTo>
                    <a:lnTo>
                      <a:pt x="4801" y="1699"/>
                    </a:lnTo>
                    <a:lnTo>
                      <a:pt x="4823" y="1674"/>
                    </a:lnTo>
                    <a:lnTo>
                      <a:pt x="4847" y="1652"/>
                    </a:lnTo>
                    <a:lnTo>
                      <a:pt x="4875" y="1634"/>
                    </a:lnTo>
                    <a:lnTo>
                      <a:pt x="4904" y="1619"/>
                    </a:lnTo>
                    <a:lnTo>
                      <a:pt x="4935" y="1609"/>
                    </a:lnTo>
                    <a:lnTo>
                      <a:pt x="4967" y="1602"/>
                    </a:lnTo>
                    <a:lnTo>
                      <a:pt x="5000" y="1600"/>
                    </a:lnTo>
                    <a:lnTo>
                      <a:pt x="5033" y="1602"/>
                    </a:lnTo>
                    <a:lnTo>
                      <a:pt x="5065" y="1609"/>
                    </a:lnTo>
                    <a:lnTo>
                      <a:pt x="5096" y="1619"/>
                    </a:lnTo>
                    <a:lnTo>
                      <a:pt x="5125" y="1634"/>
                    </a:lnTo>
                    <a:lnTo>
                      <a:pt x="5153" y="1652"/>
                    </a:lnTo>
                    <a:lnTo>
                      <a:pt x="5177" y="1674"/>
                    </a:lnTo>
                    <a:lnTo>
                      <a:pt x="5199" y="1699"/>
                    </a:lnTo>
                    <a:lnTo>
                      <a:pt x="5217" y="1726"/>
                    </a:lnTo>
                    <a:lnTo>
                      <a:pt x="8817" y="8026"/>
                    </a:lnTo>
                    <a:lnTo>
                      <a:pt x="8831" y="8055"/>
                    </a:lnTo>
                    <a:lnTo>
                      <a:pt x="8842" y="8086"/>
                    </a:lnTo>
                    <a:lnTo>
                      <a:pt x="8848" y="8118"/>
                    </a:lnTo>
                    <a:lnTo>
                      <a:pt x="8850" y="8151"/>
                    </a:lnTo>
                    <a:lnTo>
                      <a:pt x="8848" y="8183"/>
                    </a:lnTo>
                    <a:lnTo>
                      <a:pt x="8841" y="8215"/>
                    </a:lnTo>
                    <a:lnTo>
                      <a:pt x="8831" y="8246"/>
                    </a:lnTo>
                    <a:lnTo>
                      <a:pt x="8816" y="8275"/>
                    </a:lnTo>
                    <a:lnTo>
                      <a:pt x="8798" y="8303"/>
                    </a:lnTo>
                    <a:lnTo>
                      <a:pt x="8776" y="8327"/>
                    </a:lnTo>
                    <a:lnTo>
                      <a:pt x="8752" y="8349"/>
                    </a:lnTo>
                    <a:lnTo>
                      <a:pt x="8725" y="8367"/>
                    </a:lnTo>
                    <a:lnTo>
                      <a:pt x="8695" y="8381"/>
                    </a:lnTo>
                    <a:lnTo>
                      <a:pt x="8665" y="8392"/>
                    </a:lnTo>
                    <a:lnTo>
                      <a:pt x="8633" y="8398"/>
                    </a:lnTo>
                    <a:lnTo>
                      <a:pt x="8600" y="8400"/>
                    </a:lnTo>
                    <a:lnTo>
                      <a:pt x="1400" y="8400"/>
                    </a:lnTo>
                    <a:lnTo>
                      <a:pt x="1367" y="8398"/>
                    </a:lnTo>
                    <a:lnTo>
                      <a:pt x="1335" y="8392"/>
                    </a:lnTo>
                    <a:lnTo>
                      <a:pt x="1305" y="8381"/>
                    </a:lnTo>
                    <a:lnTo>
                      <a:pt x="1275" y="8367"/>
                    </a:lnTo>
                    <a:lnTo>
                      <a:pt x="1248" y="8349"/>
                    </a:lnTo>
                    <a:lnTo>
                      <a:pt x="1224" y="8327"/>
                    </a:lnTo>
                    <a:lnTo>
                      <a:pt x="1202" y="8303"/>
                    </a:lnTo>
                    <a:lnTo>
                      <a:pt x="1184" y="8275"/>
                    </a:lnTo>
                    <a:lnTo>
                      <a:pt x="1169" y="8246"/>
                    </a:lnTo>
                    <a:lnTo>
                      <a:pt x="1159" y="8215"/>
                    </a:lnTo>
                    <a:lnTo>
                      <a:pt x="1152" y="8183"/>
                    </a:lnTo>
                    <a:lnTo>
                      <a:pt x="1150" y="8151"/>
                    </a:lnTo>
                    <a:lnTo>
                      <a:pt x="1152" y="8118"/>
                    </a:lnTo>
                    <a:lnTo>
                      <a:pt x="1158" y="8086"/>
                    </a:lnTo>
                    <a:lnTo>
                      <a:pt x="1169" y="8055"/>
                    </a:lnTo>
                    <a:lnTo>
                      <a:pt x="1183" y="8026"/>
                    </a:lnTo>
                    <a:lnTo>
                      <a:pt x="4783" y="1726"/>
                    </a:lnTo>
                    <a:close/>
                    <a:moveTo>
                      <a:pt x="5000" y="2354"/>
                    </a:moveTo>
                    <a:lnTo>
                      <a:pt x="1831" y="7900"/>
                    </a:lnTo>
                    <a:lnTo>
                      <a:pt x="8169" y="7900"/>
                    </a:lnTo>
                    <a:lnTo>
                      <a:pt x="5000" y="2354"/>
                    </a:lnTo>
                    <a:close/>
                  </a:path>
                </a:pathLst>
              </a:custGeom>
              <a:solidFill>
                <a:schemeClr val="accent1">
                  <a:lumMod val="50000"/>
                </a:schemeClr>
              </a:solidFill>
              <a:ln>
                <a:noFill/>
              </a:ln>
            </p:spPr>
            <p:txBody>
              <a:bodyPr/>
              <a:lstStyle/>
              <a:p>
                <a:endParaRPr/>
              </a:p>
            </p:txBody>
          </p:sp>
        </p:grpSp>
      </p:grpSp>
    </p:spTree>
    <p:extLst>
      <p:ext uri="{BB962C8B-B14F-4D97-AF65-F5344CB8AC3E}">
        <p14:creationId xmlns:p14="http://schemas.microsoft.com/office/powerpoint/2010/main" val="256186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3C84EE0-B571-47C1-9939-6F683954493B}"/>
              </a:ext>
            </a:extLst>
          </p:cNvPr>
          <p:cNvSpPr>
            <a:spLocks noGrp="1"/>
          </p:cNvSpPr>
          <p:nvPr>
            <p:ph type="title"/>
          </p:nvPr>
        </p:nvSpPr>
        <p:spPr/>
        <p:txBody>
          <a:bodyPr/>
          <a:lstStyle/>
          <a:p>
            <a:r>
              <a:rPr lang="en-PH" dirty="0"/>
              <a:t>The Widening Opportunity Gap</a:t>
            </a:r>
          </a:p>
        </p:txBody>
      </p:sp>
      <p:sp>
        <p:nvSpPr>
          <p:cNvPr id="3" name="Slide Number Placeholder 2">
            <a:extLst>
              <a:ext uri="{FF2B5EF4-FFF2-40B4-BE49-F238E27FC236}">
                <a16:creationId xmlns:a16="http://schemas.microsoft.com/office/drawing/2014/main" id="{BCB584B4-E2D0-428C-8089-8EF3854A22FC}"/>
              </a:ext>
            </a:extLst>
          </p:cNvPr>
          <p:cNvSpPr>
            <a:spLocks noGrp="1"/>
          </p:cNvSpPr>
          <p:nvPr>
            <p:ph type="sldNum" sz="quarter" idx="12"/>
          </p:nvPr>
        </p:nvSpPr>
        <p:spPr>
          <a:xfrm>
            <a:off x="10690860" y="6349068"/>
            <a:ext cx="963882" cy="251764"/>
          </a:xfrm>
        </p:spPr>
        <p:txBody>
          <a:bodyPr/>
          <a:lstStyle/>
          <a:p>
            <a:fld id="{40FCC99B-2112-4769-A0F7-9B55781EDC8A}" type="slidenum">
              <a:rPr lang="en-PH" smtClean="0"/>
              <a:pPr/>
              <a:t>8</a:t>
            </a:fld>
            <a:endParaRPr lang="en-PH" dirty="0"/>
          </a:p>
        </p:txBody>
      </p:sp>
      <p:graphicFrame>
        <p:nvGraphicFramePr>
          <p:cNvPr id="25" name="Chart 24">
            <a:extLst>
              <a:ext uri="{FF2B5EF4-FFF2-40B4-BE49-F238E27FC236}">
                <a16:creationId xmlns:a16="http://schemas.microsoft.com/office/drawing/2014/main" id="{A9AA4B58-9A73-4DDC-8F84-79FD5BEB6A2C}"/>
              </a:ext>
            </a:extLst>
          </p:cNvPr>
          <p:cNvGraphicFramePr/>
          <p:nvPr>
            <p:extLst>
              <p:ext uri="{D42A27DB-BD31-4B8C-83A1-F6EECF244321}">
                <p14:modId xmlns:p14="http://schemas.microsoft.com/office/powerpoint/2010/main" val="3550861445"/>
              </p:ext>
            </p:extLst>
          </p:nvPr>
        </p:nvGraphicFramePr>
        <p:xfrm>
          <a:off x="571018" y="2518513"/>
          <a:ext cx="5254100" cy="2377578"/>
        </p:xfrm>
        <a:graphic>
          <a:graphicData uri="http://schemas.openxmlformats.org/drawingml/2006/chart">
            <c:chart xmlns:c="http://schemas.openxmlformats.org/drawingml/2006/chart" xmlns:r="http://schemas.openxmlformats.org/officeDocument/2006/relationships" r:id="rId2"/>
          </a:graphicData>
        </a:graphic>
      </p:graphicFrame>
      <p:sp>
        <p:nvSpPr>
          <p:cNvPr id="19" name="ee4pHeader1">
            <a:extLst>
              <a:ext uri="{FF2B5EF4-FFF2-40B4-BE49-F238E27FC236}">
                <a16:creationId xmlns:a16="http://schemas.microsoft.com/office/drawing/2014/main" id="{ACA94B8E-386F-4C9B-A8EB-C702DE766585}"/>
              </a:ext>
            </a:extLst>
          </p:cNvPr>
          <p:cNvSpPr txBox="1"/>
          <p:nvPr/>
        </p:nvSpPr>
        <p:spPr>
          <a:xfrm>
            <a:off x="571017" y="1650367"/>
            <a:ext cx="5254100" cy="619737"/>
          </a:xfrm>
          <a:prstGeom prst="rect">
            <a:avLst/>
          </a:prstGeom>
          <a:noFill/>
          <a:ln cap="rnd">
            <a:noFill/>
          </a:ln>
        </p:spPr>
        <p:txBody>
          <a:bodyPr vert="horz" wrap="square" lIns="0" tIns="0" rIns="0" bIns="0" rtlCol="0" anchor="b" anchorCtr="0">
            <a:noAutofit/>
          </a:bodyPr>
          <a:lstStyle/>
          <a:p>
            <a:pPr marL="0" lvl="3"/>
            <a:r>
              <a:rPr lang="en-US" dirty="0">
                <a:solidFill>
                  <a:schemeClr val="accent1"/>
                </a:solidFill>
                <a:latin typeface="Arial" panose="020B0604020202020204" pitchFamily="34" charset="0"/>
              </a:rPr>
              <a:t>Students below grade level across our region, in thousands (2019–2025)</a:t>
            </a:r>
          </a:p>
        </p:txBody>
      </p:sp>
      <p:cxnSp>
        <p:nvCxnSpPr>
          <p:cNvPr id="26" name="Straight Connector 25">
            <a:extLst>
              <a:ext uri="{FF2B5EF4-FFF2-40B4-BE49-F238E27FC236}">
                <a16:creationId xmlns:a16="http://schemas.microsoft.com/office/drawing/2014/main" id="{C3DECBE2-0225-478A-95A6-B32D514AF364}"/>
              </a:ext>
            </a:extLst>
          </p:cNvPr>
          <p:cNvCxnSpPr>
            <a:cxnSpLocks/>
          </p:cNvCxnSpPr>
          <p:nvPr/>
        </p:nvCxnSpPr>
        <p:spPr>
          <a:xfrm>
            <a:off x="571017" y="2320791"/>
            <a:ext cx="5254100" cy="0"/>
          </a:xfrm>
          <a:prstGeom prst="line">
            <a:avLst/>
          </a:prstGeom>
          <a:ln w="15875" cap="rnd">
            <a:solidFill>
              <a:schemeClr val="tx1">
                <a:lumMod val="60000"/>
                <a:lumOff val="40000"/>
              </a:schemeClr>
            </a:solidFill>
            <a:prstDash val="sysDot"/>
            <a:round/>
            <a:tailEnd type="ova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7243F534-713C-472E-93E7-34753F6850F8}"/>
              </a:ext>
            </a:extLst>
          </p:cNvPr>
          <p:cNvSpPr txBox="1"/>
          <p:nvPr/>
        </p:nvSpPr>
        <p:spPr>
          <a:xfrm>
            <a:off x="571017" y="5093812"/>
            <a:ext cx="5254100" cy="815608"/>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85750" indent="-285750">
              <a:spcAft>
                <a:spcPts val="600"/>
              </a:spcAft>
              <a:buClr>
                <a:schemeClr val="accent1"/>
              </a:buClr>
              <a:buFont typeface="Arial" panose="020B0604020202020204" pitchFamily="34" charset="0"/>
              <a:buChar char="•"/>
            </a:pPr>
            <a:r>
              <a:rPr lang="en-US" dirty="0">
                <a:solidFill>
                  <a:schemeClr val="tx1"/>
                </a:solidFill>
                <a:latin typeface="Arial" panose="020B0604020202020204" pitchFamily="34" charset="0"/>
              </a:rPr>
              <a:t>The count jumped during the pandemic and has barely recovered — more than 16,000 students remain below grade level across the region today.</a:t>
            </a:r>
          </a:p>
          <a:p>
            <a:pPr marL="285750" indent="-285750">
              <a:spcAft>
                <a:spcPts val="600"/>
              </a:spcAft>
              <a:buClr>
                <a:schemeClr val="accent1"/>
              </a:buClr>
              <a:buFont typeface="Arial" panose="020B0604020202020204" pitchFamily="34" charset="0"/>
              <a:buChar char="•"/>
            </a:pPr>
            <a:r>
              <a:rPr lang="en-US" dirty="0">
                <a:solidFill>
                  <a:schemeClr val="tx1"/>
                </a:solidFill>
                <a:latin typeface="Arial" panose="020B0604020202020204" pitchFamily="34" charset="0"/>
              </a:rPr>
              <a:t>Without intervention the gap compounds: students behind in grade 3 are far less likely to graduate ready for college or career.</a:t>
            </a:r>
          </a:p>
        </p:txBody>
      </p:sp>
      <p:sp>
        <p:nvSpPr>
          <p:cNvPr id="33" name="ee4pHeader1">
            <a:extLst>
              <a:ext uri="{FF2B5EF4-FFF2-40B4-BE49-F238E27FC236}">
                <a16:creationId xmlns:a16="http://schemas.microsoft.com/office/drawing/2014/main" id="{E28976E1-A88F-4518-9384-0391323453D2}"/>
              </a:ext>
            </a:extLst>
          </p:cNvPr>
          <p:cNvSpPr txBox="1"/>
          <p:nvPr/>
        </p:nvSpPr>
        <p:spPr>
          <a:xfrm>
            <a:off x="6754760" y="1650367"/>
            <a:ext cx="4866219" cy="619737"/>
          </a:xfrm>
          <a:prstGeom prst="rect">
            <a:avLst/>
          </a:prstGeom>
          <a:noFill/>
          <a:ln cap="rnd">
            <a:noFill/>
          </a:ln>
        </p:spPr>
        <p:txBody>
          <a:bodyPr vert="horz" wrap="square" lIns="0" tIns="0" rIns="0" bIns="0" rtlCol="0" anchor="b" anchorCtr="0">
            <a:noAutofit/>
          </a:bodyPr>
          <a:lstStyle/>
          <a:p>
            <a:pPr marL="0" lvl="3"/>
            <a:r>
              <a:rPr lang="en-US" dirty="0">
                <a:solidFill>
                  <a:schemeClr val="accent1"/>
                </a:solidFill>
                <a:latin typeface="Arial" panose="020B0604020202020204" pitchFamily="34" charset="0"/>
              </a:rPr>
              <a:t>What this means for Riverton's young people and for our shared regional future</a:t>
            </a:r>
          </a:p>
        </p:txBody>
      </p:sp>
      <p:cxnSp>
        <p:nvCxnSpPr>
          <p:cNvPr id="35" name="Straight Connector 34">
            <a:extLst>
              <a:ext uri="{FF2B5EF4-FFF2-40B4-BE49-F238E27FC236}">
                <a16:creationId xmlns:a16="http://schemas.microsoft.com/office/drawing/2014/main" id="{1B1851D8-F738-4C40-8CA6-4A5410AFFF47}"/>
              </a:ext>
            </a:extLst>
          </p:cNvPr>
          <p:cNvCxnSpPr>
            <a:cxnSpLocks/>
          </p:cNvCxnSpPr>
          <p:nvPr/>
        </p:nvCxnSpPr>
        <p:spPr>
          <a:xfrm>
            <a:off x="6754761" y="2320791"/>
            <a:ext cx="4866219" cy="0"/>
          </a:xfrm>
          <a:prstGeom prst="line">
            <a:avLst/>
          </a:prstGeom>
          <a:ln w="15875" cap="rnd">
            <a:solidFill>
              <a:schemeClr val="tx1">
                <a:lumMod val="60000"/>
                <a:lumOff val="40000"/>
              </a:schemeClr>
            </a:solidFill>
            <a:prstDash val="sysDot"/>
            <a:round/>
            <a:tailEnd type="ova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26330765-A338-4EE5-B588-C9C3B7A88916}"/>
              </a:ext>
            </a:extLst>
          </p:cNvPr>
          <p:cNvSpPr txBox="1"/>
          <p:nvPr/>
        </p:nvSpPr>
        <p:spPr>
          <a:xfrm>
            <a:off x="7482840" y="2634543"/>
            <a:ext cx="4138142" cy="6001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indent="-185738">
              <a:spcAft>
                <a:spcPts val="600"/>
              </a:spcAft>
              <a:buClr>
                <a:schemeClr val="accent1"/>
              </a:buClr>
              <a:buFont typeface="Arial" panose="020B0604020202020204" pitchFamily="34" charset="0"/>
              <a:buChar char="•"/>
            </a:pPr>
            <a:r>
              <a:rPr lang="en-US" sz="1300" dirty="0">
                <a:solidFill>
                  <a:schemeClr val="tx1"/>
                </a:solidFill>
                <a:latin typeface="Arial" panose="020B0604020202020204" pitchFamily="34" charset="0"/>
              </a:rPr>
              <a:t>Every year of inaction widens the gap and raises the cost of catching students up later.</a:t>
            </a:r>
          </a:p>
        </p:txBody>
      </p:sp>
      <p:sp>
        <p:nvSpPr>
          <p:cNvPr id="45" name="TextBox 44">
            <a:extLst>
              <a:ext uri="{FF2B5EF4-FFF2-40B4-BE49-F238E27FC236}">
                <a16:creationId xmlns:a16="http://schemas.microsoft.com/office/drawing/2014/main" id="{E1E00D70-5BE9-4C05-9BC8-F39580C10142}"/>
              </a:ext>
            </a:extLst>
          </p:cNvPr>
          <p:cNvSpPr txBox="1"/>
          <p:nvPr/>
        </p:nvSpPr>
        <p:spPr>
          <a:xfrm>
            <a:off x="7482840" y="3494576"/>
            <a:ext cx="4138142" cy="6001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indent="-185738">
              <a:spcAft>
                <a:spcPts val="600"/>
              </a:spcAft>
              <a:buClr>
                <a:schemeClr val="accent1"/>
              </a:buClr>
              <a:buFont typeface="Arial" panose="020B0604020202020204" pitchFamily="34" charset="0"/>
              <a:buChar char="•"/>
            </a:pPr>
            <a:r>
              <a:rPr lang="en-US" sz="1300" dirty="0">
                <a:solidFill>
                  <a:schemeClr val="tx1"/>
                </a:solidFill>
                <a:latin typeface="Arial" panose="020B0604020202020204" pitchFamily="34" charset="0"/>
              </a:rPr>
              <a:t>Schools alone cannot close it: counselors carry caseloads of 450+ students each.</a:t>
            </a:r>
          </a:p>
        </p:txBody>
      </p:sp>
      <p:sp>
        <p:nvSpPr>
          <p:cNvPr id="46" name="TextBox 45">
            <a:extLst>
              <a:ext uri="{FF2B5EF4-FFF2-40B4-BE49-F238E27FC236}">
                <a16:creationId xmlns:a16="http://schemas.microsoft.com/office/drawing/2014/main" id="{69C326F4-6BC9-41CA-8681-A9161847D196}"/>
              </a:ext>
            </a:extLst>
          </p:cNvPr>
          <p:cNvSpPr txBox="1"/>
          <p:nvPr/>
        </p:nvSpPr>
        <p:spPr>
          <a:xfrm>
            <a:off x="7482840" y="4354611"/>
            <a:ext cx="4138142" cy="6001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indent="-185738">
              <a:spcAft>
                <a:spcPts val="600"/>
              </a:spcAft>
              <a:buClr>
                <a:schemeClr val="accent1"/>
              </a:buClr>
              <a:buFont typeface="Arial" panose="020B0604020202020204" pitchFamily="34" charset="0"/>
              <a:buChar char="•"/>
            </a:pPr>
            <a:r>
              <a:rPr lang="en-US" sz="1300" dirty="0">
                <a:solidFill>
                  <a:schemeClr val="tx1"/>
                </a:solidFill>
                <a:latin typeface="Arial" panose="020B0604020202020204" pitchFamily="34" charset="0"/>
              </a:rPr>
              <a:t>Proven, community-based support is the highest-leverage complement to classroom teaching.</a:t>
            </a:r>
          </a:p>
        </p:txBody>
      </p:sp>
      <p:sp>
        <p:nvSpPr>
          <p:cNvPr id="47" name="TextBox 46">
            <a:extLst>
              <a:ext uri="{FF2B5EF4-FFF2-40B4-BE49-F238E27FC236}">
                <a16:creationId xmlns:a16="http://schemas.microsoft.com/office/drawing/2014/main" id="{115A3D83-2E8D-420F-9FC3-E16C7E651C4F}"/>
              </a:ext>
            </a:extLst>
          </p:cNvPr>
          <p:cNvSpPr txBox="1"/>
          <p:nvPr/>
        </p:nvSpPr>
        <p:spPr>
          <a:xfrm>
            <a:off x="7482840" y="5214645"/>
            <a:ext cx="4138142" cy="600164"/>
          </a:xfrm>
          <a:prstGeom prst="rect">
            <a:avLst/>
          </a:prstGeom>
          <a:noFill/>
          <a:ln w="9525" cap="flat" cmpd="sng" algn="ctr">
            <a:noFill/>
            <a:prstDash val="solid"/>
          </a:ln>
          <a:effectLst/>
          <a:extLst>
            <a:ext uri="{91240B29-F687-4F45-9708-019B960494DF}">
              <a14:hiddenLine xmlns:a14="http://schemas.microsoft.com/office/drawing/2010/main" w="9525" cap="flat" cmpd="sng" algn="ctr">
                <a:solidFill>
                  <a:schemeClr val="accent1"/>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78000" lvl="1" indent="-252000">
              <a:buClr>
                <a:schemeClr val="bg1"/>
              </a:buClr>
              <a:buSzPct val="100000"/>
              <a:buFont typeface="Trebuchet MS" panose="020B0703020202090204" pitchFamily="34" charset="0"/>
              <a:buChar char="•"/>
              <a:defRPr sz="1400">
                <a:solidFill>
                  <a:schemeClr val="bg1"/>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indent="-185738">
              <a:spcAft>
                <a:spcPts val="600"/>
              </a:spcAft>
              <a:buClr>
                <a:schemeClr val="accent1"/>
              </a:buClr>
              <a:buFont typeface="Arial" panose="020B0604020202020204" pitchFamily="34" charset="0"/>
              <a:buChar char="•"/>
            </a:pPr>
            <a:r>
              <a:rPr lang="en-US" sz="1300" dirty="0">
                <a:solidFill>
                  <a:schemeClr val="tx1"/>
                </a:solidFill>
                <a:latin typeface="Arial" panose="020B0604020202020204" pitchFamily="34" charset="0"/>
              </a:rPr>
              <a:t>Philanthropy is the catalyst — public funding follows what donors prove works.</a:t>
            </a:r>
          </a:p>
        </p:txBody>
      </p:sp>
      <p:cxnSp>
        <p:nvCxnSpPr>
          <p:cNvPr id="10" name="Straight Connector 9">
            <a:extLst>
              <a:ext uri="{FF2B5EF4-FFF2-40B4-BE49-F238E27FC236}">
                <a16:creationId xmlns:a16="http://schemas.microsoft.com/office/drawing/2014/main" id="{E7099E3E-D245-49E3-86F3-F7AFB637B225}"/>
              </a:ext>
            </a:extLst>
          </p:cNvPr>
          <p:cNvCxnSpPr/>
          <p:nvPr/>
        </p:nvCxnSpPr>
        <p:spPr>
          <a:xfrm>
            <a:off x="6754760" y="3387725"/>
            <a:ext cx="4854648"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D7FBC07D-B289-4316-97EF-CE5282203BCB}"/>
              </a:ext>
            </a:extLst>
          </p:cNvPr>
          <p:cNvCxnSpPr/>
          <p:nvPr/>
        </p:nvCxnSpPr>
        <p:spPr>
          <a:xfrm>
            <a:off x="6754760" y="4247759"/>
            <a:ext cx="4854648"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8FDA0BC-9C37-4849-9B33-1C5F2F4531C5}"/>
              </a:ext>
            </a:extLst>
          </p:cNvPr>
          <p:cNvCxnSpPr/>
          <p:nvPr/>
        </p:nvCxnSpPr>
        <p:spPr>
          <a:xfrm>
            <a:off x="6754760" y="5107794"/>
            <a:ext cx="4854648"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a16="http://schemas.microsoft.com/office/drawing/2014/main" id="{89ACFFA7-4C4E-4E24-A789-96753CF3BA35}"/>
              </a:ext>
            </a:extLst>
          </p:cNvPr>
          <p:cNvSpPr/>
          <p:nvPr/>
        </p:nvSpPr>
        <p:spPr>
          <a:xfrm>
            <a:off x="6853920" y="2647799"/>
            <a:ext cx="572630" cy="57263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Arial" panose="020B0604020202020204" pitchFamily="34" charset="0"/>
            </a:endParaRPr>
          </a:p>
        </p:txBody>
      </p:sp>
      <p:grpSp>
        <p:nvGrpSpPr>
          <p:cNvPr id="62" name="Graphic 51"/>
          <p:cNvGrpSpPr/>
          <p:nvPr/>
        </p:nvGrpSpPr>
        <p:grpSpPr>
          <a:xfrm>
            <a:off x="6948034" y="2741913"/>
            <a:ext cx="384400" cy="384400"/>
            <a:chOff x="8624067" y="861060"/>
            <a:chExt cx="633600" cy="633600"/>
          </a:xfrm>
        </p:grpSpPr>
        <p:sp>
          <p:nvSpPr>
            <p:cNvPr id="63" name="Accent"/>
            <p:cNvSpPr/>
            <p:nvPr/>
          </p:nvSpPr>
          <p:spPr>
            <a:xfrm>
              <a:off x="8624067" y="861060"/>
              <a:ext cx="633600" cy="633600"/>
            </a:xfrm>
            <a:custGeom>
              <a:avLst/>
              <a:gdLst/>
              <a:ahLst/>
              <a:cxnLst/>
              <a:rect l="0" t="0" r="10000" b="10000"/>
              <a:pathLst>
                <a:path w="10000" h="10000">
                  <a:moveTo>
                    <a:pt x="5513" y="5000"/>
                  </a:moveTo>
                  <a:lnTo>
                    <a:pt x="5513" y="5019"/>
                  </a:lnTo>
                  <a:lnTo>
                    <a:pt x="5512" y="5038"/>
                  </a:lnTo>
                  <a:lnTo>
                    <a:pt x="5510" y="5058"/>
                  </a:lnTo>
                  <a:lnTo>
                    <a:pt x="5507" y="5077"/>
                  </a:lnTo>
                  <a:lnTo>
                    <a:pt x="5504" y="5096"/>
                  </a:lnTo>
                  <a:lnTo>
                    <a:pt x="5500" y="5114"/>
                  </a:lnTo>
                  <a:lnTo>
                    <a:pt x="5496" y="5133"/>
                  </a:lnTo>
                  <a:lnTo>
                    <a:pt x="5491" y="5151"/>
                  </a:lnTo>
                  <a:lnTo>
                    <a:pt x="5485" y="5170"/>
                  </a:lnTo>
                  <a:lnTo>
                    <a:pt x="5478" y="5188"/>
                  </a:lnTo>
                  <a:lnTo>
                    <a:pt x="5471" y="5205"/>
                  </a:lnTo>
                  <a:lnTo>
                    <a:pt x="5463" y="5223"/>
                  </a:lnTo>
                  <a:lnTo>
                    <a:pt x="5454" y="5240"/>
                  </a:lnTo>
                  <a:lnTo>
                    <a:pt x="5445" y="5257"/>
                  </a:lnTo>
                  <a:lnTo>
                    <a:pt x="5435" y="5273"/>
                  </a:lnTo>
                  <a:lnTo>
                    <a:pt x="5424" y="5290"/>
                  </a:lnTo>
                  <a:lnTo>
                    <a:pt x="5413" y="5305"/>
                  </a:lnTo>
                  <a:lnTo>
                    <a:pt x="5401" y="5320"/>
                  </a:lnTo>
                  <a:lnTo>
                    <a:pt x="5389" y="5335"/>
                  </a:lnTo>
                  <a:lnTo>
                    <a:pt x="5376" y="5349"/>
                  </a:lnTo>
                  <a:lnTo>
                    <a:pt x="5363" y="5363"/>
                  </a:lnTo>
                  <a:lnTo>
                    <a:pt x="5349" y="5376"/>
                  </a:lnTo>
                  <a:lnTo>
                    <a:pt x="5335" y="5389"/>
                  </a:lnTo>
                  <a:lnTo>
                    <a:pt x="5320" y="5401"/>
                  </a:lnTo>
                  <a:lnTo>
                    <a:pt x="5305" y="5413"/>
                  </a:lnTo>
                  <a:lnTo>
                    <a:pt x="5290" y="5424"/>
                  </a:lnTo>
                  <a:lnTo>
                    <a:pt x="5273" y="5435"/>
                  </a:lnTo>
                  <a:lnTo>
                    <a:pt x="5257" y="5445"/>
                  </a:lnTo>
                  <a:lnTo>
                    <a:pt x="5240" y="5454"/>
                  </a:lnTo>
                  <a:lnTo>
                    <a:pt x="5223" y="5463"/>
                  </a:lnTo>
                  <a:lnTo>
                    <a:pt x="5205" y="5471"/>
                  </a:lnTo>
                  <a:lnTo>
                    <a:pt x="5188" y="5478"/>
                  </a:lnTo>
                  <a:lnTo>
                    <a:pt x="5170" y="5485"/>
                  </a:lnTo>
                  <a:lnTo>
                    <a:pt x="5151" y="5491"/>
                  </a:lnTo>
                  <a:lnTo>
                    <a:pt x="5133" y="5496"/>
                  </a:lnTo>
                  <a:lnTo>
                    <a:pt x="5114" y="5500"/>
                  </a:lnTo>
                  <a:lnTo>
                    <a:pt x="5096" y="5504"/>
                  </a:lnTo>
                  <a:lnTo>
                    <a:pt x="5077" y="5507"/>
                  </a:lnTo>
                  <a:lnTo>
                    <a:pt x="5058" y="5510"/>
                  </a:lnTo>
                  <a:lnTo>
                    <a:pt x="5038" y="5512"/>
                  </a:lnTo>
                  <a:lnTo>
                    <a:pt x="5019" y="5513"/>
                  </a:lnTo>
                  <a:lnTo>
                    <a:pt x="5000" y="5513"/>
                  </a:lnTo>
                  <a:lnTo>
                    <a:pt x="4981" y="5513"/>
                  </a:lnTo>
                  <a:lnTo>
                    <a:pt x="4962" y="5512"/>
                  </a:lnTo>
                  <a:lnTo>
                    <a:pt x="4942" y="5510"/>
                  </a:lnTo>
                  <a:lnTo>
                    <a:pt x="4923" y="5507"/>
                  </a:lnTo>
                  <a:lnTo>
                    <a:pt x="4904" y="5504"/>
                  </a:lnTo>
                  <a:lnTo>
                    <a:pt x="4886" y="5500"/>
                  </a:lnTo>
                  <a:lnTo>
                    <a:pt x="4867" y="5496"/>
                  </a:lnTo>
                  <a:lnTo>
                    <a:pt x="4849" y="5491"/>
                  </a:lnTo>
                  <a:lnTo>
                    <a:pt x="4830" y="5485"/>
                  </a:lnTo>
                  <a:lnTo>
                    <a:pt x="4812" y="5478"/>
                  </a:lnTo>
                  <a:lnTo>
                    <a:pt x="4795" y="5471"/>
                  </a:lnTo>
                  <a:lnTo>
                    <a:pt x="4777" y="5463"/>
                  </a:lnTo>
                  <a:lnTo>
                    <a:pt x="4760" y="5454"/>
                  </a:lnTo>
                  <a:lnTo>
                    <a:pt x="4743" y="5445"/>
                  </a:lnTo>
                  <a:lnTo>
                    <a:pt x="4727" y="5435"/>
                  </a:lnTo>
                  <a:lnTo>
                    <a:pt x="4710" y="5424"/>
                  </a:lnTo>
                  <a:lnTo>
                    <a:pt x="4695" y="5413"/>
                  </a:lnTo>
                  <a:lnTo>
                    <a:pt x="4680" y="5401"/>
                  </a:lnTo>
                  <a:lnTo>
                    <a:pt x="4665" y="5389"/>
                  </a:lnTo>
                  <a:lnTo>
                    <a:pt x="4651" y="5376"/>
                  </a:lnTo>
                  <a:lnTo>
                    <a:pt x="4637" y="5363"/>
                  </a:lnTo>
                  <a:lnTo>
                    <a:pt x="4624" y="5349"/>
                  </a:lnTo>
                  <a:lnTo>
                    <a:pt x="4611" y="5335"/>
                  </a:lnTo>
                  <a:lnTo>
                    <a:pt x="4599" y="5320"/>
                  </a:lnTo>
                  <a:lnTo>
                    <a:pt x="4587" y="5305"/>
                  </a:lnTo>
                  <a:lnTo>
                    <a:pt x="4576" y="5290"/>
                  </a:lnTo>
                  <a:lnTo>
                    <a:pt x="4565" y="5273"/>
                  </a:lnTo>
                  <a:lnTo>
                    <a:pt x="4555" y="5257"/>
                  </a:lnTo>
                  <a:lnTo>
                    <a:pt x="4546" y="5240"/>
                  </a:lnTo>
                  <a:lnTo>
                    <a:pt x="4537" y="5223"/>
                  </a:lnTo>
                  <a:lnTo>
                    <a:pt x="4529" y="5205"/>
                  </a:lnTo>
                  <a:lnTo>
                    <a:pt x="4522" y="5188"/>
                  </a:lnTo>
                  <a:lnTo>
                    <a:pt x="4515" y="5170"/>
                  </a:lnTo>
                  <a:lnTo>
                    <a:pt x="4509" y="5151"/>
                  </a:lnTo>
                  <a:lnTo>
                    <a:pt x="4504" y="5133"/>
                  </a:lnTo>
                  <a:lnTo>
                    <a:pt x="4500" y="5114"/>
                  </a:lnTo>
                  <a:lnTo>
                    <a:pt x="4496" y="5096"/>
                  </a:lnTo>
                  <a:lnTo>
                    <a:pt x="4493" y="5077"/>
                  </a:lnTo>
                  <a:lnTo>
                    <a:pt x="4490" y="5058"/>
                  </a:lnTo>
                  <a:lnTo>
                    <a:pt x="4488" y="5038"/>
                  </a:lnTo>
                  <a:lnTo>
                    <a:pt x="4487" y="5019"/>
                  </a:lnTo>
                  <a:lnTo>
                    <a:pt x="4487" y="5000"/>
                  </a:lnTo>
                  <a:lnTo>
                    <a:pt x="4487" y="4981"/>
                  </a:lnTo>
                  <a:lnTo>
                    <a:pt x="4488" y="4962"/>
                  </a:lnTo>
                  <a:lnTo>
                    <a:pt x="4490" y="4942"/>
                  </a:lnTo>
                  <a:lnTo>
                    <a:pt x="4493" y="4923"/>
                  </a:lnTo>
                  <a:lnTo>
                    <a:pt x="4496" y="4904"/>
                  </a:lnTo>
                  <a:lnTo>
                    <a:pt x="4500" y="4886"/>
                  </a:lnTo>
                  <a:lnTo>
                    <a:pt x="4504" y="4867"/>
                  </a:lnTo>
                  <a:lnTo>
                    <a:pt x="4509" y="4849"/>
                  </a:lnTo>
                  <a:lnTo>
                    <a:pt x="4515" y="4830"/>
                  </a:lnTo>
                  <a:lnTo>
                    <a:pt x="4522" y="4812"/>
                  </a:lnTo>
                  <a:lnTo>
                    <a:pt x="4529" y="4795"/>
                  </a:lnTo>
                  <a:lnTo>
                    <a:pt x="4537" y="4777"/>
                  </a:lnTo>
                  <a:lnTo>
                    <a:pt x="4546" y="4760"/>
                  </a:lnTo>
                  <a:lnTo>
                    <a:pt x="4555" y="4743"/>
                  </a:lnTo>
                  <a:lnTo>
                    <a:pt x="4565" y="4727"/>
                  </a:lnTo>
                  <a:lnTo>
                    <a:pt x="4576" y="4710"/>
                  </a:lnTo>
                  <a:lnTo>
                    <a:pt x="4587" y="4695"/>
                  </a:lnTo>
                  <a:lnTo>
                    <a:pt x="4599" y="4680"/>
                  </a:lnTo>
                  <a:lnTo>
                    <a:pt x="4611" y="4665"/>
                  </a:lnTo>
                  <a:lnTo>
                    <a:pt x="4624" y="4651"/>
                  </a:lnTo>
                  <a:lnTo>
                    <a:pt x="4637" y="4637"/>
                  </a:lnTo>
                  <a:lnTo>
                    <a:pt x="4651" y="4624"/>
                  </a:lnTo>
                  <a:lnTo>
                    <a:pt x="4665" y="4611"/>
                  </a:lnTo>
                  <a:lnTo>
                    <a:pt x="4680" y="4599"/>
                  </a:lnTo>
                  <a:lnTo>
                    <a:pt x="4695" y="4587"/>
                  </a:lnTo>
                  <a:lnTo>
                    <a:pt x="4710" y="4576"/>
                  </a:lnTo>
                  <a:lnTo>
                    <a:pt x="4727" y="4565"/>
                  </a:lnTo>
                  <a:lnTo>
                    <a:pt x="4743" y="4555"/>
                  </a:lnTo>
                  <a:lnTo>
                    <a:pt x="4760" y="4546"/>
                  </a:lnTo>
                  <a:lnTo>
                    <a:pt x="4777" y="4537"/>
                  </a:lnTo>
                  <a:lnTo>
                    <a:pt x="4795" y="4529"/>
                  </a:lnTo>
                  <a:lnTo>
                    <a:pt x="4812" y="4522"/>
                  </a:lnTo>
                  <a:lnTo>
                    <a:pt x="4830" y="4515"/>
                  </a:lnTo>
                  <a:lnTo>
                    <a:pt x="4849" y="4509"/>
                  </a:lnTo>
                  <a:lnTo>
                    <a:pt x="4867" y="4504"/>
                  </a:lnTo>
                  <a:lnTo>
                    <a:pt x="4886" y="4500"/>
                  </a:lnTo>
                  <a:lnTo>
                    <a:pt x="4904" y="4496"/>
                  </a:lnTo>
                  <a:lnTo>
                    <a:pt x="4923" y="4493"/>
                  </a:lnTo>
                  <a:lnTo>
                    <a:pt x="4942" y="4490"/>
                  </a:lnTo>
                  <a:lnTo>
                    <a:pt x="4962" y="4488"/>
                  </a:lnTo>
                  <a:lnTo>
                    <a:pt x="4981" y="4487"/>
                  </a:lnTo>
                  <a:lnTo>
                    <a:pt x="5000" y="4487"/>
                  </a:lnTo>
                  <a:lnTo>
                    <a:pt x="5019" y="4487"/>
                  </a:lnTo>
                  <a:lnTo>
                    <a:pt x="5038" y="4488"/>
                  </a:lnTo>
                  <a:lnTo>
                    <a:pt x="5058" y="4490"/>
                  </a:lnTo>
                  <a:lnTo>
                    <a:pt x="5077" y="4493"/>
                  </a:lnTo>
                  <a:lnTo>
                    <a:pt x="5096" y="4496"/>
                  </a:lnTo>
                  <a:lnTo>
                    <a:pt x="5114" y="4500"/>
                  </a:lnTo>
                  <a:lnTo>
                    <a:pt x="5133" y="4504"/>
                  </a:lnTo>
                  <a:lnTo>
                    <a:pt x="5151" y="4509"/>
                  </a:lnTo>
                  <a:lnTo>
                    <a:pt x="5170" y="4515"/>
                  </a:lnTo>
                  <a:lnTo>
                    <a:pt x="5188" y="4522"/>
                  </a:lnTo>
                  <a:lnTo>
                    <a:pt x="5205" y="4529"/>
                  </a:lnTo>
                  <a:lnTo>
                    <a:pt x="5223" y="4537"/>
                  </a:lnTo>
                  <a:lnTo>
                    <a:pt x="5240" y="4546"/>
                  </a:lnTo>
                  <a:lnTo>
                    <a:pt x="5257" y="4555"/>
                  </a:lnTo>
                  <a:lnTo>
                    <a:pt x="5273" y="4565"/>
                  </a:lnTo>
                  <a:lnTo>
                    <a:pt x="5290" y="4576"/>
                  </a:lnTo>
                  <a:lnTo>
                    <a:pt x="5305" y="4587"/>
                  </a:lnTo>
                  <a:lnTo>
                    <a:pt x="5320" y="4599"/>
                  </a:lnTo>
                  <a:lnTo>
                    <a:pt x="5335" y="4611"/>
                  </a:lnTo>
                  <a:lnTo>
                    <a:pt x="5349" y="4624"/>
                  </a:lnTo>
                  <a:lnTo>
                    <a:pt x="5363" y="4637"/>
                  </a:lnTo>
                  <a:lnTo>
                    <a:pt x="5376" y="4651"/>
                  </a:lnTo>
                  <a:lnTo>
                    <a:pt x="5389" y="4665"/>
                  </a:lnTo>
                  <a:lnTo>
                    <a:pt x="5401" y="4680"/>
                  </a:lnTo>
                  <a:lnTo>
                    <a:pt x="5413" y="4695"/>
                  </a:lnTo>
                  <a:lnTo>
                    <a:pt x="5424" y="4710"/>
                  </a:lnTo>
                  <a:lnTo>
                    <a:pt x="5435" y="4727"/>
                  </a:lnTo>
                  <a:lnTo>
                    <a:pt x="5445" y="4743"/>
                  </a:lnTo>
                  <a:lnTo>
                    <a:pt x="5454" y="4760"/>
                  </a:lnTo>
                  <a:lnTo>
                    <a:pt x="5463" y="4777"/>
                  </a:lnTo>
                  <a:lnTo>
                    <a:pt x="5471" y="4795"/>
                  </a:lnTo>
                  <a:lnTo>
                    <a:pt x="5478" y="4812"/>
                  </a:lnTo>
                  <a:lnTo>
                    <a:pt x="5485" y="4830"/>
                  </a:lnTo>
                  <a:lnTo>
                    <a:pt x="5491" y="4849"/>
                  </a:lnTo>
                  <a:lnTo>
                    <a:pt x="5496" y="4867"/>
                  </a:lnTo>
                  <a:lnTo>
                    <a:pt x="5500" y="4886"/>
                  </a:lnTo>
                  <a:lnTo>
                    <a:pt x="5504" y="4904"/>
                  </a:lnTo>
                  <a:lnTo>
                    <a:pt x="5507" y="4923"/>
                  </a:lnTo>
                  <a:lnTo>
                    <a:pt x="5510" y="4942"/>
                  </a:lnTo>
                  <a:lnTo>
                    <a:pt x="5512" y="4962"/>
                  </a:lnTo>
                  <a:lnTo>
                    <a:pt x="5513" y="4981"/>
                  </a:lnTo>
                  <a:lnTo>
                    <a:pt x="5513" y="5000"/>
                  </a:lnTo>
                  <a:close/>
                </a:path>
              </a:pathLst>
            </a:custGeom>
            <a:solidFill>
              <a:schemeClr val="accent1"/>
            </a:solidFill>
            <a:ln>
              <a:noFill/>
            </a:ln>
          </p:spPr>
          <p:txBody>
            <a:bodyPr/>
            <a:lstStyle/>
            <a:p>
              <a:endParaRPr/>
            </a:p>
          </p:txBody>
        </p:sp>
        <p:sp>
          <p:nvSpPr>
            <p:cNvPr id="64" name="Outline"/>
            <p:cNvSpPr/>
            <p:nvPr/>
          </p:nvSpPr>
          <p:spPr>
            <a:xfrm>
              <a:off x="8624067" y="861060"/>
              <a:ext cx="633600" cy="633600"/>
            </a:xfrm>
            <a:custGeom>
              <a:avLst/>
              <a:gdLst/>
              <a:ahLst/>
              <a:cxnLst/>
              <a:rect l="0" t="0" r="10000" b="10000"/>
              <a:pathLst>
                <a:path w="10000" h="10000">
                  <a:moveTo>
                    <a:pt x="8889" y="4712"/>
                  </a:move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4769" y="2587"/>
                  </a:moveTo>
                  <a:lnTo>
                    <a:pt x="4759" y="2556"/>
                  </a:lnTo>
                  <a:lnTo>
                    <a:pt x="4752" y="2524"/>
                  </a:lnTo>
                  <a:lnTo>
                    <a:pt x="4750" y="2491"/>
                  </a:lnTo>
                  <a:lnTo>
                    <a:pt x="4750" y="1806"/>
                  </a:lnTo>
                  <a:lnTo>
                    <a:pt x="4752" y="1773"/>
                  </a:lnTo>
                  <a:lnTo>
                    <a:pt x="4759" y="1741"/>
                  </a:lnTo>
                  <a:lnTo>
                    <a:pt x="4769" y="1710"/>
                  </a:lnTo>
                  <a:lnTo>
                    <a:pt x="4783" y="1681"/>
                  </a:lnTo>
                  <a:lnTo>
                    <a:pt x="4802" y="1654"/>
                  </a:lnTo>
                  <a:lnTo>
                    <a:pt x="4823" y="1629"/>
                  </a:lnTo>
                  <a:lnTo>
                    <a:pt x="4848" y="1608"/>
                  </a:lnTo>
                  <a:lnTo>
                    <a:pt x="4854" y="1603"/>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3" y="4854"/>
                  </a:lnTo>
                  <a:lnTo>
                    <a:pt x="1608" y="4848"/>
                  </a:lnTo>
                  <a:lnTo>
                    <a:pt x="1629" y="4823"/>
                  </a:lnTo>
                  <a:lnTo>
                    <a:pt x="1654" y="4802"/>
                  </a:lnTo>
                  <a:lnTo>
                    <a:pt x="1681" y="4783"/>
                  </a:lnTo>
                  <a:lnTo>
                    <a:pt x="1710" y="4769"/>
                  </a:lnTo>
                  <a:lnTo>
                    <a:pt x="1741" y="4759"/>
                  </a:lnTo>
                  <a:lnTo>
                    <a:pt x="1773" y="4752"/>
                  </a:lnTo>
                  <a:lnTo>
                    <a:pt x="1806" y="4750"/>
                  </a:lnTo>
                  <a:lnTo>
                    <a:pt x="2491" y="4750"/>
                  </a:lnTo>
                  <a:lnTo>
                    <a:pt x="2524" y="4752"/>
                  </a:lnTo>
                  <a:lnTo>
                    <a:pt x="2556" y="4759"/>
                  </a:lnTo>
                  <a:lnTo>
                    <a:pt x="2587" y="4769"/>
                  </a:lnTo>
                  <a:lnTo>
                    <a:pt x="2616" y="4783"/>
                  </a:lnTo>
                  <a:lnTo>
                    <a:pt x="2643" y="4802"/>
                  </a:lnTo>
                  <a:lnTo>
                    <a:pt x="2668" y="4823"/>
                  </a:lnTo>
                  <a:lnTo>
                    <a:pt x="2689" y="4848"/>
                  </a:lnTo>
                  <a:lnTo>
                    <a:pt x="2708" y="4875"/>
                  </a:lnTo>
                  <a:lnTo>
                    <a:pt x="2722" y="4904"/>
                  </a:lnTo>
                  <a:lnTo>
                    <a:pt x="2732" y="4935"/>
                  </a:lnTo>
                  <a:lnTo>
                    <a:pt x="2739" y="4967"/>
                  </a:lnTo>
                  <a:lnTo>
                    <a:pt x="2741" y="5000"/>
                  </a:lnTo>
                  <a:lnTo>
                    <a:pt x="2739" y="5033"/>
                  </a:lnTo>
                  <a:lnTo>
                    <a:pt x="2732" y="5065"/>
                  </a:lnTo>
                  <a:lnTo>
                    <a:pt x="2722" y="5096"/>
                  </a:lnTo>
                  <a:lnTo>
                    <a:pt x="2708" y="5125"/>
                  </a:lnTo>
                  <a:lnTo>
                    <a:pt x="2689" y="5152"/>
                  </a:lnTo>
                  <a:lnTo>
                    <a:pt x="2668" y="5177"/>
                  </a:lnTo>
                  <a:lnTo>
                    <a:pt x="2643" y="5198"/>
                  </a:lnTo>
                  <a:lnTo>
                    <a:pt x="2616" y="5217"/>
                  </a:lnTo>
                  <a:lnTo>
                    <a:pt x="2587" y="5231"/>
                  </a:lnTo>
                  <a:lnTo>
                    <a:pt x="2556" y="5241"/>
                  </a:lnTo>
                  <a:lnTo>
                    <a:pt x="2524" y="5248"/>
                  </a:lnTo>
                  <a:lnTo>
                    <a:pt x="2491" y="5250"/>
                  </a:lnTo>
                  <a:lnTo>
                    <a:pt x="1806" y="5250"/>
                  </a:lnTo>
                  <a:lnTo>
                    <a:pt x="1773" y="5248"/>
                  </a:lnTo>
                  <a:lnTo>
                    <a:pt x="1741" y="5241"/>
                  </a:lnTo>
                  <a:lnTo>
                    <a:pt x="1710" y="5231"/>
                  </a:lnTo>
                  <a:lnTo>
                    <a:pt x="1681" y="5217"/>
                  </a:lnTo>
                  <a:lnTo>
                    <a:pt x="1654" y="5198"/>
                  </a:lnTo>
                  <a:lnTo>
                    <a:pt x="1629" y="5177"/>
                  </a:lnTo>
                  <a:lnTo>
                    <a:pt x="1608" y="5152"/>
                  </a:lnTo>
                  <a:lnTo>
                    <a:pt x="1603" y="5146"/>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54" y="8397"/>
                  </a:lnTo>
                  <a:lnTo>
                    <a:pt x="4848" y="8392"/>
                  </a:lnTo>
                  <a:lnTo>
                    <a:pt x="4823" y="8371"/>
                  </a:lnTo>
                  <a:lnTo>
                    <a:pt x="4802" y="8346"/>
                  </a:lnTo>
                  <a:lnTo>
                    <a:pt x="4783" y="8319"/>
                  </a:lnTo>
                  <a:lnTo>
                    <a:pt x="4769" y="8290"/>
                  </a:lnTo>
                  <a:lnTo>
                    <a:pt x="4759" y="8259"/>
                  </a:lnTo>
                  <a:lnTo>
                    <a:pt x="4752" y="8227"/>
                  </a:lnTo>
                  <a:lnTo>
                    <a:pt x="4750" y="8194"/>
                  </a:lnTo>
                  <a:lnTo>
                    <a:pt x="4750" y="7509"/>
                  </a:lnTo>
                  <a:lnTo>
                    <a:pt x="4752" y="7476"/>
                  </a:lnTo>
                  <a:lnTo>
                    <a:pt x="4759" y="7444"/>
                  </a:lnTo>
                  <a:lnTo>
                    <a:pt x="4769" y="7413"/>
                  </a:lnTo>
                  <a:lnTo>
                    <a:pt x="4783" y="7384"/>
                  </a:lnTo>
                  <a:lnTo>
                    <a:pt x="4802" y="7357"/>
                  </a:lnTo>
                  <a:lnTo>
                    <a:pt x="4823" y="7332"/>
                  </a:lnTo>
                  <a:lnTo>
                    <a:pt x="4848" y="7311"/>
                  </a:lnTo>
                  <a:lnTo>
                    <a:pt x="4875" y="7292"/>
                  </a:lnTo>
                  <a:lnTo>
                    <a:pt x="4904" y="7278"/>
                  </a:lnTo>
                  <a:lnTo>
                    <a:pt x="4935" y="7268"/>
                  </a:lnTo>
                  <a:lnTo>
                    <a:pt x="4967" y="7261"/>
                  </a:lnTo>
                  <a:lnTo>
                    <a:pt x="5000" y="7259"/>
                  </a:lnTo>
                  <a:lnTo>
                    <a:pt x="5033" y="7261"/>
                  </a:lnTo>
                  <a:lnTo>
                    <a:pt x="5065" y="7268"/>
                  </a:lnTo>
                  <a:lnTo>
                    <a:pt x="5096" y="7278"/>
                  </a:lnTo>
                  <a:lnTo>
                    <a:pt x="5125" y="7292"/>
                  </a:lnTo>
                  <a:lnTo>
                    <a:pt x="5152" y="7311"/>
                  </a:lnTo>
                  <a:lnTo>
                    <a:pt x="5177" y="7332"/>
                  </a:lnTo>
                  <a:lnTo>
                    <a:pt x="5198" y="7357"/>
                  </a:lnTo>
                  <a:lnTo>
                    <a:pt x="5217" y="7384"/>
                  </a:lnTo>
                  <a:lnTo>
                    <a:pt x="5231" y="7413"/>
                  </a:lnTo>
                  <a:lnTo>
                    <a:pt x="5241" y="7444"/>
                  </a:lnTo>
                  <a:lnTo>
                    <a:pt x="5248" y="7476"/>
                  </a:lnTo>
                  <a:lnTo>
                    <a:pt x="5250" y="7509"/>
                  </a:lnTo>
                  <a:lnTo>
                    <a:pt x="5250" y="8194"/>
                  </a:lnTo>
                  <a:lnTo>
                    <a:pt x="5248" y="8227"/>
                  </a:lnTo>
                  <a:lnTo>
                    <a:pt x="5241" y="8259"/>
                  </a:lnTo>
                  <a:lnTo>
                    <a:pt x="5231" y="8290"/>
                  </a:lnTo>
                  <a:lnTo>
                    <a:pt x="5217" y="8319"/>
                  </a:lnTo>
                  <a:lnTo>
                    <a:pt x="5198" y="8346"/>
                  </a:lnTo>
                  <a:lnTo>
                    <a:pt x="5177" y="8371"/>
                  </a:lnTo>
                  <a:lnTo>
                    <a:pt x="5152" y="8392"/>
                  </a:lnTo>
                  <a:lnTo>
                    <a:pt x="5146" y="8397"/>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7" y="5146"/>
                  </a:lnTo>
                  <a:lnTo>
                    <a:pt x="8392" y="5152"/>
                  </a:lnTo>
                  <a:lnTo>
                    <a:pt x="8371" y="5177"/>
                  </a:lnTo>
                  <a:lnTo>
                    <a:pt x="8346" y="5198"/>
                  </a:lnTo>
                  <a:lnTo>
                    <a:pt x="8319" y="5217"/>
                  </a:lnTo>
                  <a:lnTo>
                    <a:pt x="8290" y="5231"/>
                  </a:lnTo>
                  <a:lnTo>
                    <a:pt x="8259" y="5241"/>
                  </a:lnTo>
                  <a:lnTo>
                    <a:pt x="8227" y="5248"/>
                  </a:lnTo>
                  <a:lnTo>
                    <a:pt x="8194" y="5250"/>
                  </a:lnTo>
                  <a:lnTo>
                    <a:pt x="7509" y="5250"/>
                  </a:lnTo>
                  <a:lnTo>
                    <a:pt x="7476" y="5248"/>
                  </a:lnTo>
                  <a:lnTo>
                    <a:pt x="7444" y="5241"/>
                  </a:lnTo>
                  <a:lnTo>
                    <a:pt x="7413" y="5231"/>
                  </a:lnTo>
                  <a:lnTo>
                    <a:pt x="7384" y="5217"/>
                  </a:lnTo>
                  <a:lnTo>
                    <a:pt x="7357" y="5198"/>
                  </a:lnTo>
                  <a:lnTo>
                    <a:pt x="7332" y="5177"/>
                  </a:lnTo>
                  <a:lnTo>
                    <a:pt x="7311" y="5152"/>
                  </a:lnTo>
                  <a:lnTo>
                    <a:pt x="7292" y="5125"/>
                  </a:lnTo>
                  <a:lnTo>
                    <a:pt x="7278" y="5096"/>
                  </a:lnTo>
                  <a:lnTo>
                    <a:pt x="7268" y="5065"/>
                  </a:lnTo>
                  <a:lnTo>
                    <a:pt x="7261" y="5033"/>
                  </a:lnTo>
                  <a:lnTo>
                    <a:pt x="7259" y="5000"/>
                  </a:lnTo>
                  <a:lnTo>
                    <a:pt x="7261" y="4967"/>
                  </a:lnTo>
                  <a:lnTo>
                    <a:pt x="7268" y="4935"/>
                  </a:lnTo>
                  <a:lnTo>
                    <a:pt x="7278" y="4904"/>
                  </a:lnTo>
                  <a:lnTo>
                    <a:pt x="7292" y="4875"/>
                  </a:lnTo>
                  <a:lnTo>
                    <a:pt x="7311" y="4848"/>
                  </a:lnTo>
                  <a:lnTo>
                    <a:pt x="7332" y="4823"/>
                  </a:lnTo>
                  <a:lnTo>
                    <a:pt x="7357" y="4802"/>
                  </a:lnTo>
                  <a:lnTo>
                    <a:pt x="7384" y="4783"/>
                  </a:lnTo>
                  <a:lnTo>
                    <a:pt x="7413" y="4769"/>
                  </a:lnTo>
                  <a:lnTo>
                    <a:pt x="7444" y="4759"/>
                  </a:lnTo>
                  <a:lnTo>
                    <a:pt x="7476" y="4752"/>
                  </a:lnTo>
                  <a:lnTo>
                    <a:pt x="7509" y="4750"/>
                  </a:lnTo>
                  <a:lnTo>
                    <a:pt x="8194" y="4750"/>
                  </a:lnTo>
                  <a:lnTo>
                    <a:pt x="8227" y="4752"/>
                  </a:lnTo>
                  <a:lnTo>
                    <a:pt x="8259" y="4759"/>
                  </a:lnTo>
                  <a:lnTo>
                    <a:pt x="8290" y="4769"/>
                  </a:lnTo>
                  <a:lnTo>
                    <a:pt x="8319" y="4783"/>
                  </a:lnTo>
                  <a:lnTo>
                    <a:pt x="8346" y="4802"/>
                  </a:lnTo>
                  <a:lnTo>
                    <a:pt x="8371" y="4823"/>
                  </a:lnTo>
                  <a:lnTo>
                    <a:pt x="8392" y="4848"/>
                  </a:lnTo>
                  <a:lnTo>
                    <a:pt x="8397" y="4854"/>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46" y="1603"/>
                  </a:lnTo>
                  <a:lnTo>
                    <a:pt x="5152" y="1608"/>
                  </a:lnTo>
                  <a:lnTo>
                    <a:pt x="5177" y="1629"/>
                  </a:lnTo>
                  <a:lnTo>
                    <a:pt x="5198" y="1654"/>
                  </a:lnTo>
                  <a:lnTo>
                    <a:pt x="5217" y="1681"/>
                  </a:lnTo>
                  <a:lnTo>
                    <a:pt x="5231" y="1710"/>
                  </a:lnTo>
                  <a:lnTo>
                    <a:pt x="5241" y="1741"/>
                  </a:lnTo>
                  <a:lnTo>
                    <a:pt x="5248" y="1773"/>
                  </a:lnTo>
                  <a:lnTo>
                    <a:pt x="5250" y="1806"/>
                  </a:lnTo>
                  <a:lnTo>
                    <a:pt x="5250" y="2491"/>
                  </a:lnTo>
                  <a:lnTo>
                    <a:pt x="5248" y="2524"/>
                  </a:lnTo>
                  <a:lnTo>
                    <a:pt x="5241" y="2556"/>
                  </a:lnTo>
                  <a:lnTo>
                    <a:pt x="5231" y="2587"/>
                  </a:lnTo>
                  <a:lnTo>
                    <a:pt x="5217" y="2616"/>
                  </a:lnTo>
                  <a:lnTo>
                    <a:pt x="5198" y="2643"/>
                  </a:lnTo>
                  <a:lnTo>
                    <a:pt x="5177" y="2668"/>
                  </a:lnTo>
                  <a:lnTo>
                    <a:pt x="5152" y="2689"/>
                  </a:lnTo>
                  <a:lnTo>
                    <a:pt x="5125" y="2708"/>
                  </a:lnTo>
                  <a:lnTo>
                    <a:pt x="5102" y="2719"/>
                  </a:lnTo>
                  <a:lnTo>
                    <a:pt x="5125" y="2730"/>
                  </a:lnTo>
                  <a:lnTo>
                    <a:pt x="5152" y="2749"/>
                  </a:lnTo>
                  <a:lnTo>
                    <a:pt x="5177" y="2770"/>
                  </a:lnTo>
                  <a:lnTo>
                    <a:pt x="5198" y="2795"/>
                  </a:lnTo>
                  <a:lnTo>
                    <a:pt x="5217" y="2822"/>
                  </a:lnTo>
                  <a:lnTo>
                    <a:pt x="5231" y="2851"/>
                  </a:lnTo>
                  <a:lnTo>
                    <a:pt x="5241" y="2882"/>
                  </a:lnTo>
                  <a:lnTo>
                    <a:pt x="5248" y="2914"/>
                  </a:lnTo>
                  <a:lnTo>
                    <a:pt x="5250" y="2947"/>
                  </a:lnTo>
                  <a:lnTo>
                    <a:pt x="5250" y="4412"/>
                  </a:lnTo>
                  <a:lnTo>
                    <a:pt x="5253" y="4413"/>
                  </a:lnTo>
                  <a:lnTo>
                    <a:pt x="5257" y="4415"/>
                  </a:lnTo>
                  <a:lnTo>
                    <a:pt x="5275" y="4423"/>
                  </a:lnTo>
                  <a:lnTo>
                    <a:pt x="5279" y="4425"/>
                  </a:lnTo>
                  <a:lnTo>
                    <a:pt x="5296" y="4434"/>
                  </a:lnTo>
                  <a:lnTo>
                    <a:pt x="5300" y="4436"/>
                  </a:lnTo>
                  <a:lnTo>
                    <a:pt x="5317" y="4446"/>
                  </a:lnTo>
                  <a:lnTo>
                    <a:pt x="5322" y="4448"/>
                  </a:lnTo>
                  <a:lnTo>
                    <a:pt x="5339" y="4459"/>
                  </a:lnTo>
                  <a:lnTo>
                    <a:pt x="5343" y="4461"/>
                  </a:lnTo>
                  <a:lnTo>
                    <a:pt x="5359" y="4472"/>
                  </a:lnTo>
                  <a:lnTo>
                    <a:pt x="5362" y="4474"/>
                  </a:lnTo>
                  <a:lnTo>
                    <a:pt x="5378" y="4485"/>
                  </a:lnTo>
                  <a:lnTo>
                    <a:pt x="5382" y="4488"/>
                  </a:lnTo>
                  <a:lnTo>
                    <a:pt x="5397" y="4500"/>
                  </a:lnTo>
                  <a:lnTo>
                    <a:pt x="5400" y="4503"/>
                  </a:lnTo>
                  <a:lnTo>
                    <a:pt x="5415" y="4515"/>
                  </a:lnTo>
                  <a:lnTo>
                    <a:pt x="5418" y="4518"/>
                  </a:lnTo>
                  <a:lnTo>
                    <a:pt x="5433" y="4531"/>
                  </a:lnTo>
                  <a:lnTo>
                    <a:pt x="5436" y="4534"/>
                  </a:lnTo>
                  <a:lnTo>
                    <a:pt x="5450" y="4547"/>
                  </a:lnTo>
                  <a:lnTo>
                    <a:pt x="5453" y="4550"/>
                  </a:lnTo>
                  <a:lnTo>
                    <a:pt x="5466" y="4564"/>
                  </a:lnTo>
                  <a:lnTo>
                    <a:pt x="5469" y="4567"/>
                  </a:lnTo>
                  <a:lnTo>
                    <a:pt x="5482" y="4582"/>
                  </a:lnTo>
                  <a:lnTo>
                    <a:pt x="5485" y="4585"/>
                  </a:lnTo>
                  <a:lnTo>
                    <a:pt x="5497" y="4600"/>
                  </a:lnTo>
                  <a:lnTo>
                    <a:pt x="5500" y="4603"/>
                  </a:lnTo>
                  <a:lnTo>
                    <a:pt x="5512" y="4618"/>
                  </a:lnTo>
                  <a:lnTo>
                    <a:pt x="5515" y="4622"/>
                  </a:lnTo>
                  <a:lnTo>
                    <a:pt x="5526" y="4638"/>
                  </a:lnTo>
                  <a:lnTo>
                    <a:pt x="5528" y="4641"/>
                  </a:lnTo>
                  <a:lnTo>
                    <a:pt x="5539" y="4657"/>
                  </a:lnTo>
                  <a:lnTo>
                    <a:pt x="5541" y="4661"/>
                  </a:lnTo>
                  <a:lnTo>
                    <a:pt x="5552" y="4678"/>
                  </a:lnTo>
                  <a:lnTo>
                    <a:pt x="5554" y="4683"/>
                  </a:lnTo>
                  <a:lnTo>
                    <a:pt x="5564" y="4700"/>
                  </a:lnTo>
                  <a:lnTo>
                    <a:pt x="5566" y="4704"/>
                  </a:lnTo>
                  <a:lnTo>
                    <a:pt x="5575" y="4721"/>
                  </a:lnTo>
                  <a:lnTo>
                    <a:pt x="5577" y="4725"/>
                  </a:lnTo>
                  <a:lnTo>
                    <a:pt x="5585" y="4743"/>
                  </a:lnTo>
                  <a:lnTo>
                    <a:pt x="5587" y="4747"/>
                  </a:lnTo>
                  <a:lnTo>
                    <a:pt x="5594" y="4765"/>
                  </a:lnTo>
                  <a:lnTo>
                    <a:pt x="5596" y="4769"/>
                  </a:lnTo>
                  <a:lnTo>
                    <a:pt x="5602" y="4787"/>
                  </a:lnTo>
                  <a:lnTo>
                    <a:pt x="5604" y="4792"/>
                  </a:lnTo>
                  <a:lnTo>
                    <a:pt x="5610" y="4810"/>
                  </a:lnTo>
                  <a:lnTo>
                    <a:pt x="5611" y="4815"/>
                  </a:lnTo>
                  <a:lnTo>
                    <a:pt x="5616" y="4833"/>
                  </a:lnTo>
                  <a:lnTo>
                    <a:pt x="5617" y="4837"/>
                  </a:lnTo>
                  <a:lnTo>
                    <a:pt x="5622" y="4856"/>
                  </a:lnTo>
                  <a:lnTo>
                    <a:pt x="5623" y="4861"/>
                  </a:lnTo>
                  <a:lnTo>
                    <a:pt x="5627" y="4879"/>
                  </a:lnTo>
                  <a:lnTo>
                    <a:pt x="5628" y="4884"/>
                  </a:lnTo>
                  <a:lnTo>
                    <a:pt x="5631" y="4903"/>
                  </a:lnTo>
                  <a:lnTo>
                    <a:pt x="5631" y="4907"/>
                  </a:lnTo>
                  <a:lnTo>
                    <a:pt x="5634" y="4926"/>
                  </a:lnTo>
                  <a:lnTo>
                    <a:pt x="5634" y="4931"/>
                  </a:lnTo>
                  <a:lnTo>
                    <a:pt x="5636" y="4950"/>
                  </a:lnTo>
                  <a:lnTo>
                    <a:pt x="5636" y="4955"/>
                  </a:lnTo>
                  <a:lnTo>
                    <a:pt x="5637" y="4974"/>
                  </a:lnTo>
                  <a:lnTo>
                    <a:pt x="5638" y="4978"/>
                  </a:lnTo>
                  <a:lnTo>
                    <a:pt x="5638" y="4998"/>
                  </a:lnTo>
                  <a:lnTo>
                    <a:pt x="5638" y="5001"/>
                  </a:lnTo>
                  <a:lnTo>
                    <a:pt x="6695" y="5454"/>
                  </a:lnTo>
                  <a:lnTo>
                    <a:pt x="6725" y="5469"/>
                  </a:lnTo>
                  <a:lnTo>
                    <a:pt x="6752" y="5487"/>
                  </a:lnTo>
                  <a:lnTo>
                    <a:pt x="6776" y="5509"/>
                  </a:lnTo>
                  <a:lnTo>
                    <a:pt x="6797" y="5534"/>
                  </a:lnTo>
                  <a:lnTo>
                    <a:pt x="6815" y="5562"/>
                  </a:lnTo>
                  <a:lnTo>
                    <a:pt x="6829" y="5591"/>
                  </a:lnTo>
                  <a:lnTo>
                    <a:pt x="6839" y="5622"/>
                  </a:lnTo>
                  <a:lnTo>
                    <a:pt x="6845" y="5654"/>
                  </a:lnTo>
                  <a:lnTo>
                    <a:pt x="6847" y="5687"/>
                  </a:lnTo>
                  <a:lnTo>
                    <a:pt x="6844" y="5720"/>
                  </a:lnTo>
                  <a:lnTo>
                    <a:pt x="6838" y="5752"/>
                  </a:lnTo>
                  <a:lnTo>
                    <a:pt x="6827" y="5782"/>
                  </a:lnTo>
                  <a:lnTo>
                    <a:pt x="6812" y="5812"/>
                  </a:lnTo>
                  <a:lnTo>
                    <a:pt x="6794" y="5839"/>
                  </a:lnTo>
                  <a:lnTo>
                    <a:pt x="6772" y="5863"/>
                  </a:lnTo>
                  <a:lnTo>
                    <a:pt x="6747" y="5884"/>
                  </a:lnTo>
                  <a:lnTo>
                    <a:pt x="6719" y="5902"/>
                  </a:lnTo>
                  <a:lnTo>
                    <a:pt x="6690" y="5916"/>
                  </a:lnTo>
                  <a:lnTo>
                    <a:pt x="6659" y="5926"/>
                  </a:lnTo>
                  <a:lnTo>
                    <a:pt x="6627" y="5932"/>
                  </a:lnTo>
                  <a:lnTo>
                    <a:pt x="6594" y="5934"/>
                  </a:lnTo>
                  <a:lnTo>
                    <a:pt x="6561" y="5931"/>
                  </a:lnTo>
                  <a:lnTo>
                    <a:pt x="6529" y="5925"/>
                  </a:lnTo>
                  <a:lnTo>
                    <a:pt x="6499" y="5914"/>
                  </a:lnTo>
                  <a:lnTo>
                    <a:pt x="5441" y="5461"/>
                  </a:lnTo>
                  <a:lnTo>
                    <a:pt x="5436" y="5466"/>
                  </a:lnTo>
                  <a:lnTo>
                    <a:pt x="5433" y="5469"/>
                  </a:lnTo>
                  <a:lnTo>
                    <a:pt x="5418" y="5482"/>
                  </a:lnTo>
                  <a:lnTo>
                    <a:pt x="5415" y="5485"/>
                  </a:lnTo>
                  <a:lnTo>
                    <a:pt x="5400" y="5497"/>
                  </a:lnTo>
                  <a:lnTo>
                    <a:pt x="5397" y="5500"/>
                  </a:lnTo>
                  <a:lnTo>
                    <a:pt x="5382" y="5512"/>
                  </a:lnTo>
                  <a:lnTo>
                    <a:pt x="5378" y="5515"/>
                  </a:lnTo>
                  <a:lnTo>
                    <a:pt x="5362" y="5526"/>
                  </a:lnTo>
                  <a:lnTo>
                    <a:pt x="5359" y="5528"/>
                  </a:lnTo>
                  <a:lnTo>
                    <a:pt x="5343" y="5539"/>
                  </a:lnTo>
                  <a:lnTo>
                    <a:pt x="5339" y="5541"/>
                  </a:lnTo>
                  <a:lnTo>
                    <a:pt x="5322" y="5552"/>
                  </a:lnTo>
                  <a:lnTo>
                    <a:pt x="5317" y="5554"/>
                  </a:lnTo>
                  <a:lnTo>
                    <a:pt x="5300" y="5564"/>
                  </a:lnTo>
                  <a:lnTo>
                    <a:pt x="5296" y="5566"/>
                  </a:lnTo>
                  <a:lnTo>
                    <a:pt x="5279" y="5575"/>
                  </a:lnTo>
                  <a:lnTo>
                    <a:pt x="5275" y="5577"/>
                  </a:lnTo>
                  <a:lnTo>
                    <a:pt x="5257" y="5585"/>
                  </a:lnTo>
                  <a:lnTo>
                    <a:pt x="5253" y="5587"/>
                  </a:lnTo>
                  <a:lnTo>
                    <a:pt x="5235" y="5594"/>
                  </a:lnTo>
                  <a:lnTo>
                    <a:pt x="5231" y="5596"/>
                  </a:lnTo>
                  <a:lnTo>
                    <a:pt x="5213" y="5602"/>
                  </a:lnTo>
                  <a:lnTo>
                    <a:pt x="5208" y="5604"/>
                  </a:lnTo>
                  <a:lnTo>
                    <a:pt x="5190" y="5610"/>
                  </a:lnTo>
                  <a:lnTo>
                    <a:pt x="5185" y="5611"/>
                  </a:lnTo>
                  <a:lnTo>
                    <a:pt x="5167" y="5616"/>
                  </a:lnTo>
                  <a:lnTo>
                    <a:pt x="5163" y="5617"/>
                  </a:lnTo>
                  <a:lnTo>
                    <a:pt x="5144" y="5622"/>
                  </a:lnTo>
                  <a:lnTo>
                    <a:pt x="5139" y="5623"/>
                  </a:lnTo>
                  <a:lnTo>
                    <a:pt x="5121" y="5627"/>
                  </a:lnTo>
                  <a:lnTo>
                    <a:pt x="5116" y="5628"/>
                  </a:lnTo>
                  <a:lnTo>
                    <a:pt x="5097" y="5631"/>
                  </a:lnTo>
                  <a:lnTo>
                    <a:pt x="5093" y="5631"/>
                  </a:lnTo>
                  <a:lnTo>
                    <a:pt x="5074" y="5634"/>
                  </a:lnTo>
                  <a:lnTo>
                    <a:pt x="5069" y="5634"/>
                  </a:lnTo>
                  <a:lnTo>
                    <a:pt x="5050" y="5636"/>
                  </a:lnTo>
                  <a:lnTo>
                    <a:pt x="5045" y="5636"/>
                  </a:lnTo>
                  <a:lnTo>
                    <a:pt x="5026" y="5637"/>
                  </a:lnTo>
                  <a:lnTo>
                    <a:pt x="5022" y="5638"/>
                  </a:lnTo>
                  <a:lnTo>
                    <a:pt x="5002" y="5638"/>
                  </a:lnTo>
                  <a:lnTo>
                    <a:pt x="4998" y="5638"/>
                  </a:lnTo>
                  <a:lnTo>
                    <a:pt x="4978" y="5638"/>
                  </a:lnTo>
                  <a:lnTo>
                    <a:pt x="4974" y="5637"/>
                  </a:lnTo>
                  <a:lnTo>
                    <a:pt x="4955" y="5636"/>
                  </a:lnTo>
                  <a:lnTo>
                    <a:pt x="4950" y="5636"/>
                  </a:lnTo>
                  <a:lnTo>
                    <a:pt x="4931" y="5634"/>
                  </a:lnTo>
                  <a:lnTo>
                    <a:pt x="4926" y="5634"/>
                  </a:lnTo>
                  <a:lnTo>
                    <a:pt x="4907" y="5631"/>
                  </a:lnTo>
                  <a:lnTo>
                    <a:pt x="4903" y="5631"/>
                  </a:lnTo>
                  <a:lnTo>
                    <a:pt x="4884" y="5628"/>
                  </a:lnTo>
                  <a:lnTo>
                    <a:pt x="4879" y="5627"/>
                  </a:lnTo>
                  <a:lnTo>
                    <a:pt x="4861" y="5623"/>
                  </a:lnTo>
                  <a:lnTo>
                    <a:pt x="4856" y="5622"/>
                  </a:lnTo>
                  <a:lnTo>
                    <a:pt x="4837" y="5617"/>
                  </a:lnTo>
                  <a:lnTo>
                    <a:pt x="4833" y="5616"/>
                  </a:lnTo>
                  <a:lnTo>
                    <a:pt x="4815" y="5611"/>
                  </a:lnTo>
                  <a:lnTo>
                    <a:pt x="4810" y="5610"/>
                  </a:lnTo>
                  <a:lnTo>
                    <a:pt x="4792" y="5604"/>
                  </a:lnTo>
                  <a:lnTo>
                    <a:pt x="4787" y="5602"/>
                  </a:lnTo>
                  <a:lnTo>
                    <a:pt x="4769" y="5596"/>
                  </a:lnTo>
                  <a:lnTo>
                    <a:pt x="4765" y="5594"/>
                  </a:lnTo>
                  <a:lnTo>
                    <a:pt x="4747" y="5587"/>
                  </a:lnTo>
                  <a:lnTo>
                    <a:pt x="4743" y="5585"/>
                  </a:lnTo>
                  <a:lnTo>
                    <a:pt x="4725" y="5577"/>
                  </a:lnTo>
                  <a:lnTo>
                    <a:pt x="4721" y="5575"/>
                  </a:lnTo>
                  <a:lnTo>
                    <a:pt x="4704" y="5566"/>
                  </a:lnTo>
                  <a:lnTo>
                    <a:pt x="4700" y="5564"/>
                  </a:lnTo>
                  <a:lnTo>
                    <a:pt x="4683" y="5554"/>
                  </a:lnTo>
                  <a:lnTo>
                    <a:pt x="4678" y="5552"/>
                  </a:lnTo>
                  <a:lnTo>
                    <a:pt x="4661" y="5541"/>
                  </a:lnTo>
                  <a:lnTo>
                    <a:pt x="4657" y="5539"/>
                  </a:lnTo>
                  <a:lnTo>
                    <a:pt x="4641" y="5528"/>
                  </a:lnTo>
                  <a:lnTo>
                    <a:pt x="4638" y="5526"/>
                  </a:lnTo>
                  <a:lnTo>
                    <a:pt x="4622" y="5515"/>
                  </a:lnTo>
                  <a:lnTo>
                    <a:pt x="4618" y="5512"/>
                  </a:lnTo>
                  <a:lnTo>
                    <a:pt x="4603" y="5500"/>
                  </a:lnTo>
                  <a:lnTo>
                    <a:pt x="4600" y="5497"/>
                  </a:lnTo>
                  <a:lnTo>
                    <a:pt x="4585" y="5485"/>
                  </a:lnTo>
                  <a:lnTo>
                    <a:pt x="4582" y="5482"/>
                  </a:lnTo>
                  <a:lnTo>
                    <a:pt x="4567" y="5469"/>
                  </a:lnTo>
                  <a:lnTo>
                    <a:pt x="4564" y="5466"/>
                  </a:lnTo>
                  <a:lnTo>
                    <a:pt x="4550" y="5453"/>
                  </a:lnTo>
                  <a:lnTo>
                    <a:pt x="4547" y="5450"/>
                  </a:lnTo>
                  <a:lnTo>
                    <a:pt x="4534" y="5436"/>
                  </a:lnTo>
                  <a:lnTo>
                    <a:pt x="4531" y="5433"/>
                  </a:lnTo>
                  <a:lnTo>
                    <a:pt x="4518" y="5418"/>
                  </a:lnTo>
                  <a:lnTo>
                    <a:pt x="4515" y="5415"/>
                  </a:lnTo>
                  <a:lnTo>
                    <a:pt x="4503" y="5400"/>
                  </a:lnTo>
                  <a:lnTo>
                    <a:pt x="4500" y="5397"/>
                  </a:lnTo>
                  <a:lnTo>
                    <a:pt x="4488" y="5382"/>
                  </a:lnTo>
                  <a:lnTo>
                    <a:pt x="4485" y="5378"/>
                  </a:lnTo>
                  <a:lnTo>
                    <a:pt x="4474" y="5362"/>
                  </a:lnTo>
                  <a:lnTo>
                    <a:pt x="4472" y="5359"/>
                  </a:lnTo>
                  <a:lnTo>
                    <a:pt x="4461" y="5343"/>
                  </a:lnTo>
                  <a:lnTo>
                    <a:pt x="4459" y="5339"/>
                  </a:lnTo>
                  <a:lnTo>
                    <a:pt x="4448" y="5322"/>
                  </a:lnTo>
                  <a:lnTo>
                    <a:pt x="4446" y="5317"/>
                  </a:lnTo>
                  <a:lnTo>
                    <a:pt x="4436" y="5300"/>
                  </a:lnTo>
                  <a:lnTo>
                    <a:pt x="4434" y="5296"/>
                  </a:lnTo>
                  <a:lnTo>
                    <a:pt x="4425" y="5279"/>
                  </a:lnTo>
                  <a:lnTo>
                    <a:pt x="4423" y="5275"/>
                  </a:lnTo>
                  <a:lnTo>
                    <a:pt x="4415" y="5257"/>
                  </a:lnTo>
                  <a:lnTo>
                    <a:pt x="4413" y="5253"/>
                  </a:lnTo>
                  <a:lnTo>
                    <a:pt x="4406" y="5235"/>
                  </a:lnTo>
                  <a:lnTo>
                    <a:pt x="4404" y="5231"/>
                  </a:lnTo>
                  <a:lnTo>
                    <a:pt x="4398" y="5213"/>
                  </a:lnTo>
                  <a:lnTo>
                    <a:pt x="4396" y="5208"/>
                  </a:lnTo>
                  <a:lnTo>
                    <a:pt x="4390" y="5190"/>
                  </a:lnTo>
                  <a:lnTo>
                    <a:pt x="4389" y="5185"/>
                  </a:lnTo>
                  <a:lnTo>
                    <a:pt x="4384" y="5167"/>
                  </a:lnTo>
                  <a:lnTo>
                    <a:pt x="4383" y="5163"/>
                  </a:lnTo>
                  <a:lnTo>
                    <a:pt x="4378" y="5144"/>
                  </a:lnTo>
                  <a:lnTo>
                    <a:pt x="4377" y="5139"/>
                  </a:lnTo>
                  <a:lnTo>
                    <a:pt x="4373" y="5121"/>
                  </a:lnTo>
                  <a:lnTo>
                    <a:pt x="4372" y="5116"/>
                  </a:lnTo>
                  <a:lnTo>
                    <a:pt x="4369" y="5097"/>
                  </a:lnTo>
                  <a:lnTo>
                    <a:pt x="4369" y="5093"/>
                  </a:lnTo>
                  <a:lnTo>
                    <a:pt x="4366" y="5074"/>
                  </a:lnTo>
                  <a:lnTo>
                    <a:pt x="4366" y="5069"/>
                  </a:lnTo>
                  <a:lnTo>
                    <a:pt x="4364" y="5050"/>
                  </a:lnTo>
                  <a:lnTo>
                    <a:pt x="4364" y="5045"/>
                  </a:lnTo>
                  <a:lnTo>
                    <a:pt x="4363" y="5026"/>
                  </a:lnTo>
                  <a:lnTo>
                    <a:pt x="4362" y="5022"/>
                  </a:lnTo>
                  <a:lnTo>
                    <a:pt x="4362" y="5002"/>
                  </a:lnTo>
                  <a:lnTo>
                    <a:pt x="4362" y="4998"/>
                  </a:lnTo>
                  <a:lnTo>
                    <a:pt x="4362" y="4978"/>
                  </a:lnTo>
                  <a:lnTo>
                    <a:pt x="4363" y="4974"/>
                  </a:lnTo>
                  <a:lnTo>
                    <a:pt x="4364" y="4955"/>
                  </a:lnTo>
                  <a:lnTo>
                    <a:pt x="4364" y="4950"/>
                  </a:lnTo>
                  <a:lnTo>
                    <a:pt x="4366" y="4931"/>
                  </a:lnTo>
                  <a:lnTo>
                    <a:pt x="4366" y="4926"/>
                  </a:lnTo>
                  <a:lnTo>
                    <a:pt x="4369" y="4907"/>
                  </a:lnTo>
                  <a:lnTo>
                    <a:pt x="4369" y="4903"/>
                  </a:lnTo>
                  <a:lnTo>
                    <a:pt x="4372" y="4884"/>
                  </a:lnTo>
                  <a:lnTo>
                    <a:pt x="4373" y="4879"/>
                  </a:lnTo>
                  <a:lnTo>
                    <a:pt x="4377" y="4861"/>
                  </a:lnTo>
                  <a:lnTo>
                    <a:pt x="4378" y="4856"/>
                  </a:lnTo>
                  <a:lnTo>
                    <a:pt x="4383" y="4837"/>
                  </a:lnTo>
                  <a:lnTo>
                    <a:pt x="4384" y="4833"/>
                  </a:lnTo>
                  <a:lnTo>
                    <a:pt x="4389" y="4815"/>
                  </a:lnTo>
                  <a:lnTo>
                    <a:pt x="4390" y="4810"/>
                  </a:lnTo>
                  <a:lnTo>
                    <a:pt x="4396" y="4792"/>
                  </a:lnTo>
                  <a:lnTo>
                    <a:pt x="4398" y="4787"/>
                  </a:lnTo>
                  <a:lnTo>
                    <a:pt x="4404" y="4769"/>
                  </a:lnTo>
                  <a:lnTo>
                    <a:pt x="4406" y="4765"/>
                  </a:lnTo>
                  <a:lnTo>
                    <a:pt x="4413" y="4747"/>
                  </a:lnTo>
                  <a:lnTo>
                    <a:pt x="4415" y="4743"/>
                  </a:lnTo>
                  <a:lnTo>
                    <a:pt x="4423" y="4725"/>
                  </a:lnTo>
                  <a:lnTo>
                    <a:pt x="4425" y="4721"/>
                  </a:lnTo>
                  <a:lnTo>
                    <a:pt x="4434" y="4704"/>
                  </a:lnTo>
                  <a:lnTo>
                    <a:pt x="4436" y="4700"/>
                  </a:lnTo>
                  <a:lnTo>
                    <a:pt x="4446" y="4683"/>
                  </a:lnTo>
                  <a:lnTo>
                    <a:pt x="4448" y="4678"/>
                  </a:lnTo>
                  <a:lnTo>
                    <a:pt x="4459" y="4661"/>
                  </a:lnTo>
                  <a:lnTo>
                    <a:pt x="4461" y="4657"/>
                  </a:lnTo>
                  <a:lnTo>
                    <a:pt x="4472" y="4641"/>
                  </a:lnTo>
                  <a:lnTo>
                    <a:pt x="4474" y="4638"/>
                  </a:lnTo>
                  <a:lnTo>
                    <a:pt x="4485" y="4622"/>
                  </a:lnTo>
                  <a:lnTo>
                    <a:pt x="4488" y="4618"/>
                  </a:lnTo>
                  <a:lnTo>
                    <a:pt x="4500" y="4603"/>
                  </a:lnTo>
                  <a:lnTo>
                    <a:pt x="4503" y="4600"/>
                  </a:lnTo>
                  <a:lnTo>
                    <a:pt x="4515" y="4585"/>
                  </a:lnTo>
                  <a:lnTo>
                    <a:pt x="4518" y="4582"/>
                  </a:lnTo>
                  <a:lnTo>
                    <a:pt x="4531" y="4567"/>
                  </a:lnTo>
                  <a:lnTo>
                    <a:pt x="4534" y="4564"/>
                  </a:lnTo>
                  <a:lnTo>
                    <a:pt x="4547" y="4550"/>
                  </a:lnTo>
                  <a:lnTo>
                    <a:pt x="4550" y="4547"/>
                  </a:lnTo>
                  <a:lnTo>
                    <a:pt x="4564" y="4534"/>
                  </a:lnTo>
                  <a:lnTo>
                    <a:pt x="4567" y="4531"/>
                  </a:lnTo>
                  <a:lnTo>
                    <a:pt x="4582" y="4518"/>
                  </a:lnTo>
                  <a:lnTo>
                    <a:pt x="4585" y="4515"/>
                  </a:lnTo>
                  <a:lnTo>
                    <a:pt x="4600" y="4503"/>
                  </a:lnTo>
                  <a:lnTo>
                    <a:pt x="4603" y="4500"/>
                  </a:lnTo>
                  <a:lnTo>
                    <a:pt x="4618" y="4488"/>
                  </a:lnTo>
                  <a:lnTo>
                    <a:pt x="4622" y="4485"/>
                  </a:lnTo>
                  <a:lnTo>
                    <a:pt x="4638" y="4474"/>
                  </a:lnTo>
                  <a:lnTo>
                    <a:pt x="4641" y="4472"/>
                  </a:lnTo>
                  <a:lnTo>
                    <a:pt x="4657" y="4461"/>
                  </a:lnTo>
                  <a:lnTo>
                    <a:pt x="4661" y="4459"/>
                  </a:lnTo>
                  <a:lnTo>
                    <a:pt x="4678" y="4448"/>
                  </a:lnTo>
                  <a:lnTo>
                    <a:pt x="4683" y="4446"/>
                  </a:lnTo>
                  <a:lnTo>
                    <a:pt x="4700" y="4436"/>
                  </a:lnTo>
                  <a:lnTo>
                    <a:pt x="4704" y="4434"/>
                  </a:lnTo>
                  <a:lnTo>
                    <a:pt x="4721" y="4425"/>
                  </a:lnTo>
                  <a:lnTo>
                    <a:pt x="4725" y="4423"/>
                  </a:lnTo>
                  <a:lnTo>
                    <a:pt x="4743" y="4415"/>
                  </a:lnTo>
                  <a:lnTo>
                    <a:pt x="4747" y="4413"/>
                  </a:lnTo>
                  <a:lnTo>
                    <a:pt x="4750" y="4412"/>
                  </a:lnTo>
                  <a:lnTo>
                    <a:pt x="4750" y="2947"/>
                  </a:lnTo>
                  <a:lnTo>
                    <a:pt x="4752" y="2914"/>
                  </a:lnTo>
                  <a:lnTo>
                    <a:pt x="4759" y="2882"/>
                  </a:lnTo>
                  <a:lnTo>
                    <a:pt x="4769" y="2851"/>
                  </a:lnTo>
                  <a:lnTo>
                    <a:pt x="4783" y="2822"/>
                  </a:lnTo>
                  <a:lnTo>
                    <a:pt x="4802" y="2795"/>
                  </a:lnTo>
                  <a:lnTo>
                    <a:pt x="4823" y="2770"/>
                  </a:lnTo>
                  <a:lnTo>
                    <a:pt x="4848" y="2749"/>
                  </a:lnTo>
                  <a:lnTo>
                    <a:pt x="4875" y="2730"/>
                  </a:lnTo>
                  <a:lnTo>
                    <a:pt x="4898" y="2719"/>
                  </a:lnTo>
                  <a:lnTo>
                    <a:pt x="4875" y="2708"/>
                  </a:lnTo>
                  <a:lnTo>
                    <a:pt x="4848" y="2689"/>
                  </a:lnTo>
                  <a:lnTo>
                    <a:pt x="4823" y="2668"/>
                  </a:lnTo>
                  <a:lnTo>
                    <a:pt x="4802" y="2643"/>
                  </a:lnTo>
                  <a:lnTo>
                    <a:pt x="4783" y="2616"/>
                  </a:lnTo>
                  <a:lnTo>
                    <a:pt x="4769" y="2587"/>
                  </a:lnTo>
                  <a:close/>
                  <a:moveTo>
                    <a:pt x="5250" y="4703"/>
                  </a:moveTo>
                  <a:lnTo>
                    <a:pt x="5250" y="4835"/>
                  </a:lnTo>
                  <a:lnTo>
                    <a:pt x="5372" y="4887"/>
                  </a:lnTo>
                  <a:lnTo>
                    <a:pt x="5371" y="4885"/>
                  </a:lnTo>
                  <a:lnTo>
                    <a:pt x="5367" y="4871"/>
                  </a:lnTo>
                  <a:lnTo>
                    <a:pt x="5362" y="4857"/>
                  </a:lnTo>
                  <a:lnTo>
                    <a:pt x="5356" y="4844"/>
                  </a:lnTo>
                  <a:lnTo>
                    <a:pt x="5350" y="4831"/>
                  </a:lnTo>
                  <a:lnTo>
                    <a:pt x="5344" y="4818"/>
                  </a:lnTo>
                  <a:lnTo>
                    <a:pt x="5337" y="4806"/>
                  </a:lnTo>
                  <a:lnTo>
                    <a:pt x="5330" y="4794"/>
                  </a:lnTo>
                  <a:lnTo>
                    <a:pt x="5321" y="4781"/>
                  </a:lnTo>
                  <a:lnTo>
                    <a:pt x="5313" y="4770"/>
                  </a:lnTo>
                  <a:lnTo>
                    <a:pt x="5304" y="4758"/>
                  </a:lnTo>
                  <a:lnTo>
                    <a:pt x="5294" y="4747"/>
                  </a:lnTo>
                  <a:lnTo>
                    <a:pt x="5285" y="4736"/>
                  </a:lnTo>
                  <a:lnTo>
                    <a:pt x="5275" y="4725"/>
                  </a:lnTo>
                  <a:lnTo>
                    <a:pt x="5264" y="4715"/>
                  </a:lnTo>
                  <a:lnTo>
                    <a:pt x="5253" y="4706"/>
                  </a:lnTo>
                  <a:lnTo>
                    <a:pt x="5250" y="4703"/>
                  </a:lnTo>
                  <a:close/>
                  <a:moveTo>
                    <a:pt x="4750" y="5000"/>
                  </a:moveTo>
                  <a:lnTo>
                    <a:pt x="4750" y="4703"/>
                  </a:lnTo>
                  <a:lnTo>
                    <a:pt x="4747" y="4706"/>
                  </a:lnTo>
                  <a:lnTo>
                    <a:pt x="4736" y="4715"/>
                  </a:lnTo>
                  <a:lnTo>
                    <a:pt x="4725" y="4725"/>
                  </a:lnTo>
                  <a:lnTo>
                    <a:pt x="4715" y="4736"/>
                  </a:lnTo>
                  <a:lnTo>
                    <a:pt x="4706" y="4747"/>
                  </a:lnTo>
                  <a:lnTo>
                    <a:pt x="4696" y="4758"/>
                  </a:lnTo>
                  <a:lnTo>
                    <a:pt x="4687" y="4770"/>
                  </a:lnTo>
                  <a:lnTo>
                    <a:pt x="4679" y="4781"/>
                  </a:lnTo>
                  <a:lnTo>
                    <a:pt x="4670" y="4794"/>
                  </a:lnTo>
                  <a:lnTo>
                    <a:pt x="4663" y="4806"/>
                  </a:lnTo>
                  <a:lnTo>
                    <a:pt x="4656" y="4818"/>
                  </a:lnTo>
                  <a:lnTo>
                    <a:pt x="4650" y="4831"/>
                  </a:lnTo>
                  <a:lnTo>
                    <a:pt x="4644" y="4844"/>
                  </a:lnTo>
                  <a:lnTo>
                    <a:pt x="4638" y="4857"/>
                  </a:lnTo>
                  <a:lnTo>
                    <a:pt x="4633" y="4871"/>
                  </a:lnTo>
                  <a:lnTo>
                    <a:pt x="4629" y="4885"/>
                  </a:lnTo>
                  <a:lnTo>
                    <a:pt x="4625" y="4899"/>
                  </a:lnTo>
                  <a:lnTo>
                    <a:pt x="4622" y="4913"/>
                  </a:lnTo>
                  <a:lnTo>
                    <a:pt x="4619" y="4927"/>
                  </a:lnTo>
                  <a:lnTo>
                    <a:pt x="4616" y="4942"/>
                  </a:lnTo>
                  <a:lnTo>
                    <a:pt x="4614" y="4956"/>
                  </a:lnTo>
                  <a:lnTo>
                    <a:pt x="4613" y="4971"/>
                  </a:lnTo>
                  <a:lnTo>
                    <a:pt x="4612" y="4985"/>
                  </a:lnTo>
                  <a:lnTo>
                    <a:pt x="4612" y="5000"/>
                  </a:lnTo>
                  <a:lnTo>
                    <a:pt x="4612" y="5015"/>
                  </a:lnTo>
                  <a:lnTo>
                    <a:pt x="4613" y="5029"/>
                  </a:lnTo>
                  <a:lnTo>
                    <a:pt x="4614" y="5044"/>
                  </a:lnTo>
                  <a:lnTo>
                    <a:pt x="4616" y="5058"/>
                  </a:lnTo>
                  <a:lnTo>
                    <a:pt x="4619" y="5073"/>
                  </a:lnTo>
                  <a:lnTo>
                    <a:pt x="4622" y="5087"/>
                  </a:lnTo>
                  <a:lnTo>
                    <a:pt x="4625" y="5101"/>
                  </a:lnTo>
                  <a:lnTo>
                    <a:pt x="4629" y="5115"/>
                  </a:lnTo>
                  <a:lnTo>
                    <a:pt x="4633" y="5129"/>
                  </a:lnTo>
                  <a:lnTo>
                    <a:pt x="4638" y="5143"/>
                  </a:lnTo>
                  <a:lnTo>
                    <a:pt x="4644" y="5156"/>
                  </a:lnTo>
                  <a:lnTo>
                    <a:pt x="4650" y="5169"/>
                  </a:lnTo>
                  <a:lnTo>
                    <a:pt x="4656" y="5182"/>
                  </a:lnTo>
                  <a:lnTo>
                    <a:pt x="4663" y="5194"/>
                  </a:lnTo>
                  <a:lnTo>
                    <a:pt x="4670" y="5206"/>
                  </a:lnTo>
                  <a:lnTo>
                    <a:pt x="4679" y="5219"/>
                  </a:lnTo>
                  <a:lnTo>
                    <a:pt x="4687" y="5230"/>
                  </a:lnTo>
                  <a:lnTo>
                    <a:pt x="4696" y="5242"/>
                  </a:lnTo>
                  <a:lnTo>
                    <a:pt x="4706" y="5253"/>
                  </a:lnTo>
                  <a:lnTo>
                    <a:pt x="4715" y="5264"/>
                  </a:lnTo>
                  <a:lnTo>
                    <a:pt x="4725" y="5275"/>
                  </a:lnTo>
                  <a:lnTo>
                    <a:pt x="4736" y="5285"/>
                  </a:lnTo>
                  <a:lnTo>
                    <a:pt x="4747" y="5294"/>
                  </a:lnTo>
                  <a:lnTo>
                    <a:pt x="4758" y="5304"/>
                  </a:lnTo>
                  <a:lnTo>
                    <a:pt x="4770" y="5313"/>
                  </a:lnTo>
                  <a:lnTo>
                    <a:pt x="4781" y="5321"/>
                  </a:lnTo>
                  <a:lnTo>
                    <a:pt x="4794" y="5330"/>
                  </a:lnTo>
                  <a:lnTo>
                    <a:pt x="4806" y="5337"/>
                  </a:lnTo>
                  <a:lnTo>
                    <a:pt x="4818" y="5344"/>
                  </a:lnTo>
                  <a:lnTo>
                    <a:pt x="4831" y="5350"/>
                  </a:lnTo>
                  <a:lnTo>
                    <a:pt x="4844" y="5356"/>
                  </a:lnTo>
                  <a:lnTo>
                    <a:pt x="4857" y="5362"/>
                  </a:lnTo>
                  <a:lnTo>
                    <a:pt x="4871" y="5367"/>
                  </a:lnTo>
                  <a:lnTo>
                    <a:pt x="4885" y="5371"/>
                  </a:lnTo>
                  <a:lnTo>
                    <a:pt x="4899" y="5375"/>
                  </a:lnTo>
                  <a:lnTo>
                    <a:pt x="4913" y="5378"/>
                  </a:lnTo>
                  <a:lnTo>
                    <a:pt x="4927" y="5381"/>
                  </a:lnTo>
                  <a:lnTo>
                    <a:pt x="4942" y="5384"/>
                  </a:lnTo>
                  <a:lnTo>
                    <a:pt x="4956" y="5386"/>
                  </a:lnTo>
                  <a:lnTo>
                    <a:pt x="4971" y="5387"/>
                  </a:lnTo>
                  <a:lnTo>
                    <a:pt x="4985" y="5388"/>
                  </a:lnTo>
                  <a:lnTo>
                    <a:pt x="5000" y="5388"/>
                  </a:lnTo>
                  <a:lnTo>
                    <a:pt x="5015" y="5388"/>
                  </a:lnTo>
                  <a:lnTo>
                    <a:pt x="5029" y="5387"/>
                  </a:lnTo>
                  <a:lnTo>
                    <a:pt x="5044" y="5386"/>
                  </a:lnTo>
                  <a:lnTo>
                    <a:pt x="5058" y="5384"/>
                  </a:lnTo>
                  <a:lnTo>
                    <a:pt x="5073" y="5381"/>
                  </a:lnTo>
                  <a:lnTo>
                    <a:pt x="5087" y="5378"/>
                  </a:lnTo>
                  <a:lnTo>
                    <a:pt x="5101" y="5375"/>
                  </a:lnTo>
                  <a:lnTo>
                    <a:pt x="5115" y="5371"/>
                  </a:lnTo>
                  <a:lnTo>
                    <a:pt x="5129" y="5367"/>
                  </a:lnTo>
                  <a:lnTo>
                    <a:pt x="5143" y="5362"/>
                  </a:lnTo>
                  <a:lnTo>
                    <a:pt x="5156" y="5356"/>
                  </a:lnTo>
                  <a:lnTo>
                    <a:pt x="5169" y="5350"/>
                  </a:lnTo>
                  <a:lnTo>
                    <a:pt x="5175" y="5347"/>
                  </a:lnTo>
                  <a:lnTo>
                    <a:pt x="4902" y="5230"/>
                  </a:lnTo>
                  <a:lnTo>
                    <a:pt x="4888" y="5223"/>
                  </a:lnTo>
                  <a:lnTo>
                    <a:pt x="4875" y="5217"/>
                  </a:lnTo>
                  <a:lnTo>
                    <a:pt x="4874" y="5216"/>
                  </a:lnTo>
                  <a:lnTo>
                    <a:pt x="4872" y="5215"/>
                  </a:lnTo>
                  <a:lnTo>
                    <a:pt x="4860" y="5207"/>
                  </a:lnTo>
                  <a:lnTo>
                    <a:pt x="4848" y="5198"/>
                  </a:lnTo>
                  <a:lnTo>
                    <a:pt x="4847" y="5197"/>
                  </a:lnTo>
                  <a:lnTo>
                    <a:pt x="4845" y="5197"/>
                  </a:lnTo>
                  <a:lnTo>
                    <a:pt x="4834" y="5187"/>
                  </a:lnTo>
                  <a:lnTo>
                    <a:pt x="4823" y="5177"/>
                  </a:lnTo>
                  <a:lnTo>
                    <a:pt x="4822" y="5176"/>
                  </a:lnTo>
                  <a:lnTo>
                    <a:pt x="4821" y="5175"/>
                  </a:lnTo>
                  <a:lnTo>
                    <a:pt x="4811" y="5163"/>
                  </a:lnTo>
                  <a:lnTo>
                    <a:pt x="4802" y="5152"/>
                  </a:lnTo>
                  <a:lnTo>
                    <a:pt x="4801" y="5151"/>
                  </a:lnTo>
                  <a:lnTo>
                    <a:pt x="4800" y="5150"/>
                  </a:lnTo>
                  <a:lnTo>
                    <a:pt x="4792" y="5137"/>
                  </a:lnTo>
                  <a:lnTo>
                    <a:pt x="4783" y="5125"/>
                  </a:lnTo>
                  <a:lnTo>
                    <a:pt x="4783" y="5124"/>
                  </a:lnTo>
                  <a:lnTo>
                    <a:pt x="4782" y="5122"/>
                  </a:lnTo>
                  <a:lnTo>
                    <a:pt x="4776" y="5109"/>
                  </a:lnTo>
                  <a:lnTo>
                    <a:pt x="4769" y="5096"/>
                  </a:lnTo>
                  <a:lnTo>
                    <a:pt x="4769" y="5094"/>
                  </a:lnTo>
                  <a:lnTo>
                    <a:pt x="4768" y="5093"/>
                  </a:lnTo>
                  <a:lnTo>
                    <a:pt x="4763" y="5079"/>
                  </a:lnTo>
                  <a:lnTo>
                    <a:pt x="4759" y="5065"/>
                  </a:lnTo>
                  <a:lnTo>
                    <a:pt x="4758" y="5063"/>
                  </a:lnTo>
                  <a:lnTo>
                    <a:pt x="4758" y="5062"/>
                  </a:lnTo>
                  <a:lnTo>
                    <a:pt x="4755" y="5047"/>
                  </a:lnTo>
                  <a:lnTo>
                    <a:pt x="4752" y="5033"/>
                  </a:lnTo>
                  <a:lnTo>
                    <a:pt x="4752" y="5031"/>
                  </a:lnTo>
                  <a:lnTo>
                    <a:pt x="4752" y="5030"/>
                  </a:lnTo>
                  <a:lnTo>
                    <a:pt x="4751" y="5015"/>
                  </a:lnTo>
                  <a:lnTo>
                    <a:pt x="4750" y="5000"/>
                  </a:lnTo>
                  <a:close/>
                </a:path>
              </a:pathLst>
            </a:custGeom>
            <a:solidFill>
              <a:schemeClr val="accent1">
                <a:lumMod val="50000"/>
              </a:schemeClr>
            </a:solidFill>
            <a:ln>
              <a:noFill/>
            </a:ln>
          </p:spPr>
          <p:txBody>
            <a:bodyPr/>
            <a:lstStyle/>
            <a:p>
              <a:endParaRPr/>
            </a:p>
          </p:txBody>
        </p:sp>
      </p:grpSp>
      <p:sp>
        <p:nvSpPr>
          <p:cNvPr id="54" name="Oval 53">
            <a:extLst>
              <a:ext uri="{FF2B5EF4-FFF2-40B4-BE49-F238E27FC236}">
                <a16:creationId xmlns:a16="http://schemas.microsoft.com/office/drawing/2014/main" id="{C18A0E7A-82EC-4150-9595-44A30A59BC4D}"/>
              </a:ext>
            </a:extLst>
          </p:cNvPr>
          <p:cNvSpPr/>
          <p:nvPr/>
        </p:nvSpPr>
        <p:spPr>
          <a:xfrm>
            <a:off x="6853920" y="3531426"/>
            <a:ext cx="572630" cy="57263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Arial" panose="020B0604020202020204" pitchFamily="34" charset="0"/>
            </a:endParaRPr>
          </a:p>
        </p:txBody>
      </p:sp>
      <p:grpSp>
        <p:nvGrpSpPr>
          <p:cNvPr id="65" name="Graphic 54"/>
          <p:cNvGrpSpPr/>
          <p:nvPr/>
        </p:nvGrpSpPr>
        <p:grpSpPr>
          <a:xfrm>
            <a:off x="6948034" y="3625540"/>
            <a:ext cx="384400" cy="384400"/>
            <a:chOff x="6379157" y="4494616"/>
            <a:chExt cx="589280" cy="589280"/>
          </a:xfrm>
        </p:grpSpPr>
        <p:sp>
          <p:nvSpPr>
            <p:cNvPr id="66" name="Accent"/>
            <p:cNvSpPr/>
            <p:nvPr/>
          </p:nvSpPr>
          <p:spPr>
            <a:xfrm>
              <a:off x="6379157" y="4494616"/>
              <a:ext cx="589280" cy="589280"/>
            </a:xfrm>
            <a:custGeom>
              <a:avLst/>
              <a:gdLst/>
              <a:ahLst/>
              <a:cxnLst/>
              <a:rect l="0" t="0" r="10000" b="10000"/>
              <a:pathLst>
                <a:path w="10000" h="10000">
                  <a:moveTo>
                    <a:pt x="5000" y="5852"/>
                  </a:moveTo>
                  <a:lnTo>
                    <a:pt x="5232" y="6472"/>
                  </a:lnTo>
                  <a:lnTo>
                    <a:pt x="5883" y="6487"/>
                  </a:lnTo>
                  <a:lnTo>
                    <a:pt x="5372" y="6905"/>
                  </a:lnTo>
                  <a:lnTo>
                    <a:pt x="5542" y="7540"/>
                  </a:lnTo>
                  <a:lnTo>
                    <a:pt x="5000" y="7169"/>
                  </a:lnTo>
                  <a:lnTo>
                    <a:pt x="4458" y="7540"/>
                  </a:lnTo>
                  <a:lnTo>
                    <a:pt x="4628" y="6905"/>
                  </a:lnTo>
                  <a:lnTo>
                    <a:pt x="4117" y="6487"/>
                  </a:lnTo>
                  <a:lnTo>
                    <a:pt x="4768" y="6472"/>
                  </a:lnTo>
                  <a:lnTo>
                    <a:pt x="5000" y="5852"/>
                  </a:lnTo>
                  <a:close/>
                </a:path>
              </a:pathLst>
            </a:custGeom>
            <a:solidFill>
              <a:schemeClr val="accent1"/>
            </a:solidFill>
            <a:ln>
              <a:noFill/>
            </a:ln>
          </p:spPr>
          <p:txBody>
            <a:bodyPr/>
            <a:lstStyle/>
            <a:p>
              <a:endParaRPr/>
            </a:p>
          </p:txBody>
        </p:sp>
        <p:sp>
          <p:nvSpPr>
            <p:cNvPr id="67" name="Outline"/>
            <p:cNvSpPr/>
            <p:nvPr/>
          </p:nvSpPr>
          <p:spPr>
            <a:xfrm>
              <a:off x="6379157" y="4494616"/>
              <a:ext cx="589280" cy="589280"/>
            </a:xfrm>
            <a:custGeom>
              <a:avLst/>
              <a:gdLst/>
              <a:ahLst/>
              <a:cxnLst/>
              <a:rect l="0" t="0" r="10000" b="10000"/>
              <a:pathLst>
                <a:path w="10000" h="10000">
                  <a:moveTo>
                    <a:pt x="2448" y="8077"/>
                  </a:moveTo>
                  <a:lnTo>
                    <a:pt x="2232" y="8477"/>
                  </a:lnTo>
                  <a:lnTo>
                    <a:pt x="2149" y="8990"/>
                  </a:lnTo>
                  <a:lnTo>
                    <a:pt x="2141" y="9022"/>
                  </a:lnTo>
                  <a:lnTo>
                    <a:pt x="2130" y="9053"/>
                  </a:lnTo>
                  <a:lnTo>
                    <a:pt x="2115" y="9082"/>
                  </a:lnTo>
                  <a:lnTo>
                    <a:pt x="2096" y="9108"/>
                  </a:lnTo>
                  <a:lnTo>
                    <a:pt x="2073" y="9132"/>
                  </a:lnTo>
                  <a:lnTo>
                    <a:pt x="2048" y="9153"/>
                  </a:lnTo>
                  <a:lnTo>
                    <a:pt x="2020" y="9170"/>
                  </a:lnTo>
                  <a:lnTo>
                    <a:pt x="1991" y="9184"/>
                  </a:lnTo>
                  <a:lnTo>
                    <a:pt x="1959" y="9193"/>
                  </a:lnTo>
                  <a:lnTo>
                    <a:pt x="1927" y="9199"/>
                  </a:lnTo>
                  <a:lnTo>
                    <a:pt x="1894" y="9200"/>
                  </a:lnTo>
                  <a:lnTo>
                    <a:pt x="1862" y="9197"/>
                  </a:lnTo>
                  <a:lnTo>
                    <a:pt x="1830" y="9189"/>
                  </a:lnTo>
                  <a:lnTo>
                    <a:pt x="1799" y="9178"/>
                  </a:lnTo>
                  <a:lnTo>
                    <a:pt x="1770" y="9163"/>
                  </a:lnTo>
                  <a:lnTo>
                    <a:pt x="1744" y="9144"/>
                  </a:lnTo>
                  <a:lnTo>
                    <a:pt x="1720" y="9121"/>
                  </a:lnTo>
                  <a:lnTo>
                    <a:pt x="1699" y="9096"/>
                  </a:lnTo>
                  <a:lnTo>
                    <a:pt x="1682" y="9068"/>
                  </a:lnTo>
                  <a:lnTo>
                    <a:pt x="1668" y="9039"/>
                  </a:lnTo>
                  <a:lnTo>
                    <a:pt x="1659" y="9007"/>
                  </a:lnTo>
                  <a:lnTo>
                    <a:pt x="1653" y="8975"/>
                  </a:lnTo>
                  <a:lnTo>
                    <a:pt x="1652" y="8942"/>
                  </a:lnTo>
                  <a:lnTo>
                    <a:pt x="1655" y="8910"/>
                  </a:lnTo>
                  <a:lnTo>
                    <a:pt x="1746" y="8355"/>
                  </a:lnTo>
                  <a:lnTo>
                    <a:pt x="1752" y="8328"/>
                  </a:lnTo>
                  <a:lnTo>
                    <a:pt x="1760" y="8302"/>
                  </a:lnTo>
                  <a:lnTo>
                    <a:pt x="1772" y="8277"/>
                  </a:lnTo>
                  <a:lnTo>
                    <a:pt x="2025" y="7807"/>
                  </a:lnTo>
                  <a:lnTo>
                    <a:pt x="2045" y="7776"/>
                  </a:lnTo>
                  <a:lnTo>
                    <a:pt x="2069" y="7748"/>
                  </a:lnTo>
                  <a:lnTo>
                    <a:pt x="2458" y="7364"/>
                  </a:lnTo>
                  <a:lnTo>
                    <a:pt x="2480" y="7344"/>
                  </a:lnTo>
                  <a:lnTo>
                    <a:pt x="2505" y="7328"/>
                  </a:lnTo>
                  <a:lnTo>
                    <a:pt x="3002" y="7029"/>
                  </a:lnTo>
                  <a:lnTo>
                    <a:pt x="3044" y="7009"/>
                  </a:lnTo>
                  <a:lnTo>
                    <a:pt x="3622" y="6795"/>
                  </a:lnTo>
                  <a:lnTo>
                    <a:pt x="3659" y="6785"/>
                  </a:lnTo>
                  <a:lnTo>
                    <a:pt x="4291" y="6657"/>
                  </a:lnTo>
                  <a:lnTo>
                    <a:pt x="4325" y="6652"/>
                  </a:lnTo>
                  <a:lnTo>
                    <a:pt x="4984" y="6610"/>
                  </a:lnTo>
                  <a:lnTo>
                    <a:pt x="5016" y="6610"/>
                  </a:lnTo>
                  <a:lnTo>
                    <a:pt x="5675" y="6652"/>
                  </a:lnTo>
                  <a:lnTo>
                    <a:pt x="5709" y="6657"/>
                  </a:lnTo>
                  <a:lnTo>
                    <a:pt x="6341" y="6785"/>
                  </a:lnTo>
                  <a:lnTo>
                    <a:pt x="6378" y="6795"/>
                  </a:lnTo>
                  <a:lnTo>
                    <a:pt x="6956" y="7009"/>
                  </a:lnTo>
                  <a:lnTo>
                    <a:pt x="6998" y="7029"/>
                  </a:lnTo>
                  <a:lnTo>
                    <a:pt x="7495" y="7328"/>
                  </a:lnTo>
                  <a:lnTo>
                    <a:pt x="7520" y="7344"/>
                  </a:lnTo>
                  <a:lnTo>
                    <a:pt x="7542" y="7364"/>
                  </a:lnTo>
                  <a:lnTo>
                    <a:pt x="7931" y="7748"/>
                  </a:lnTo>
                  <a:lnTo>
                    <a:pt x="7955" y="7776"/>
                  </a:lnTo>
                  <a:lnTo>
                    <a:pt x="7975" y="7807"/>
                  </a:lnTo>
                  <a:lnTo>
                    <a:pt x="8228" y="8277"/>
                  </a:lnTo>
                  <a:lnTo>
                    <a:pt x="8240" y="8302"/>
                  </a:lnTo>
                  <a:lnTo>
                    <a:pt x="8248" y="8328"/>
                  </a:lnTo>
                  <a:lnTo>
                    <a:pt x="8254" y="8355"/>
                  </a:lnTo>
                  <a:lnTo>
                    <a:pt x="8345" y="8910"/>
                  </a:lnTo>
                  <a:lnTo>
                    <a:pt x="8348" y="8942"/>
                  </a:lnTo>
                  <a:lnTo>
                    <a:pt x="8347" y="8975"/>
                  </a:lnTo>
                  <a:lnTo>
                    <a:pt x="8341" y="9007"/>
                  </a:lnTo>
                  <a:lnTo>
                    <a:pt x="8332" y="9039"/>
                  </a:lnTo>
                  <a:lnTo>
                    <a:pt x="8318" y="9068"/>
                  </a:lnTo>
                  <a:lnTo>
                    <a:pt x="8301" y="9096"/>
                  </a:lnTo>
                  <a:lnTo>
                    <a:pt x="8280" y="9121"/>
                  </a:lnTo>
                  <a:lnTo>
                    <a:pt x="8256" y="9144"/>
                  </a:lnTo>
                  <a:lnTo>
                    <a:pt x="8230" y="9163"/>
                  </a:lnTo>
                  <a:lnTo>
                    <a:pt x="8201" y="9178"/>
                  </a:lnTo>
                  <a:lnTo>
                    <a:pt x="8170" y="9189"/>
                  </a:lnTo>
                  <a:lnTo>
                    <a:pt x="8138" y="9197"/>
                  </a:lnTo>
                  <a:lnTo>
                    <a:pt x="8106" y="9200"/>
                  </a:lnTo>
                  <a:lnTo>
                    <a:pt x="8073" y="9199"/>
                  </a:lnTo>
                  <a:lnTo>
                    <a:pt x="8041" y="9193"/>
                  </a:lnTo>
                  <a:lnTo>
                    <a:pt x="8009" y="9184"/>
                  </a:lnTo>
                  <a:lnTo>
                    <a:pt x="7980" y="9170"/>
                  </a:lnTo>
                  <a:lnTo>
                    <a:pt x="7952" y="9153"/>
                  </a:lnTo>
                  <a:lnTo>
                    <a:pt x="7927" y="9132"/>
                  </a:lnTo>
                  <a:lnTo>
                    <a:pt x="7904" y="9108"/>
                  </a:lnTo>
                  <a:lnTo>
                    <a:pt x="7885" y="9082"/>
                  </a:lnTo>
                  <a:lnTo>
                    <a:pt x="7870" y="9053"/>
                  </a:lnTo>
                  <a:lnTo>
                    <a:pt x="7859" y="9022"/>
                  </a:lnTo>
                  <a:lnTo>
                    <a:pt x="7851" y="8990"/>
                  </a:lnTo>
                  <a:lnTo>
                    <a:pt x="7768" y="8477"/>
                  </a:lnTo>
                  <a:lnTo>
                    <a:pt x="7552" y="8077"/>
                  </a:lnTo>
                  <a:lnTo>
                    <a:pt x="7212" y="7741"/>
                  </a:lnTo>
                  <a:lnTo>
                    <a:pt x="6761" y="7469"/>
                  </a:lnTo>
                  <a:lnTo>
                    <a:pt x="6223" y="7271"/>
                  </a:lnTo>
                  <a:lnTo>
                    <a:pt x="5626" y="7150"/>
                  </a:lnTo>
                  <a:lnTo>
                    <a:pt x="5000" y="7110"/>
                  </a:lnTo>
                  <a:lnTo>
                    <a:pt x="4374" y="7150"/>
                  </a:lnTo>
                  <a:lnTo>
                    <a:pt x="3777" y="7271"/>
                  </a:lnTo>
                  <a:lnTo>
                    <a:pt x="3239" y="7469"/>
                  </a:lnTo>
                  <a:lnTo>
                    <a:pt x="2788" y="7741"/>
                  </a:lnTo>
                  <a:lnTo>
                    <a:pt x="2448" y="8077"/>
                  </a:lnTo>
                  <a:close/>
                  <a:moveTo>
                    <a:pt x="6953" y="2685"/>
                  </a:moveTo>
                  <a:lnTo>
                    <a:pt x="6954" y="2749"/>
                  </a:lnTo>
                  <a:lnTo>
                    <a:pt x="6954" y="2759"/>
                  </a:lnTo>
                  <a:lnTo>
                    <a:pt x="6953" y="2823"/>
                  </a:lnTo>
                  <a:lnTo>
                    <a:pt x="6952" y="2832"/>
                  </a:lnTo>
                  <a:lnTo>
                    <a:pt x="6949" y="2896"/>
                  </a:lnTo>
                  <a:lnTo>
                    <a:pt x="6948" y="2905"/>
                  </a:lnTo>
                  <a:lnTo>
                    <a:pt x="6942" y="2969"/>
                  </a:lnTo>
                  <a:lnTo>
                    <a:pt x="6941" y="2978"/>
                  </a:lnTo>
                  <a:lnTo>
                    <a:pt x="6933" y="3041"/>
                  </a:lnTo>
                  <a:lnTo>
                    <a:pt x="6931" y="3050"/>
                  </a:lnTo>
                  <a:lnTo>
                    <a:pt x="6921" y="3113"/>
                  </a:lnTo>
                  <a:lnTo>
                    <a:pt x="6919" y="3122"/>
                  </a:lnTo>
                  <a:lnTo>
                    <a:pt x="6906" y="3184"/>
                  </a:lnTo>
                  <a:lnTo>
                    <a:pt x="6904" y="3194"/>
                  </a:lnTo>
                  <a:lnTo>
                    <a:pt x="6889" y="3255"/>
                  </a:lnTo>
                  <a:lnTo>
                    <a:pt x="6886" y="3264"/>
                  </a:lnTo>
                  <a:lnTo>
                    <a:pt x="6869" y="3325"/>
                  </a:lnTo>
                  <a:lnTo>
                    <a:pt x="6866" y="3334"/>
                  </a:lnTo>
                  <a:lnTo>
                    <a:pt x="6846" y="3395"/>
                  </a:lnTo>
                  <a:lnTo>
                    <a:pt x="6843" y="3403"/>
                  </a:lnTo>
                  <a:lnTo>
                    <a:pt x="6821" y="3463"/>
                  </a:lnTo>
                  <a:lnTo>
                    <a:pt x="6817" y="3472"/>
                  </a:lnTo>
                  <a:lnTo>
                    <a:pt x="6793" y="3530"/>
                  </a:lnTo>
                  <a:lnTo>
                    <a:pt x="6789" y="3539"/>
                  </a:lnTo>
                  <a:lnTo>
                    <a:pt x="6763" y="3597"/>
                  </a:lnTo>
                  <a:lnTo>
                    <a:pt x="6759" y="3605"/>
                  </a:lnTo>
                  <a:lnTo>
                    <a:pt x="6730" y="3662"/>
                  </a:lnTo>
                  <a:lnTo>
                    <a:pt x="6726" y="3671"/>
                  </a:lnTo>
                  <a:lnTo>
                    <a:pt x="6695" y="3727"/>
                  </a:lnTo>
                  <a:lnTo>
                    <a:pt x="6690" y="3735"/>
                  </a:lnTo>
                  <a:lnTo>
                    <a:pt x="6657" y="3790"/>
                  </a:lnTo>
                  <a:lnTo>
                    <a:pt x="6652" y="3798"/>
                  </a:lnTo>
                  <a:lnTo>
                    <a:pt x="6617" y="3851"/>
                  </a:lnTo>
                  <a:lnTo>
                    <a:pt x="6612" y="3859"/>
                  </a:lnTo>
                  <a:lnTo>
                    <a:pt x="6575" y="3911"/>
                  </a:lnTo>
                  <a:lnTo>
                    <a:pt x="6569" y="3919"/>
                  </a:lnTo>
                  <a:lnTo>
                    <a:pt x="6530" y="3969"/>
                  </a:lnTo>
                  <a:lnTo>
                    <a:pt x="6524" y="3976"/>
                  </a:lnTo>
                  <a:lnTo>
                    <a:pt x="6484" y="4025"/>
                  </a:lnTo>
                  <a:lnTo>
                    <a:pt x="6478" y="4032"/>
                  </a:lnTo>
                  <a:lnTo>
                    <a:pt x="6435" y="4080"/>
                  </a:lnTo>
                  <a:lnTo>
                    <a:pt x="6429" y="4087"/>
                  </a:lnTo>
                  <a:lnTo>
                    <a:pt x="6385" y="4132"/>
                  </a:lnTo>
                  <a:lnTo>
                    <a:pt x="6378" y="4139"/>
                  </a:lnTo>
                  <a:lnTo>
                    <a:pt x="6333" y="4183"/>
                  </a:lnTo>
                  <a:lnTo>
                    <a:pt x="6326" y="4189"/>
                  </a:lnTo>
                  <a:lnTo>
                    <a:pt x="6278" y="4232"/>
                  </a:lnTo>
                  <a:lnTo>
                    <a:pt x="6271" y="4238"/>
                  </a:lnTo>
                  <a:lnTo>
                    <a:pt x="6222" y="4278"/>
                  </a:lnTo>
                  <a:lnTo>
                    <a:pt x="6215" y="4284"/>
                  </a:lnTo>
                  <a:lnTo>
                    <a:pt x="6165" y="4323"/>
                  </a:lnTo>
                  <a:lnTo>
                    <a:pt x="6157" y="4329"/>
                  </a:lnTo>
                  <a:lnTo>
                    <a:pt x="6105" y="4366"/>
                  </a:lnTo>
                  <a:lnTo>
                    <a:pt x="6097" y="4371"/>
                  </a:lnTo>
                  <a:lnTo>
                    <a:pt x="6044" y="4406"/>
                  </a:lnTo>
                  <a:lnTo>
                    <a:pt x="6036" y="4411"/>
                  </a:lnTo>
                  <a:lnTo>
                    <a:pt x="5981" y="4444"/>
                  </a:lnTo>
                  <a:lnTo>
                    <a:pt x="5973" y="4449"/>
                  </a:lnTo>
                  <a:lnTo>
                    <a:pt x="5917" y="4480"/>
                  </a:lnTo>
                  <a:lnTo>
                    <a:pt x="5908" y="4484"/>
                  </a:lnTo>
                  <a:lnTo>
                    <a:pt x="5851" y="4513"/>
                  </a:lnTo>
                  <a:lnTo>
                    <a:pt x="5843" y="4517"/>
                  </a:lnTo>
                  <a:lnTo>
                    <a:pt x="5785" y="4543"/>
                  </a:lnTo>
                  <a:lnTo>
                    <a:pt x="5776" y="4547"/>
                  </a:lnTo>
                  <a:lnTo>
                    <a:pt x="5718" y="4571"/>
                  </a:lnTo>
                  <a:lnTo>
                    <a:pt x="5709" y="4575"/>
                  </a:lnTo>
                  <a:lnTo>
                    <a:pt x="5649" y="4597"/>
                  </a:lnTo>
                  <a:lnTo>
                    <a:pt x="5641" y="4600"/>
                  </a:lnTo>
                  <a:lnTo>
                    <a:pt x="5580" y="4620"/>
                  </a:lnTo>
                  <a:lnTo>
                    <a:pt x="5571" y="4623"/>
                  </a:lnTo>
                  <a:lnTo>
                    <a:pt x="5510" y="4640"/>
                  </a:lnTo>
                  <a:lnTo>
                    <a:pt x="5501" y="4643"/>
                  </a:lnTo>
                  <a:lnTo>
                    <a:pt x="5440" y="4658"/>
                  </a:lnTo>
                  <a:lnTo>
                    <a:pt x="5430" y="4660"/>
                  </a:lnTo>
                  <a:lnTo>
                    <a:pt x="5368" y="4673"/>
                  </a:lnTo>
                  <a:lnTo>
                    <a:pt x="5359" y="4675"/>
                  </a:lnTo>
                  <a:lnTo>
                    <a:pt x="5296" y="4685"/>
                  </a:lnTo>
                  <a:lnTo>
                    <a:pt x="5287" y="4687"/>
                  </a:lnTo>
                  <a:lnTo>
                    <a:pt x="5224" y="4695"/>
                  </a:lnTo>
                  <a:lnTo>
                    <a:pt x="5215" y="4696"/>
                  </a:lnTo>
                  <a:lnTo>
                    <a:pt x="5151" y="4702"/>
                  </a:lnTo>
                  <a:lnTo>
                    <a:pt x="5142" y="4703"/>
                  </a:lnTo>
                  <a:lnTo>
                    <a:pt x="5078" y="4706"/>
                  </a:lnTo>
                  <a:lnTo>
                    <a:pt x="5069" y="4707"/>
                  </a:lnTo>
                  <a:lnTo>
                    <a:pt x="5005" y="4708"/>
                  </a:lnTo>
                  <a:lnTo>
                    <a:pt x="4995" y="4708"/>
                  </a:lnTo>
                  <a:lnTo>
                    <a:pt x="4931" y="4707"/>
                  </a:lnTo>
                  <a:lnTo>
                    <a:pt x="4922" y="4706"/>
                  </a:lnTo>
                  <a:lnTo>
                    <a:pt x="4858" y="4703"/>
                  </a:lnTo>
                  <a:lnTo>
                    <a:pt x="4849" y="4702"/>
                  </a:lnTo>
                  <a:lnTo>
                    <a:pt x="4785" y="4696"/>
                  </a:lnTo>
                  <a:lnTo>
                    <a:pt x="4776" y="4695"/>
                  </a:lnTo>
                  <a:lnTo>
                    <a:pt x="4713" y="4687"/>
                  </a:lnTo>
                  <a:lnTo>
                    <a:pt x="4704" y="4685"/>
                  </a:lnTo>
                  <a:lnTo>
                    <a:pt x="4641" y="4675"/>
                  </a:lnTo>
                  <a:lnTo>
                    <a:pt x="4632" y="4673"/>
                  </a:lnTo>
                  <a:lnTo>
                    <a:pt x="4570" y="4660"/>
                  </a:lnTo>
                  <a:lnTo>
                    <a:pt x="4560" y="4658"/>
                  </a:lnTo>
                  <a:lnTo>
                    <a:pt x="4499" y="4643"/>
                  </a:lnTo>
                  <a:lnTo>
                    <a:pt x="4490" y="4640"/>
                  </a:lnTo>
                  <a:lnTo>
                    <a:pt x="4429" y="4623"/>
                  </a:lnTo>
                  <a:lnTo>
                    <a:pt x="4420" y="4620"/>
                  </a:lnTo>
                  <a:lnTo>
                    <a:pt x="4359" y="4600"/>
                  </a:lnTo>
                  <a:lnTo>
                    <a:pt x="4351" y="4597"/>
                  </a:lnTo>
                  <a:lnTo>
                    <a:pt x="4291" y="4575"/>
                  </a:lnTo>
                  <a:lnTo>
                    <a:pt x="4282" y="4571"/>
                  </a:lnTo>
                  <a:lnTo>
                    <a:pt x="4224" y="4547"/>
                  </a:lnTo>
                  <a:lnTo>
                    <a:pt x="4215" y="4543"/>
                  </a:lnTo>
                  <a:lnTo>
                    <a:pt x="4157" y="4517"/>
                  </a:lnTo>
                  <a:lnTo>
                    <a:pt x="4149" y="4513"/>
                  </a:lnTo>
                  <a:lnTo>
                    <a:pt x="4092" y="4484"/>
                  </a:lnTo>
                  <a:lnTo>
                    <a:pt x="4083" y="4480"/>
                  </a:lnTo>
                  <a:lnTo>
                    <a:pt x="4027" y="4449"/>
                  </a:lnTo>
                  <a:lnTo>
                    <a:pt x="4019" y="4444"/>
                  </a:lnTo>
                  <a:lnTo>
                    <a:pt x="3964" y="4411"/>
                  </a:lnTo>
                  <a:lnTo>
                    <a:pt x="3956" y="4406"/>
                  </a:lnTo>
                  <a:lnTo>
                    <a:pt x="3903" y="4371"/>
                  </a:lnTo>
                  <a:lnTo>
                    <a:pt x="3895" y="4366"/>
                  </a:lnTo>
                  <a:lnTo>
                    <a:pt x="3843" y="4329"/>
                  </a:lnTo>
                  <a:lnTo>
                    <a:pt x="3835" y="4323"/>
                  </a:lnTo>
                  <a:lnTo>
                    <a:pt x="3785" y="4284"/>
                  </a:lnTo>
                  <a:lnTo>
                    <a:pt x="3778" y="4278"/>
                  </a:lnTo>
                  <a:lnTo>
                    <a:pt x="3729" y="4238"/>
                  </a:lnTo>
                  <a:lnTo>
                    <a:pt x="3722" y="4232"/>
                  </a:lnTo>
                  <a:lnTo>
                    <a:pt x="3674" y="4189"/>
                  </a:lnTo>
                  <a:lnTo>
                    <a:pt x="3667" y="4183"/>
                  </a:lnTo>
                  <a:lnTo>
                    <a:pt x="3622" y="4139"/>
                  </a:lnTo>
                  <a:lnTo>
                    <a:pt x="3615" y="4132"/>
                  </a:lnTo>
                  <a:lnTo>
                    <a:pt x="3571" y="4087"/>
                  </a:lnTo>
                  <a:lnTo>
                    <a:pt x="3565" y="4080"/>
                  </a:lnTo>
                  <a:lnTo>
                    <a:pt x="3522" y="4032"/>
                  </a:lnTo>
                  <a:lnTo>
                    <a:pt x="3516" y="4025"/>
                  </a:lnTo>
                  <a:lnTo>
                    <a:pt x="3476" y="3976"/>
                  </a:lnTo>
                  <a:lnTo>
                    <a:pt x="3470" y="3969"/>
                  </a:lnTo>
                  <a:lnTo>
                    <a:pt x="3431" y="3919"/>
                  </a:lnTo>
                  <a:lnTo>
                    <a:pt x="3425" y="3911"/>
                  </a:lnTo>
                  <a:lnTo>
                    <a:pt x="3388" y="3859"/>
                  </a:lnTo>
                  <a:lnTo>
                    <a:pt x="3383" y="3851"/>
                  </a:lnTo>
                  <a:lnTo>
                    <a:pt x="3348" y="3798"/>
                  </a:lnTo>
                  <a:lnTo>
                    <a:pt x="3343" y="3790"/>
                  </a:lnTo>
                  <a:lnTo>
                    <a:pt x="3310" y="3735"/>
                  </a:lnTo>
                  <a:lnTo>
                    <a:pt x="3305" y="3727"/>
                  </a:lnTo>
                  <a:lnTo>
                    <a:pt x="3274" y="3671"/>
                  </a:lnTo>
                  <a:lnTo>
                    <a:pt x="3270" y="3662"/>
                  </a:lnTo>
                  <a:lnTo>
                    <a:pt x="3241" y="3605"/>
                  </a:lnTo>
                  <a:lnTo>
                    <a:pt x="3237" y="3597"/>
                  </a:lnTo>
                  <a:lnTo>
                    <a:pt x="3211" y="3539"/>
                  </a:lnTo>
                  <a:lnTo>
                    <a:pt x="3207" y="3530"/>
                  </a:lnTo>
                  <a:lnTo>
                    <a:pt x="3183" y="3472"/>
                  </a:lnTo>
                  <a:lnTo>
                    <a:pt x="3179" y="3463"/>
                  </a:lnTo>
                  <a:lnTo>
                    <a:pt x="3157" y="3403"/>
                  </a:lnTo>
                  <a:lnTo>
                    <a:pt x="3154" y="3395"/>
                  </a:lnTo>
                  <a:lnTo>
                    <a:pt x="3134" y="3334"/>
                  </a:lnTo>
                  <a:lnTo>
                    <a:pt x="3131" y="3325"/>
                  </a:lnTo>
                  <a:lnTo>
                    <a:pt x="3114" y="3264"/>
                  </a:lnTo>
                  <a:lnTo>
                    <a:pt x="3111" y="3255"/>
                  </a:lnTo>
                  <a:lnTo>
                    <a:pt x="3096" y="3194"/>
                  </a:lnTo>
                  <a:lnTo>
                    <a:pt x="3094" y="3184"/>
                  </a:lnTo>
                  <a:lnTo>
                    <a:pt x="3081" y="3122"/>
                  </a:lnTo>
                  <a:lnTo>
                    <a:pt x="3079" y="3113"/>
                  </a:lnTo>
                  <a:lnTo>
                    <a:pt x="3069" y="3050"/>
                  </a:lnTo>
                  <a:lnTo>
                    <a:pt x="3067" y="3041"/>
                  </a:lnTo>
                  <a:lnTo>
                    <a:pt x="3059" y="2978"/>
                  </a:lnTo>
                  <a:lnTo>
                    <a:pt x="3058" y="2969"/>
                  </a:lnTo>
                  <a:lnTo>
                    <a:pt x="3052" y="2905"/>
                  </a:lnTo>
                  <a:lnTo>
                    <a:pt x="3051" y="2896"/>
                  </a:lnTo>
                  <a:lnTo>
                    <a:pt x="3048" y="2832"/>
                  </a:lnTo>
                  <a:lnTo>
                    <a:pt x="3047" y="2823"/>
                  </a:lnTo>
                  <a:lnTo>
                    <a:pt x="3046" y="2759"/>
                  </a:lnTo>
                  <a:lnTo>
                    <a:pt x="3046" y="2749"/>
                  </a:lnTo>
                  <a:lnTo>
                    <a:pt x="3047" y="2685"/>
                  </a:lnTo>
                  <a:lnTo>
                    <a:pt x="3048" y="2676"/>
                  </a:lnTo>
                  <a:lnTo>
                    <a:pt x="3051" y="2612"/>
                  </a:lnTo>
                  <a:lnTo>
                    <a:pt x="3052" y="2603"/>
                  </a:lnTo>
                  <a:lnTo>
                    <a:pt x="3058" y="2539"/>
                  </a:lnTo>
                  <a:lnTo>
                    <a:pt x="3059" y="2530"/>
                  </a:lnTo>
                  <a:lnTo>
                    <a:pt x="3067" y="2467"/>
                  </a:lnTo>
                  <a:lnTo>
                    <a:pt x="3069" y="2458"/>
                  </a:lnTo>
                  <a:lnTo>
                    <a:pt x="3079" y="2395"/>
                  </a:lnTo>
                  <a:lnTo>
                    <a:pt x="3081" y="2386"/>
                  </a:lnTo>
                  <a:lnTo>
                    <a:pt x="3094" y="2324"/>
                  </a:lnTo>
                  <a:lnTo>
                    <a:pt x="3096" y="2314"/>
                  </a:lnTo>
                  <a:lnTo>
                    <a:pt x="3111" y="2253"/>
                  </a:lnTo>
                  <a:lnTo>
                    <a:pt x="3114" y="2244"/>
                  </a:lnTo>
                  <a:lnTo>
                    <a:pt x="3131" y="2183"/>
                  </a:lnTo>
                  <a:lnTo>
                    <a:pt x="3134" y="2174"/>
                  </a:lnTo>
                  <a:lnTo>
                    <a:pt x="3154" y="2113"/>
                  </a:lnTo>
                  <a:lnTo>
                    <a:pt x="3157" y="2105"/>
                  </a:lnTo>
                  <a:lnTo>
                    <a:pt x="3179" y="2045"/>
                  </a:lnTo>
                  <a:lnTo>
                    <a:pt x="3183" y="2036"/>
                  </a:lnTo>
                  <a:lnTo>
                    <a:pt x="3207" y="1978"/>
                  </a:lnTo>
                  <a:lnTo>
                    <a:pt x="3211" y="1969"/>
                  </a:lnTo>
                  <a:lnTo>
                    <a:pt x="3237" y="1911"/>
                  </a:lnTo>
                  <a:lnTo>
                    <a:pt x="3241" y="1903"/>
                  </a:lnTo>
                  <a:lnTo>
                    <a:pt x="3270" y="1846"/>
                  </a:lnTo>
                  <a:lnTo>
                    <a:pt x="3274" y="1837"/>
                  </a:lnTo>
                  <a:lnTo>
                    <a:pt x="3305" y="1781"/>
                  </a:lnTo>
                  <a:lnTo>
                    <a:pt x="3310" y="1773"/>
                  </a:lnTo>
                  <a:lnTo>
                    <a:pt x="3343" y="1718"/>
                  </a:lnTo>
                  <a:lnTo>
                    <a:pt x="3348" y="1710"/>
                  </a:lnTo>
                  <a:lnTo>
                    <a:pt x="3383" y="1657"/>
                  </a:lnTo>
                  <a:lnTo>
                    <a:pt x="3388" y="1649"/>
                  </a:lnTo>
                  <a:lnTo>
                    <a:pt x="3425" y="1597"/>
                  </a:lnTo>
                  <a:lnTo>
                    <a:pt x="3431" y="1589"/>
                  </a:lnTo>
                  <a:lnTo>
                    <a:pt x="3470" y="1539"/>
                  </a:lnTo>
                  <a:lnTo>
                    <a:pt x="3476" y="1532"/>
                  </a:lnTo>
                  <a:lnTo>
                    <a:pt x="3516" y="1483"/>
                  </a:lnTo>
                  <a:lnTo>
                    <a:pt x="3522" y="1476"/>
                  </a:lnTo>
                  <a:lnTo>
                    <a:pt x="3565" y="1428"/>
                  </a:lnTo>
                  <a:lnTo>
                    <a:pt x="3571" y="1421"/>
                  </a:lnTo>
                  <a:lnTo>
                    <a:pt x="3615" y="1376"/>
                  </a:lnTo>
                  <a:lnTo>
                    <a:pt x="3622" y="1369"/>
                  </a:lnTo>
                  <a:lnTo>
                    <a:pt x="3667" y="1325"/>
                  </a:lnTo>
                  <a:lnTo>
                    <a:pt x="3674" y="1319"/>
                  </a:lnTo>
                  <a:lnTo>
                    <a:pt x="3722" y="1276"/>
                  </a:lnTo>
                  <a:lnTo>
                    <a:pt x="3729" y="1270"/>
                  </a:lnTo>
                  <a:lnTo>
                    <a:pt x="3778" y="1230"/>
                  </a:lnTo>
                  <a:lnTo>
                    <a:pt x="3785" y="1224"/>
                  </a:lnTo>
                  <a:lnTo>
                    <a:pt x="3835" y="1185"/>
                  </a:lnTo>
                  <a:lnTo>
                    <a:pt x="3843" y="1179"/>
                  </a:lnTo>
                  <a:lnTo>
                    <a:pt x="3895" y="1142"/>
                  </a:lnTo>
                  <a:lnTo>
                    <a:pt x="3903" y="1137"/>
                  </a:lnTo>
                  <a:lnTo>
                    <a:pt x="3956" y="1102"/>
                  </a:lnTo>
                  <a:lnTo>
                    <a:pt x="3964" y="1097"/>
                  </a:lnTo>
                  <a:lnTo>
                    <a:pt x="4019" y="1064"/>
                  </a:lnTo>
                  <a:lnTo>
                    <a:pt x="4027" y="1059"/>
                  </a:lnTo>
                  <a:lnTo>
                    <a:pt x="4083" y="1028"/>
                  </a:lnTo>
                  <a:lnTo>
                    <a:pt x="4092" y="1024"/>
                  </a:lnTo>
                  <a:lnTo>
                    <a:pt x="4149" y="995"/>
                  </a:lnTo>
                  <a:lnTo>
                    <a:pt x="4157" y="991"/>
                  </a:lnTo>
                  <a:lnTo>
                    <a:pt x="4215" y="965"/>
                  </a:lnTo>
                  <a:lnTo>
                    <a:pt x="4224" y="961"/>
                  </a:lnTo>
                  <a:lnTo>
                    <a:pt x="4282" y="937"/>
                  </a:lnTo>
                  <a:lnTo>
                    <a:pt x="4291" y="933"/>
                  </a:lnTo>
                  <a:lnTo>
                    <a:pt x="4351" y="911"/>
                  </a:lnTo>
                  <a:lnTo>
                    <a:pt x="4359" y="908"/>
                  </a:lnTo>
                  <a:lnTo>
                    <a:pt x="4420" y="888"/>
                  </a:lnTo>
                  <a:lnTo>
                    <a:pt x="4429" y="885"/>
                  </a:lnTo>
                  <a:lnTo>
                    <a:pt x="4490" y="868"/>
                  </a:lnTo>
                  <a:lnTo>
                    <a:pt x="4499" y="865"/>
                  </a:lnTo>
                  <a:lnTo>
                    <a:pt x="4560" y="850"/>
                  </a:lnTo>
                  <a:lnTo>
                    <a:pt x="4570" y="848"/>
                  </a:lnTo>
                  <a:lnTo>
                    <a:pt x="4632" y="835"/>
                  </a:lnTo>
                  <a:lnTo>
                    <a:pt x="4641" y="833"/>
                  </a:lnTo>
                  <a:lnTo>
                    <a:pt x="4704" y="823"/>
                  </a:lnTo>
                  <a:lnTo>
                    <a:pt x="4713" y="821"/>
                  </a:lnTo>
                  <a:lnTo>
                    <a:pt x="4776" y="813"/>
                  </a:lnTo>
                  <a:lnTo>
                    <a:pt x="4785" y="812"/>
                  </a:lnTo>
                  <a:lnTo>
                    <a:pt x="4849" y="806"/>
                  </a:lnTo>
                  <a:lnTo>
                    <a:pt x="4858" y="805"/>
                  </a:lnTo>
                  <a:lnTo>
                    <a:pt x="4922" y="802"/>
                  </a:lnTo>
                  <a:lnTo>
                    <a:pt x="4931" y="801"/>
                  </a:lnTo>
                  <a:lnTo>
                    <a:pt x="4995" y="800"/>
                  </a:lnTo>
                  <a:lnTo>
                    <a:pt x="5005" y="800"/>
                  </a:lnTo>
                  <a:lnTo>
                    <a:pt x="5069" y="801"/>
                  </a:lnTo>
                  <a:lnTo>
                    <a:pt x="5078" y="802"/>
                  </a:lnTo>
                  <a:lnTo>
                    <a:pt x="5142" y="805"/>
                  </a:lnTo>
                  <a:lnTo>
                    <a:pt x="5151" y="806"/>
                  </a:lnTo>
                  <a:lnTo>
                    <a:pt x="5215" y="812"/>
                  </a:lnTo>
                  <a:lnTo>
                    <a:pt x="5224" y="813"/>
                  </a:lnTo>
                  <a:lnTo>
                    <a:pt x="5287" y="821"/>
                  </a:lnTo>
                  <a:lnTo>
                    <a:pt x="5296" y="823"/>
                  </a:lnTo>
                  <a:lnTo>
                    <a:pt x="5359" y="833"/>
                  </a:lnTo>
                  <a:lnTo>
                    <a:pt x="5368" y="835"/>
                  </a:lnTo>
                  <a:lnTo>
                    <a:pt x="5430" y="848"/>
                  </a:lnTo>
                  <a:lnTo>
                    <a:pt x="5440" y="850"/>
                  </a:lnTo>
                  <a:lnTo>
                    <a:pt x="5501" y="865"/>
                  </a:lnTo>
                  <a:lnTo>
                    <a:pt x="5510" y="868"/>
                  </a:lnTo>
                  <a:lnTo>
                    <a:pt x="5571" y="885"/>
                  </a:lnTo>
                  <a:lnTo>
                    <a:pt x="5580" y="888"/>
                  </a:lnTo>
                  <a:lnTo>
                    <a:pt x="5641" y="908"/>
                  </a:lnTo>
                  <a:lnTo>
                    <a:pt x="5649" y="911"/>
                  </a:lnTo>
                  <a:lnTo>
                    <a:pt x="5709" y="933"/>
                  </a:lnTo>
                  <a:lnTo>
                    <a:pt x="5718" y="937"/>
                  </a:lnTo>
                  <a:lnTo>
                    <a:pt x="5776" y="961"/>
                  </a:lnTo>
                  <a:lnTo>
                    <a:pt x="5785" y="965"/>
                  </a:lnTo>
                  <a:lnTo>
                    <a:pt x="5843" y="991"/>
                  </a:lnTo>
                  <a:lnTo>
                    <a:pt x="5851" y="995"/>
                  </a:lnTo>
                  <a:lnTo>
                    <a:pt x="5908" y="1024"/>
                  </a:lnTo>
                  <a:lnTo>
                    <a:pt x="5917" y="1028"/>
                  </a:lnTo>
                  <a:lnTo>
                    <a:pt x="5973" y="1059"/>
                  </a:lnTo>
                  <a:lnTo>
                    <a:pt x="5981" y="1064"/>
                  </a:lnTo>
                  <a:lnTo>
                    <a:pt x="6036" y="1097"/>
                  </a:lnTo>
                  <a:lnTo>
                    <a:pt x="6044" y="1102"/>
                  </a:lnTo>
                  <a:lnTo>
                    <a:pt x="6097" y="1137"/>
                  </a:lnTo>
                  <a:lnTo>
                    <a:pt x="6105" y="1142"/>
                  </a:lnTo>
                  <a:lnTo>
                    <a:pt x="6157" y="1179"/>
                  </a:lnTo>
                  <a:lnTo>
                    <a:pt x="6165" y="1185"/>
                  </a:lnTo>
                  <a:lnTo>
                    <a:pt x="6215" y="1224"/>
                  </a:lnTo>
                  <a:lnTo>
                    <a:pt x="6222" y="1230"/>
                  </a:lnTo>
                  <a:lnTo>
                    <a:pt x="6271" y="1270"/>
                  </a:lnTo>
                  <a:lnTo>
                    <a:pt x="6278" y="1276"/>
                  </a:lnTo>
                  <a:lnTo>
                    <a:pt x="6326" y="1319"/>
                  </a:lnTo>
                  <a:lnTo>
                    <a:pt x="6333" y="1325"/>
                  </a:lnTo>
                  <a:lnTo>
                    <a:pt x="6378" y="1369"/>
                  </a:lnTo>
                  <a:lnTo>
                    <a:pt x="6385" y="1376"/>
                  </a:lnTo>
                  <a:lnTo>
                    <a:pt x="6429" y="1421"/>
                  </a:lnTo>
                  <a:lnTo>
                    <a:pt x="6435" y="1428"/>
                  </a:lnTo>
                  <a:lnTo>
                    <a:pt x="6478" y="1476"/>
                  </a:lnTo>
                  <a:lnTo>
                    <a:pt x="6484" y="1483"/>
                  </a:lnTo>
                  <a:lnTo>
                    <a:pt x="6524" y="1532"/>
                  </a:lnTo>
                  <a:lnTo>
                    <a:pt x="6530" y="1539"/>
                  </a:lnTo>
                  <a:lnTo>
                    <a:pt x="6569" y="1589"/>
                  </a:lnTo>
                  <a:lnTo>
                    <a:pt x="6575" y="1597"/>
                  </a:lnTo>
                  <a:lnTo>
                    <a:pt x="6612" y="1649"/>
                  </a:lnTo>
                  <a:lnTo>
                    <a:pt x="6617" y="1657"/>
                  </a:lnTo>
                  <a:lnTo>
                    <a:pt x="6652" y="1710"/>
                  </a:lnTo>
                  <a:lnTo>
                    <a:pt x="6657" y="1718"/>
                  </a:lnTo>
                  <a:lnTo>
                    <a:pt x="6690" y="1773"/>
                  </a:lnTo>
                  <a:lnTo>
                    <a:pt x="6695" y="1781"/>
                  </a:lnTo>
                  <a:lnTo>
                    <a:pt x="6726" y="1837"/>
                  </a:lnTo>
                  <a:lnTo>
                    <a:pt x="6730" y="1846"/>
                  </a:lnTo>
                  <a:lnTo>
                    <a:pt x="6759" y="1903"/>
                  </a:lnTo>
                  <a:lnTo>
                    <a:pt x="6763" y="1911"/>
                  </a:lnTo>
                  <a:lnTo>
                    <a:pt x="6789" y="1969"/>
                  </a:lnTo>
                  <a:lnTo>
                    <a:pt x="6793" y="1978"/>
                  </a:lnTo>
                  <a:lnTo>
                    <a:pt x="6817" y="2036"/>
                  </a:lnTo>
                  <a:lnTo>
                    <a:pt x="6821" y="2045"/>
                  </a:lnTo>
                  <a:lnTo>
                    <a:pt x="6843" y="2105"/>
                  </a:lnTo>
                  <a:lnTo>
                    <a:pt x="6846" y="2113"/>
                  </a:lnTo>
                  <a:lnTo>
                    <a:pt x="6866" y="2174"/>
                  </a:lnTo>
                  <a:lnTo>
                    <a:pt x="6869" y="2183"/>
                  </a:lnTo>
                  <a:lnTo>
                    <a:pt x="6886" y="2244"/>
                  </a:lnTo>
                  <a:lnTo>
                    <a:pt x="6889" y="2253"/>
                  </a:lnTo>
                  <a:lnTo>
                    <a:pt x="6904" y="2314"/>
                  </a:lnTo>
                  <a:lnTo>
                    <a:pt x="6906" y="2324"/>
                  </a:lnTo>
                  <a:lnTo>
                    <a:pt x="6919" y="2386"/>
                  </a:lnTo>
                  <a:lnTo>
                    <a:pt x="6921" y="2395"/>
                  </a:lnTo>
                  <a:lnTo>
                    <a:pt x="6931" y="2458"/>
                  </a:lnTo>
                  <a:lnTo>
                    <a:pt x="6933" y="2467"/>
                  </a:lnTo>
                  <a:lnTo>
                    <a:pt x="6941" y="2530"/>
                  </a:lnTo>
                  <a:lnTo>
                    <a:pt x="6942" y="2539"/>
                  </a:lnTo>
                  <a:lnTo>
                    <a:pt x="6948" y="2603"/>
                  </a:lnTo>
                  <a:lnTo>
                    <a:pt x="6949" y="2612"/>
                  </a:lnTo>
                  <a:lnTo>
                    <a:pt x="6952" y="2676"/>
                  </a:lnTo>
                  <a:lnTo>
                    <a:pt x="6953" y="2685"/>
                  </a:lnTo>
                  <a:close/>
                  <a:moveTo>
                    <a:pt x="6453" y="2809"/>
                  </a:moveTo>
                  <a:lnTo>
                    <a:pt x="6454" y="2754"/>
                  </a:lnTo>
                  <a:lnTo>
                    <a:pt x="6453" y="2699"/>
                  </a:lnTo>
                  <a:lnTo>
                    <a:pt x="6450" y="2645"/>
                  </a:lnTo>
                  <a:lnTo>
                    <a:pt x="6445" y="2591"/>
                  </a:lnTo>
                  <a:lnTo>
                    <a:pt x="6438" y="2537"/>
                  </a:lnTo>
                  <a:lnTo>
                    <a:pt x="6429" y="2483"/>
                  </a:lnTo>
                  <a:lnTo>
                    <a:pt x="6417" y="2430"/>
                  </a:lnTo>
                  <a:lnTo>
                    <a:pt x="6404" y="2378"/>
                  </a:lnTo>
                  <a:lnTo>
                    <a:pt x="6389" y="2326"/>
                  </a:lnTo>
                  <a:lnTo>
                    <a:pt x="6372" y="2274"/>
                  </a:lnTo>
                  <a:lnTo>
                    <a:pt x="6354" y="2223"/>
                  </a:lnTo>
                  <a:lnTo>
                    <a:pt x="6333" y="2173"/>
                  </a:lnTo>
                  <a:lnTo>
                    <a:pt x="6310" y="2123"/>
                  </a:lnTo>
                  <a:lnTo>
                    <a:pt x="6286" y="2075"/>
                  </a:lnTo>
                  <a:lnTo>
                    <a:pt x="6259" y="2027"/>
                  </a:lnTo>
                  <a:lnTo>
                    <a:pt x="6231" y="1980"/>
                  </a:lnTo>
                  <a:lnTo>
                    <a:pt x="6201" y="1935"/>
                  </a:lnTo>
                  <a:lnTo>
                    <a:pt x="6170" y="1890"/>
                  </a:lnTo>
                  <a:lnTo>
                    <a:pt x="6137" y="1847"/>
                  </a:lnTo>
                  <a:lnTo>
                    <a:pt x="6102" y="1805"/>
                  </a:lnTo>
                  <a:lnTo>
                    <a:pt x="6066" y="1765"/>
                  </a:lnTo>
                  <a:lnTo>
                    <a:pt x="6028" y="1726"/>
                  </a:lnTo>
                  <a:lnTo>
                    <a:pt x="5989" y="1688"/>
                  </a:lnTo>
                  <a:lnTo>
                    <a:pt x="5949" y="1652"/>
                  </a:lnTo>
                  <a:lnTo>
                    <a:pt x="5907" y="1617"/>
                  </a:lnTo>
                  <a:lnTo>
                    <a:pt x="5864" y="1584"/>
                  </a:lnTo>
                  <a:lnTo>
                    <a:pt x="5819" y="1553"/>
                  </a:lnTo>
                  <a:lnTo>
                    <a:pt x="5774" y="1523"/>
                  </a:lnTo>
                  <a:lnTo>
                    <a:pt x="5727" y="1495"/>
                  </a:lnTo>
                  <a:lnTo>
                    <a:pt x="5679" y="1468"/>
                  </a:lnTo>
                  <a:lnTo>
                    <a:pt x="5631" y="1444"/>
                  </a:lnTo>
                  <a:lnTo>
                    <a:pt x="5581" y="1421"/>
                  </a:lnTo>
                  <a:lnTo>
                    <a:pt x="5531" y="1400"/>
                  </a:lnTo>
                  <a:lnTo>
                    <a:pt x="5480" y="1382"/>
                  </a:lnTo>
                  <a:lnTo>
                    <a:pt x="5428" y="1365"/>
                  </a:lnTo>
                  <a:lnTo>
                    <a:pt x="5376" y="1350"/>
                  </a:lnTo>
                  <a:lnTo>
                    <a:pt x="5324" y="1337"/>
                  </a:lnTo>
                  <a:lnTo>
                    <a:pt x="5271" y="1325"/>
                  </a:lnTo>
                  <a:lnTo>
                    <a:pt x="5217" y="1316"/>
                  </a:lnTo>
                  <a:lnTo>
                    <a:pt x="5163" y="1309"/>
                  </a:lnTo>
                  <a:lnTo>
                    <a:pt x="5109" y="1304"/>
                  </a:lnTo>
                  <a:lnTo>
                    <a:pt x="5055" y="1301"/>
                  </a:lnTo>
                  <a:lnTo>
                    <a:pt x="5000" y="1300"/>
                  </a:lnTo>
                  <a:lnTo>
                    <a:pt x="4945" y="1301"/>
                  </a:lnTo>
                  <a:lnTo>
                    <a:pt x="4891" y="1304"/>
                  </a:lnTo>
                  <a:lnTo>
                    <a:pt x="4837" y="1309"/>
                  </a:lnTo>
                  <a:lnTo>
                    <a:pt x="4783" y="1316"/>
                  </a:lnTo>
                  <a:lnTo>
                    <a:pt x="4729" y="1325"/>
                  </a:lnTo>
                  <a:lnTo>
                    <a:pt x="4676" y="1337"/>
                  </a:lnTo>
                  <a:lnTo>
                    <a:pt x="4624" y="1350"/>
                  </a:lnTo>
                  <a:lnTo>
                    <a:pt x="4572" y="1365"/>
                  </a:lnTo>
                  <a:lnTo>
                    <a:pt x="4520" y="1382"/>
                  </a:lnTo>
                  <a:lnTo>
                    <a:pt x="4469" y="1400"/>
                  </a:lnTo>
                  <a:lnTo>
                    <a:pt x="4419" y="1421"/>
                  </a:lnTo>
                  <a:lnTo>
                    <a:pt x="4369" y="1444"/>
                  </a:lnTo>
                  <a:lnTo>
                    <a:pt x="4321" y="1468"/>
                  </a:lnTo>
                  <a:lnTo>
                    <a:pt x="4273" y="1495"/>
                  </a:lnTo>
                  <a:lnTo>
                    <a:pt x="4226" y="1523"/>
                  </a:lnTo>
                  <a:lnTo>
                    <a:pt x="4181" y="1553"/>
                  </a:lnTo>
                  <a:lnTo>
                    <a:pt x="4136" y="1584"/>
                  </a:lnTo>
                  <a:lnTo>
                    <a:pt x="4093" y="1617"/>
                  </a:lnTo>
                  <a:lnTo>
                    <a:pt x="4051" y="1652"/>
                  </a:lnTo>
                  <a:lnTo>
                    <a:pt x="4011" y="1688"/>
                  </a:lnTo>
                  <a:lnTo>
                    <a:pt x="3972" y="1726"/>
                  </a:lnTo>
                  <a:lnTo>
                    <a:pt x="3934" y="1765"/>
                  </a:lnTo>
                  <a:lnTo>
                    <a:pt x="3898" y="1805"/>
                  </a:lnTo>
                  <a:lnTo>
                    <a:pt x="3863" y="1847"/>
                  </a:lnTo>
                  <a:lnTo>
                    <a:pt x="3830" y="1890"/>
                  </a:lnTo>
                  <a:lnTo>
                    <a:pt x="3799" y="1935"/>
                  </a:lnTo>
                  <a:lnTo>
                    <a:pt x="3769" y="1980"/>
                  </a:lnTo>
                  <a:lnTo>
                    <a:pt x="3741" y="2027"/>
                  </a:lnTo>
                  <a:lnTo>
                    <a:pt x="3714" y="2075"/>
                  </a:lnTo>
                  <a:lnTo>
                    <a:pt x="3690" y="2123"/>
                  </a:lnTo>
                  <a:lnTo>
                    <a:pt x="3667" y="2173"/>
                  </a:lnTo>
                  <a:lnTo>
                    <a:pt x="3646" y="2223"/>
                  </a:lnTo>
                  <a:lnTo>
                    <a:pt x="3628" y="2274"/>
                  </a:lnTo>
                  <a:lnTo>
                    <a:pt x="3611" y="2326"/>
                  </a:lnTo>
                  <a:lnTo>
                    <a:pt x="3596" y="2378"/>
                  </a:lnTo>
                  <a:lnTo>
                    <a:pt x="3583" y="2430"/>
                  </a:lnTo>
                  <a:lnTo>
                    <a:pt x="3571" y="2483"/>
                  </a:lnTo>
                  <a:lnTo>
                    <a:pt x="3562" y="2537"/>
                  </a:lnTo>
                  <a:lnTo>
                    <a:pt x="3555" y="2591"/>
                  </a:lnTo>
                  <a:lnTo>
                    <a:pt x="3550" y="2645"/>
                  </a:lnTo>
                  <a:lnTo>
                    <a:pt x="3547" y="2699"/>
                  </a:lnTo>
                  <a:lnTo>
                    <a:pt x="3546" y="2754"/>
                  </a:lnTo>
                  <a:lnTo>
                    <a:pt x="3547" y="2809"/>
                  </a:lnTo>
                  <a:lnTo>
                    <a:pt x="3550" y="2863"/>
                  </a:lnTo>
                  <a:lnTo>
                    <a:pt x="3555" y="2917"/>
                  </a:lnTo>
                  <a:lnTo>
                    <a:pt x="3562" y="2971"/>
                  </a:lnTo>
                  <a:lnTo>
                    <a:pt x="3571" y="3025"/>
                  </a:lnTo>
                  <a:lnTo>
                    <a:pt x="3583" y="3078"/>
                  </a:lnTo>
                  <a:lnTo>
                    <a:pt x="3596" y="3130"/>
                  </a:lnTo>
                  <a:lnTo>
                    <a:pt x="3611" y="3182"/>
                  </a:lnTo>
                  <a:lnTo>
                    <a:pt x="3628" y="3234"/>
                  </a:lnTo>
                  <a:lnTo>
                    <a:pt x="3646" y="3285"/>
                  </a:lnTo>
                  <a:lnTo>
                    <a:pt x="3667" y="3335"/>
                  </a:lnTo>
                  <a:lnTo>
                    <a:pt x="3690" y="3385"/>
                  </a:lnTo>
                  <a:lnTo>
                    <a:pt x="3714" y="3433"/>
                  </a:lnTo>
                  <a:lnTo>
                    <a:pt x="3741" y="3481"/>
                  </a:lnTo>
                  <a:lnTo>
                    <a:pt x="3769" y="3528"/>
                  </a:lnTo>
                  <a:lnTo>
                    <a:pt x="3799" y="3573"/>
                  </a:lnTo>
                  <a:lnTo>
                    <a:pt x="3830" y="3618"/>
                  </a:lnTo>
                  <a:lnTo>
                    <a:pt x="3863" y="3661"/>
                  </a:lnTo>
                  <a:lnTo>
                    <a:pt x="3898" y="3703"/>
                  </a:lnTo>
                  <a:lnTo>
                    <a:pt x="3934" y="3743"/>
                  </a:lnTo>
                  <a:lnTo>
                    <a:pt x="3972" y="3782"/>
                  </a:lnTo>
                  <a:lnTo>
                    <a:pt x="4011" y="3820"/>
                  </a:lnTo>
                  <a:lnTo>
                    <a:pt x="4051" y="3856"/>
                  </a:lnTo>
                  <a:lnTo>
                    <a:pt x="4093" y="3891"/>
                  </a:lnTo>
                  <a:lnTo>
                    <a:pt x="4136" y="3924"/>
                  </a:lnTo>
                  <a:lnTo>
                    <a:pt x="4181" y="3955"/>
                  </a:lnTo>
                  <a:lnTo>
                    <a:pt x="4226" y="3985"/>
                  </a:lnTo>
                  <a:lnTo>
                    <a:pt x="4273" y="4013"/>
                  </a:lnTo>
                  <a:lnTo>
                    <a:pt x="4321" y="4040"/>
                  </a:lnTo>
                  <a:lnTo>
                    <a:pt x="4369" y="4064"/>
                  </a:lnTo>
                  <a:lnTo>
                    <a:pt x="4419" y="4087"/>
                  </a:lnTo>
                  <a:lnTo>
                    <a:pt x="4469" y="4108"/>
                  </a:lnTo>
                  <a:lnTo>
                    <a:pt x="4520" y="4126"/>
                  </a:lnTo>
                  <a:lnTo>
                    <a:pt x="4572" y="4143"/>
                  </a:lnTo>
                  <a:lnTo>
                    <a:pt x="4624" y="4158"/>
                  </a:lnTo>
                  <a:lnTo>
                    <a:pt x="4676" y="4171"/>
                  </a:lnTo>
                  <a:lnTo>
                    <a:pt x="4729" y="4183"/>
                  </a:lnTo>
                  <a:lnTo>
                    <a:pt x="4783" y="4192"/>
                  </a:lnTo>
                  <a:lnTo>
                    <a:pt x="4837" y="4199"/>
                  </a:lnTo>
                  <a:lnTo>
                    <a:pt x="4891" y="4204"/>
                  </a:lnTo>
                  <a:lnTo>
                    <a:pt x="4945" y="4207"/>
                  </a:lnTo>
                  <a:lnTo>
                    <a:pt x="5000" y="4208"/>
                  </a:lnTo>
                  <a:lnTo>
                    <a:pt x="5055" y="4207"/>
                  </a:lnTo>
                  <a:lnTo>
                    <a:pt x="5109" y="4204"/>
                  </a:lnTo>
                  <a:lnTo>
                    <a:pt x="5163" y="4199"/>
                  </a:lnTo>
                  <a:lnTo>
                    <a:pt x="5217" y="4192"/>
                  </a:lnTo>
                  <a:lnTo>
                    <a:pt x="5271" y="4183"/>
                  </a:lnTo>
                  <a:lnTo>
                    <a:pt x="5324" y="4171"/>
                  </a:lnTo>
                  <a:lnTo>
                    <a:pt x="5376" y="4158"/>
                  </a:lnTo>
                  <a:lnTo>
                    <a:pt x="5428" y="4143"/>
                  </a:lnTo>
                  <a:lnTo>
                    <a:pt x="5480" y="4126"/>
                  </a:lnTo>
                  <a:lnTo>
                    <a:pt x="5531" y="4108"/>
                  </a:lnTo>
                  <a:lnTo>
                    <a:pt x="5581" y="4087"/>
                  </a:lnTo>
                  <a:lnTo>
                    <a:pt x="5631" y="4064"/>
                  </a:lnTo>
                  <a:lnTo>
                    <a:pt x="5679" y="4040"/>
                  </a:lnTo>
                  <a:lnTo>
                    <a:pt x="5727" y="4013"/>
                  </a:lnTo>
                  <a:lnTo>
                    <a:pt x="5774" y="3985"/>
                  </a:lnTo>
                  <a:lnTo>
                    <a:pt x="5819" y="3955"/>
                  </a:lnTo>
                  <a:lnTo>
                    <a:pt x="5864" y="3924"/>
                  </a:lnTo>
                  <a:lnTo>
                    <a:pt x="5907" y="3891"/>
                  </a:lnTo>
                  <a:lnTo>
                    <a:pt x="5949" y="3856"/>
                  </a:lnTo>
                  <a:lnTo>
                    <a:pt x="5989" y="3820"/>
                  </a:lnTo>
                  <a:lnTo>
                    <a:pt x="6028" y="3782"/>
                  </a:lnTo>
                  <a:lnTo>
                    <a:pt x="6066" y="3743"/>
                  </a:lnTo>
                  <a:lnTo>
                    <a:pt x="6102" y="3703"/>
                  </a:lnTo>
                  <a:lnTo>
                    <a:pt x="6137" y="3661"/>
                  </a:lnTo>
                  <a:lnTo>
                    <a:pt x="6170" y="3618"/>
                  </a:lnTo>
                  <a:lnTo>
                    <a:pt x="6201" y="3573"/>
                  </a:lnTo>
                  <a:lnTo>
                    <a:pt x="6231" y="3528"/>
                  </a:lnTo>
                  <a:lnTo>
                    <a:pt x="6259" y="3481"/>
                  </a:lnTo>
                  <a:lnTo>
                    <a:pt x="6286" y="3433"/>
                  </a:lnTo>
                  <a:lnTo>
                    <a:pt x="6310" y="3385"/>
                  </a:lnTo>
                  <a:lnTo>
                    <a:pt x="6333" y="3335"/>
                  </a:lnTo>
                  <a:lnTo>
                    <a:pt x="6354" y="3285"/>
                  </a:lnTo>
                  <a:lnTo>
                    <a:pt x="6372" y="3234"/>
                  </a:lnTo>
                  <a:lnTo>
                    <a:pt x="6389" y="3182"/>
                  </a:lnTo>
                  <a:lnTo>
                    <a:pt x="6404" y="3130"/>
                  </a:lnTo>
                  <a:lnTo>
                    <a:pt x="6417" y="3078"/>
                  </a:lnTo>
                  <a:lnTo>
                    <a:pt x="6429" y="3025"/>
                  </a:lnTo>
                  <a:lnTo>
                    <a:pt x="6438" y="2971"/>
                  </a:lnTo>
                  <a:lnTo>
                    <a:pt x="6445" y="2917"/>
                  </a:lnTo>
                  <a:lnTo>
                    <a:pt x="6450" y="2863"/>
                  </a:lnTo>
                  <a:lnTo>
                    <a:pt x="6453" y="2809"/>
                  </a:lnTo>
                  <a:close/>
                </a:path>
              </a:pathLst>
            </a:custGeom>
            <a:solidFill>
              <a:schemeClr val="accent1">
                <a:lumMod val="50000"/>
              </a:schemeClr>
            </a:solidFill>
            <a:ln>
              <a:noFill/>
            </a:ln>
          </p:spPr>
          <p:txBody>
            <a:bodyPr/>
            <a:lstStyle/>
            <a:p>
              <a:endParaRPr/>
            </a:p>
          </p:txBody>
        </p:sp>
      </p:grpSp>
      <p:sp>
        <p:nvSpPr>
          <p:cNvPr id="57" name="Oval 56">
            <a:extLst>
              <a:ext uri="{FF2B5EF4-FFF2-40B4-BE49-F238E27FC236}">
                <a16:creationId xmlns:a16="http://schemas.microsoft.com/office/drawing/2014/main" id="{4DC57AE1-9E6B-46FD-98B8-A74C4408159B}"/>
              </a:ext>
            </a:extLst>
          </p:cNvPr>
          <p:cNvSpPr/>
          <p:nvPr/>
        </p:nvSpPr>
        <p:spPr>
          <a:xfrm>
            <a:off x="6853920" y="4391461"/>
            <a:ext cx="572630" cy="57263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Arial" panose="020B0604020202020204" pitchFamily="34" charset="0"/>
            </a:endParaRPr>
          </a:p>
        </p:txBody>
      </p:sp>
      <p:grpSp>
        <p:nvGrpSpPr>
          <p:cNvPr id="68" name="Graphic 57"/>
          <p:cNvGrpSpPr/>
          <p:nvPr/>
        </p:nvGrpSpPr>
        <p:grpSpPr>
          <a:xfrm>
            <a:off x="6948034" y="4485575"/>
            <a:ext cx="384400" cy="384400"/>
            <a:chOff x="10888678" y="861060"/>
            <a:chExt cx="633600" cy="633600"/>
          </a:xfrm>
        </p:grpSpPr>
        <p:sp>
          <p:nvSpPr>
            <p:cNvPr id="69" name="Accent"/>
            <p:cNvSpPr/>
            <p:nvPr/>
          </p:nvSpPr>
          <p:spPr>
            <a:xfrm>
              <a:off x="10888678" y="861060"/>
              <a:ext cx="633600" cy="633600"/>
            </a:xfrm>
            <a:custGeom>
              <a:avLst/>
              <a:gdLst/>
              <a:ahLst/>
              <a:cxnLst/>
              <a:rect l="0" t="0" r="10000" b="10000"/>
              <a:pathLst>
                <a:path w="10000" h="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chemeClr val="accent1"/>
            </a:solidFill>
            <a:ln>
              <a:noFill/>
            </a:ln>
          </p:spPr>
          <p:txBody>
            <a:bodyPr/>
            <a:lstStyle/>
            <a:p>
              <a:endParaRPr/>
            </a:p>
          </p:txBody>
        </p:sp>
        <p:sp>
          <p:nvSpPr>
            <p:cNvPr id="70" name="Outline"/>
            <p:cNvSpPr/>
            <p:nvPr/>
          </p:nvSpPr>
          <p:spPr>
            <a:xfrm>
              <a:off x="10888678" y="861060"/>
              <a:ext cx="633600" cy="633600"/>
            </a:xfrm>
            <a:custGeom>
              <a:avLst/>
              <a:gdLst/>
              <a:ahLst/>
              <a:cxnLst/>
              <a:rect l="0" t="0" r="10000" b="10000"/>
              <a:pathLst>
                <a:path w="10000" h="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chemeClr val="accent1">
                <a:lumMod val="50000"/>
              </a:schemeClr>
            </a:solidFill>
            <a:ln>
              <a:noFill/>
            </a:ln>
          </p:spPr>
          <p:txBody>
            <a:bodyPr/>
            <a:lstStyle/>
            <a:p>
              <a:endParaRPr/>
            </a:p>
          </p:txBody>
        </p:sp>
      </p:grpSp>
      <p:sp>
        <p:nvSpPr>
          <p:cNvPr id="60" name="Oval 59">
            <a:extLst>
              <a:ext uri="{FF2B5EF4-FFF2-40B4-BE49-F238E27FC236}">
                <a16:creationId xmlns:a16="http://schemas.microsoft.com/office/drawing/2014/main" id="{D41E6C9A-98F0-4743-A846-238B18E75E5F}"/>
              </a:ext>
            </a:extLst>
          </p:cNvPr>
          <p:cNvSpPr/>
          <p:nvPr/>
        </p:nvSpPr>
        <p:spPr>
          <a:xfrm>
            <a:off x="6853920" y="5251495"/>
            <a:ext cx="572630" cy="57263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algn="ctr">
              <a:lnSpc>
                <a:spcPct val="95000"/>
              </a:lnSpc>
            </a:pPr>
            <a:endParaRPr lang="en-US" kern="0" dirty="0">
              <a:solidFill>
                <a:schemeClr val="bg1"/>
              </a:solidFill>
              <a:latin typeface="Arial" panose="020B0604020202020204" pitchFamily="34" charset="0"/>
            </a:endParaRPr>
          </a:p>
        </p:txBody>
      </p:sp>
      <p:grpSp>
        <p:nvGrpSpPr>
          <p:cNvPr id="71" name="Graphic 60"/>
          <p:cNvGrpSpPr/>
          <p:nvPr/>
        </p:nvGrpSpPr>
        <p:grpSpPr>
          <a:xfrm>
            <a:off x="6948034" y="5345609"/>
            <a:ext cx="384400" cy="384400"/>
            <a:chOff x="10888678" y="1760267"/>
            <a:chExt cx="633600" cy="633600"/>
          </a:xfrm>
        </p:grpSpPr>
        <p:sp>
          <p:nvSpPr>
            <p:cNvPr id="72" name="Accent"/>
            <p:cNvSpPr/>
            <p:nvPr/>
          </p:nvSpPr>
          <p:spPr>
            <a:xfrm>
              <a:off x="10888678" y="1760267"/>
              <a:ext cx="633600" cy="633600"/>
            </a:xfrm>
            <a:custGeom>
              <a:avLst/>
              <a:gdLst/>
              <a:ahLst/>
              <a:cxnLst/>
              <a:rect l="0" t="0" r="10000" b="10000"/>
              <a:pathLst>
                <a:path w="10000" h="10000">
                  <a:moveTo>
                    <a:pt x="5000" y="4127"/>
                  </a:moveTo>
                  <a:lnTo>
                    <a:pt x="4631" y="3856"/>
                  </a:lnTo>
                  <a:lnTo>
                    <a:pt x="4317" y="3589"/>
                  </a:lnTo>
                  <a:lnTo>
                    <a:pt x="4056" y="3326"/>
                  </a:lnTo>
                  <a:lnTo>
                    <a:pt x="3846" y="3072"/>
                  </a:lnTo>
                  <a:lnTo>
                    <a:pt x="3685" y="2830"/>
                  </a:lnTo>
                  <a:lnTo>
                    <a:pt x="3570" y="2601"/>
                  </a:lnTo>
                  <a:lnTo>
                    <a:pt x="3501" y="2388"/>
                  </a:lnTo>
                  <a:lnTo>
                    <a:pt x="3475" y="2195"/>
                  </a:lnTo>
                  <a:lnTo>
                    <a:pt x="3490" y="2024"/>
                  </a:lnTo>
                  <a:lnTo>
                    <a:pt x="3544" y="1878"/>
                  </a:lnTo>
                  <a:lnTo>
                    <a:pt x="3635" y="1760"/>
                  </a:lnTo>
                  <a:lnTo>
                    <a:pt x="3762" y="1672"/>
                  </a:lnTo>
                  <a:lnTo>
                    <a:pt x="3922" y="1617"/>
                  </a:lnTo>
                  <a:lnTo>
                    <a:pt x="4114" y="1598"/>
                  </a:lnTo>
                  <a:lnTo>
                    <a:pt x="4226" y="1605"/>
                  </a:lnTo>
                  <a:lnTo>
                    <a:pt x="4331" y="1623"/>
                  </a:lnTo>
                  <a:lnTo>
                    <a:pt x="4431" y="1653"/>
                  </a:lnTo>
                  <a:lnTo>
                    <a:pt x="4523" y="1692"/>
                  </a:lnTo>
                  <a:lnTo>
                    <a:pt x="4609" y="1740"/>
                  </a:lnTo>
                  <a:lnTo>
                    <a:pt x="4687" y="1794"/>
                  </a:lnTo>
                  <a:lnTo>
                    <a:pt x="4757" y="1854"/>
                  </a:lnTo>
                  <a:lnTo>
                    <a:pt x="4819" y="1918"/>
                  </a:lnTo>
                  <a:lnTo>
                    <a:pt x="4873" y="1985"/>
                  </a:lnTo>
                  <a:lnTo>
                    <a:pt x="4918" y="2053"/>
                  </a:lnTo>
                  <a:lnTo>
                    <a:pt x="4953" y="2122"/>
                  </a:lnTo>
                  <a:lnTo>
                    <a:pt x="4979" y="2189"/>
                  </a:lnTo>
                  <a:lnTo>
                    <a:pt x="4995" y="2254"/>
                  </a:lnTo>
                  <a:lnTo>
                    <a:pt x="5000" y="2315"/>
                  </a:lnTo>
                  <a:lnTo>
                    <a:pt x="5005" y="2254"/>
                  </a:lnTo>
                  <a:lnTo>
                    <a:pt x="5021" y="2189"/>
                  </a:lnTo>
                  <a:lnTo>
                    <a:pt x="5047" y="2122"/>
                  </a:lnTo>
                  <a:lnTo>
                    <a:pt x="5082" y="2053"/>
                  </a:lnTo>
                  <a:lnTo>
                    <a:pt x="5127" y="1985"/>
                  </a:lnTo>
                  <a:lnTo>
                    <a:pt x="5181" y="1918"/>
                  </a:lnTo>
                  <a:lnTo>
                    <a:pt x="5243" y="1854"/>
                  </a:lnTo>
                  <a:lnTo>
                    <a:pt x="5313" y="1794"/>
                  </a:lnTo>
                  <a:lnTo>
                    <a:pt x="5391" y="1740"/>
                  </a:lnTo>
                  <a:lnTo>
                    <a:pt x="5477" y="1692"/>
                  </a:lnTo>
                  <a:lnTo>
                    <a:pt x="5569" y="1653"/>
                  </a:lnTo>
                  <a:lnTo>
                    <a:pt x="5669" y="1623"/>
                  </a:lnTo>
                  <a:lnTo>
                    <a:pt x="5774" y="1605"/>
                  </a:lnTo>
                  <a:lnTo>
                    <a:pt x="5886" y="1598"/>
                  </a:lnTo>
                  <a:lnTo>
                    <a:pt x="6078" y="1617"/>
                  </a:lnTo>
                  <a:lnTo>
                    <a:pt x="6238" y="1672"/>
                  </a:lnTo>
                  <a:lnTo>
                    <a:pt x="6365" y="1760"/>
                  </a:lnTo>
                  <a:lnTo>
                    <a:pt x="6456" y="1878"/>
                  </a:lnTo>
                  <a:lnTo>
                    <a:pt x="6510" y="2024"/>
                  </a:lnTo>
                  <a:lnTo>
                    <a:pt x="6525" y="2195"/>
                  </a:lnTo>
                  <a:lnTo>
                    <a:pt x="6499" y="2388"/>
                  </a:lnTo>
                  <a:lnTo>
                    <a:pt x="6430" y="2601"/>
                  </a:lnTo>
                  <a:lnTo>
                    <a:pt x="6315" y="2830"/>
                  </a:lnTo>
                  <a:lnTo>
                    <a:pt x="6154" y="3072"/>
                  </a:lnTo>
                  <a:lnTo>
                    <a:pt x="5944" y="3326"/>
                  </a:lnTo>
                  <a:lnTo>
                    <a:pt x="5683" y="3589"/>
                  </a:lnTo>
                  <a:lnTo>
                    <a:pt x="5369" y="3856"/>
                  </a:lnTo>
                  <a:lnTo>
                    <a:pt x="5000" y="4127"/>
                  </a:lnTo>
                  <a:close/>
                </a:path>
              </a:pathLst>
            </a:custGeom>
            <a:solidFill>
              <a:schemeClr val="accent1"/>
            </a:solidFill>
            <a:ln>
              <a:noFill/>
            </a:ln>
          </p:spPr>
          <p:txBody>
            <a:bodyPr/>
            <a:lstStyle/>
            <a:p>
              <a:endParaRPr/>
            </a:p>
          </p:txBody>
        </p:sp>
        <p:sp>
          <p:nvSpPr>
            <p:cNvPr id="73" name="Outline"/>
            <p:cNvSpPr/>
            <p:nvPr/>
          </p:nvSpPr>
          <p:spPr>
            <a:xfrm>
              <a:off x="10888678" y="1760267"/>
              <a:ext cx="633600" cy="633600"/>
            </a:xfrm>
            <a:custGeom>
              <a:avLst/>
              <a:gdLst/>
              <a:ahLst/>
              <a:cxnLst/>
              <a:rect l="0" t="0" r="10000" b="10000"/>
              <a:pathLst>
                <a:path w="10000" h="10000">
                  <a:moveTo>
                    <a:pt x="1142" y="5507"/>
                  </a:moveTo>
                  <a:lnTo>
                    <a:pt x="1135" y="5468"/>
                  </a:lnTo>
                  <a:lnTo>
                    <a:pt x="1101" y="5033"/>
                  </a:lnTo>
                  <a:lnTo>
                    <a:pt x="1101" y="4992"/>
                  </a:lnTo>
                  <a:lnTo>
                    <a:pt x="1116" y="4807"/>
                  </a:lnTo>
                  <a:lnTo>
                    <a:pt x="1124" y="4763"/>
                  </a:lnTo>
                  <a:lnTo>
                    <a:pt x="1168" y="4599"/>
                  </a:lnTo>
                  <a:lnTo>
                    <a:pt x="1184" y="4554"/>
                  </a:lnTo>
                  <a:lnTo>
                    <a:pt x="1253" y="4412"/>
                  </a:lnTo>
                  <a:lnTo>
                    <a:pt x="1279" y="4370"/>
                  </a:lnTo>
                  <a:lnTo>
                    <a:pt x="1369" y="4249"/>
                  </a:lnTo>
                  <a:lnTo>
                    <a:pt x="1385" y="4231"/>
                  </a:lnTo>
                  <a:lnTo>
                    <a:pt x="1403" y="4213"/>
                  </a:lnTo>
                  <a:lnTo>
                    <a:pt x="1511" y="4116"/>
                  </a:lnTo>
                  <a:lnTo>
                    <a:pt x="1551" y="4087"/>
                  </a:lnTo>
                  <a:lnTo>
                    <a:pt x="1675" y="4015"/>
                  </a:lnTo>
                  <a:lnTo>
                    <a:pt x="1718" y="3994"/>
                  </a:lnTo>
                  <a:lnTo>
                    <a:pt x="1853" y="3947"/>
                  </a:lnTo>
                  <a:lnTo>
                    <a:pt x="1899" y="3935"/>
                  </a:lnTo>
                  <a:lnTo>
                    <a:pt x="2042" y="3913"/>
                  </a:lnTo>
                  <a:lnTo>
                    <a:pt x="2088" y="3911"/>
                  </a:lnTo>
                  <a:lnTo>
                    <a:pt x="2236" y="3916"/>
                  </a:lnTo>
                  <a:lnTo>
                    <a:pt x="2281" y="3921"/>
                  </a:lnTo>
                  <a:lnTo>
                    <a:pt x="2430" y="3954"/>
                  </a:lnTo>
                  <a:lnTo>
                    <a:pt x="2472" y="3967"/>
                  </a:lnTo>
                  <a:lnTo>
                    <a:pt x="2619" y="4028"/>
                  </a:lnTo>
                  <a:lnTo>
                    <a:pt x="2658" y="4049"/>
                  </a:lnTo>
                  <a:lnTo>
                    <a:pt x="2798" y="4139"/>
                  </a:lnTo>
                  <a:lnTo>
                    <a:pt x="2832" y="4165"/>
                  </a:lnTo>
                  <a:lnTo>
                    <a:pt x="2964" y="4286"/>
                  </a:lnTo>
                  <a:lnTo>
                    <a:pt x="2992" y="4316"/>
                  </a:lnTo>
                  <a:lnTo>
                    <a:pt x="3105" y="4461"/>
                  </a:lnTo>
                  <a:lnTo>
                    <a:pt x="4329" y="5806"/>
                  </a:lnTo>
                  <a:lnTo>
                    <a:pt x="5000" y="5806"/>
                  </a:lnTo>
                  <a:lnTo>
                    <a:pt x="5671" y="5806"/>
                  </a:lnTo>
                  <a:lnTo>
                    <a:pt x="6895" y="4461"/>
                  </a:lnTo>
                  <a:lnTo>
                    <a:pt x="7008" y="4316"/>
                  </a:lnTo>
                  <a:lnTo>
                    <a:pt x="7036" y="4286"/>
                  </a:lnTo>
                  <a:lnTo>
                    <a:pt x="7168" y="4165"/>
                  </a:lnTo>
                  <a:lnTo>
                    <a:pt x="7202" y="4139"/>
                  </a:lnTo>
                  <a:lnTo>
                    <a:pt x="7342" y="4049"/>
                  </a:lnTo>
                  <a:lnTo>
                    <a:pt x="7381" y="4028"/>
                  </a:lnTo>
                  <a:lnTo>
                    <a:pt x="7528" y="3967"/>
                  </a:lnTo>
                  <a:lnTo>
                    <a:pt x="7570" y="3954"/>
                  </a:lnTo>
                  <a:lnTo>
                    <a:pt x="7719" y="3921"/>
                  </a:lnTo>
                  <a:lnTo>
                    <a:pt x="7764" y="3916"/>
                  </a:lnTo>
                  <a:lnTo>
                    <a:pt x="7912" y="3911"/>
                  </a:lnTo>
                  <a:lnTo>
                    <a:pt x="7958" y="3913"/>
                  </a:lnTo>
                  <a:lnTo>
                    <a:pt x="8101" y="3935"/>
                  </a:lnTo>
                  <a:lnTo>
                    <a:pt x="8147" y="3947"/>
                  </a:lnTo>
                  <a:lnTo>
                    <a:pt x="8282" y="3994"/>
                  </a:lnTo>
                  <a:lnTo>
                    <a:pt x="8325" y="4015"/>
                  </a:lnTo>
                  <a:lnTo>
                    <a:pt x="8449" y="4087"/>
                  </a:lnTo>
                  <a:lnTo>
                    <a:pt x="8489" y="4116"/>
                  </a:lnTo>
                  <a:lnTo>
                    <a:pt x="8597" y="4213"/>
                  </a:lnTo>
                  <a:lnTo>
                    <a:pt x="8615" y="4231"/>
                  </a:lnTo>
                  <a:lnTo>
                    <a:pt x="8631" y="4249"/>
                  </a:lnTo>
                  <a:lnTo>
                    <a:pt x="8721" y="4370"/>
                  </a:lnTo>
                  <a:lnTo>
                    <a:pt x="8747" y="4412"/>
                  </a:lnTo>
                  <a:lnTo>
                    <a:pt x="8816" y="4554"/>
                  </a:lnTo>
                  <a:lnTo>
                    <a:pt x="8832" y="4599"/>
                  </a:lnTo>
                  <a:lnTo>
                    <a:pt x="8876" y="4763"/>
                  </a:lnTo>
                  <a:lnTo>
                    <a:pt x="8884" y="4807"/>
                  </a:lnTo>
                  <a:lnTo>
                    <a:pt x="8899" y="4992"/>
                  </a:lnTo>
                  <a:lnTo>
                    <a:pt x="8899" y="5033"/>
                  </a:lnTo>
                  <a:lnTo>
                    <a:pt x="8865" y="5468"/>
                  </a:lnTo>
                  <a:lnTo>
                    <a:pt x="8858" y="5507"/>
                  </a:lnTo>
                  <a:lnTo>
                    <a:pt x="8759" y="5916"/>
                  </a:lnTo>
                  <a:lnTo>
                    <a:pt x="8748" y="5952"/>
                  </a:lnTo>
                  <a:lnTo>
                    <a:pt x="8592" y="6335"/>
                  </a:lnTo>
                  <a:lnTo>
                    <a:pt x="8577" y="6366"/>
                  </a:lnTo>
                  <a:lnTo>
                    <a:pt x="8371" y="6722"/>
                  </a:lnTo>
                  <a:lnTo>
                    <a:pt x="8354" y="6748"/>
                  </a:lnTo>
                  <a:lnTo>
                    <a:pt x="8106" y="7076"/>
                  </a:lnTo>
                  <a:lnTo>
                    <a:pt x="8088" y="7097"/>
                  </a:lnTo>
                  <a:lnTo>
                    <a:pt x="7805" y="7395"/>
                  </a:lnTo>
                  <a:lnTo>
                    <a:pt x="7787" y="7412"/>
                  </a:lnTo>
                  <a:lnTo>
                    <a:pt x="7477" y="7679"/>
                  </a:lnTo>
                  <a:lnTo>
                    <a:pt x="7459" y="7693"/>
                  </a:lnTo>
                  <a:lnTo>
                    <a:pt x="7129" y="7929"/>
                  </a:lnTo>
                  <a:lnTo>
                    <a:pt x="7111" y="7940"/>
                  </a:lnTo>
                  <a:lnTo>
                    <a:pt x="6769" y="8142"/>
                  </a:lnTo>
                  <a:lnTo>
                    <a:pt x="6750" y="8152"/>
                  </a:lnTo>
                  <a:lnTo>
                    <a:pt x="6403" y="8320"/>
                  </a:lnTo>
                  <a:lnTo>
                    <a:pt x="6383" y="8328"/>
                  </a:lnTo>
                  <a:lnTo>
                    <a:pt x="6038" y="8461"/>
                  </a:lnTo>
                  <a:lnTo>
                    <a:pt x="6017" y="8468"/>
                  </a:lnTo>
                  <a:lnTo>
                    <a:pt x="5682" y="8564"/>
                  </a:lnTo>
                  <a:lnTo>
                    <a:pt x="5658" y="8570"/>
                  </a:lnTo>
                  <a:lnTo>
                    <a:pt x="5339" y="8628"/>
                  </a:lnTo>
                  <a:lnTo>
                    <a:pt x="5311" y="8632"/>
                  </a:lnTo>
                  <a:lnTo>
                    <a:pt x="5017" y="8651"/>
                  </a:lnTo>
                  <a:lnTo>
                    <a:pt x="4983" y="8651"/>
                  </a:lnTo>
                  <a:lnTo>
                    <a:pt x="4689" y="8632"/>
                  </a:lnTo>
                  <a:lnTo>
                    <a:pt x="4661" y="8628"/>
                  </a:lnTo>
                  <a:lnTo>
                    <a:pt x="4342" y="8570"/>
                  </a:lnTo>
                  <a:lnTo>
                    <a:pt x="4318" y="8564"/>
                  </a:lnTo>
                  <a:lnTo>
                    <a:pt x="3983" y="8468"/>
                  </a:lnTo>
                  <a:lnTo>
                    <a:pt x="3962" y="8461"/>
                  </a:lnTo>
                  <a:lnTo>
                    <a:pt x="3617" y="8328"/>
                  </a:lnTo>
                  <a:lnTo>
                    <a:pt x="3597" y="8320"/>
                  </a:lnTo>
                  <a:lnTo>
                    <a:pt x="3250" y="8152"/>
                  </a:lnTo>
                  <a:lnTo>
                    <a:pt x="3231" y="8142"/>
                  </a:lnTo>
                  <a:lnTo>
                    <a:pt x="2889" y="7940"/>
                  </a:lnTo>
                  <a:lnTo>
                    <a:pt x="2871" y="7929"/>
                  </a:lnTo>
                  <a:lnTo>
                    <a:pt x="2541" y="7693"/>
                  </a:lnTo>
                  <a:lnTo>
                    <a:pt x="2523" y="7679"/>
                  </a:lnTo>
                  <a:lnTo>
                    <a:pt x="2213" y="7412"/>
                  </a:lnTo>
                  <a:lnTo>
                    <a:pt x="2195" y="7395"/>
                  </a:lnTo>
                  <a:lnTo>
                    <a:pt x="1912" y="7097"/>
                  </a:lnTo>
                  <a:lnTo>
                    <a:pt x="1894" y="7076"/>
                  </a:lnTo>
                  <a:lnTo>
                    <a:pt x="1646" y="6748"/>
                  </a:lnTo>
                  <a:lnTo>
                    <a:pt x="1629" y="6722"/>
                  </a:lnTo>
                  <a:lnTo>
                    <a:pt x="1423" y="6366"/>
                  </a:lnTo>
                  <a:lnTo>
                    <a:pt x="1408" y="6335"/>
                  </a:lnTo>
                  <a:lnTo>
                    <a:pt x="1252" y="5952"/>
                  </a:lnTo>
                  <a:lnTo>
                    <a:pt x="1241" y="5916"/>
                  </a:lnTo>
                  <a:lnTo>
                    <a:pt x="1142" y="5507"/>
                  </a:lnTo>
                  <a:close/>
                  <a:moveTo>
                    <a:pt x="5817" y="6304"/>
                  </a:moveTo>
                  <a:lnTo>
                    <a:pt x="5782" y="6306"/>
                  </a:lnTo>
                  <a:lnTo>
                    <a:pt x="5250" y="6306"/>
                  </a:lnTo>
                  <a:lnTo>
                    <a:pt x="5250" y="8135"/>
                  </a:lnTo>
                  <a:lnTo>
                    <a:pt x="5263" y="8134"/>
                  </a:lnTo>
                  <a:lnTo>
                    <a:pt x="5556" y="8080"/>
                  </a:lnTo>
                  <a:lnTo>
                    <a:pt x="5869" y="7990"/>
                  </a:lnTo>
                  <a:lnTo>
                    <a:pt x="6195" y="7865"/>
                  </a:lnTo>
                  <a:lnTo>
                    <a:pt x="6523" y="7707"/>
                  </a:lnTo>
                  <a:lnTo>
                    <a:pt x="6848" y="7515"/>
                  </a:lnTo>
                  <a:lnTo>
                    <a:pt x="7160" y="7293"/>
                  </a:lnTo>
                  <a:lnTo>
                    <a:pt x="7451" y="7041"/>
                  </a:lnTo>
                  <a:lnTo>
                    <a:pt x="7716" y="6763"/>
                  </a:lnTo>
                  <a:lnTo>
                    <a:pt x="7946" y="6459"/>
                  </a:lnTo>
                  <a:lnTo>
                    <a:pt x="8135" y="6131"/>
                  </a:lnTo>
                  <a:lnTo>
                    <a:pt x="8278" y="5781"/>
                  </a:lnTo>
                  <a:lnTo>
                    <a:pt x="8368" y="5408"/>
                  </a:lnTo>
                  <a:lnTo>
                    <a:pt x="8399" y="5013"/>
                  </a:lnTo>
                  <a:lnTo>
                    <a:pt x="8387" y="4871"/>
                  </a:lnTo>
                  <a:lnTo>
                    <a:pt x="8355" y="4750"/>
                  </a:lnTo>
                  <a:lnTo>
                    <a:pt x="8307" y="4651"/>
                  </a:lnTo>
                  <a:lnTo>
                    <a:pt x="8246" y="4570"/>
                  </a:lnTo>
                  <a:lnTo>
                    <a:pt x="8174" y="4506"/>
                  </a:lnTo>
                  <a:lnTo>
                    <a:pt x="8092" y="4458"/>
                  </a:lnTo>
                  <a:lnTo>
                    <a:pt x="8002" y="4426"/>
                  </a:lnTo>
                  <a:lnTo>
                    <a:pt x="7906" y="4411"/>
                  </a:lnTo>
                  <a:lnTo>
                    <a:pt x="7804" y="4414"/>
                  </a:lnTo>
                  <a:lnTo>
                    <a:pt x="7699" y="4437"/>
                  </a:lnTo>
                  <a:lnTo>
                    <a:pt x="7594" y="4481"/>
                  </a:lnTo>
                  <a:lnTo>
                    <a:pt x="7490" y="4548"/>
                  </a:lnTo>
                  <a:lnTo>
                    <a:pt x="7389" y="4641"/>
                  </a:lnTo>
                  <a:lnTo>
                    <a:pt x="7283" y="4776"/>
                  </a:lnTo>
                  <a:lnTo>
                    <a:pt x="7271" y="4790"/>
                  </a:lnTo>
                  <a:lnTo>
                    <a:pt x="5967" y="6224"/>
                  </a:lnTo>
                  <a:lnTo>
                    <a:pt x="5942" y="6248"/>
                  </a:lnTo>
                  <a:lnTo>
                    <a:pt x="5914" y="6268"/>
                  </a:lnTo>
                  <a:lnTo>
                    <a:pt x="5883" y="6285"/>
                  </a:lnTo>
                  <a:lnTo>
                    <a:pt x="5851" y="6296"/>
                  </a:lnTo>
                  <a:lnTo>
                    <a:pt x="5817" y="6304"/>
                  </a:lnTo>
                  <a:close/>
                  <a:moveTo>
                    <a:pt x="1645" y="4750"/>
                  </a:moveTo>
                  <a:lnTo>
                    <a:pt x="1613" y="4871"/>
                  </a:lnTo>
                  <a:lnTo>
                    <a:pt x="1601" y="5013"/>
                  </a:lnTo>
                  <a:lnTo>
                    <a:pt x="1632" y="5408"/>
                  </a:lnTo>
                  <a:lnTo>
                    <a:pt x="1722" y="5781"/>
                  </a:lnTo>
                  <a:lnTo>
                    <a:pt x="1865" y="6131"/>
                  </a:lnTo>
                  <a:lnTo>
                    <a:pt x="2054" y="6459"/>
                  </a:lnTo>
                  <a:lnTo>
                    <a:pt x="2284" y="6763"/>
                  </a:lnTo>
                  <a:lnTo>
                    <a:pt x="2549" y="7041"/>
                  </a:lnTo>
                  <a:lnTo>
                    <a:pt x="2840" y="7293"/>
                  </a:lnTo>
                  <a:lnTo>
                    <a:pt x="3152" y="7515"/>
                  </a:lnTo>
                  <a:lnTo>
                    <a:pt x="3477" y="7707"/>
                  </a:lnTo>
                  <a:lnTo>
                    <a:pt x="3805" y="7865"/>
                  </a:lnTo>
                  <a:lnTo>
                    <a:pt x="4131" y="7990"/>
                  </a:lnTo>
                  <a:lnTo>
                    <a:pt x="4444" y="8080"/>
                  </a:lnTo>
                  <a:lnTo>
                    <a:pt x="4737" y="8134"/>
                  </a:lnTo>
                  <a:lnTo>
                    <a:pt x="4750" y="8135"/>
                  </a:lnTo>
                  <a:lnTo>
                    <a:pt x="4750" y="6306"/>
                  </a:lnTo>
                  <a:lnTo>
                    <a:pt x="4218" y="6306"/>
                  </a:lnTo>
                  <a:lnTo>
                    <a:pt x="4183" y="6304"/>
                  </a:lnTo>
                  <a:lnTo>
                    <a:pt x="4149" y="6296"/>
                  </a:lnTo>
                  <a:lnTo>
                    <a:pt x="4117" y="6285"/>
                  </a:lnTo>
                  <a:lnTo>
                    <a:pt x="4086" y="6268"/>
                  </a:lnTo>
                  <a:lnTo>
                    <a:pt x="4058" y="6248"/>
                  </a:lnTo>
                  <a:lnTo>
                    <a:pt x="4033" y="6224"/>
                  </a:lnTo>
                  <a:lnTo>
                    <a:pt x="2729" y="4790"/>
                  </a:lnTo>
                  <a:lnTo>
                    <a:pt x="2717" y="4776"/>
                  </a:lnTo>
                  <a:lnTo>
                    <a:pt x="2611" y="4641"/>
                  </a:lnTo>
                  <a:lnTo>
                    <a:pt x="2510" y="4548"/>
                  </a:lnTo>
                  <a:lnTo>
                    <a:pt x="2406" y="4481"/>
                  </a:lnTo>
                  <a:lnTo>
                    <a:pt x="2301" y="4437"/>
                  </a:lnTo>
                  <a:lnTo>
                    <a:pt x="2196" y="4414"/>
                  </a:lnTo>
                  <a:lnTo>
                    <a:pt x="2094" y="4411"/>
                  </a:lnTo>
                  <a:lnTo>
                    <a:pt x="1998" y="4426"/>
                  </a:lnTo>
                  <a:lnTo>
                    <a:pt x="1908" y="4458"/>
                  </a:lnTo>
                  <a:lnTo>
                    <a:pt x="1826" y="4506"/>
                  </a:lnTo>
                  <a:lnTo>
                    <a:pt x="1754" y="4570"/>
                  </a:lnTo>
                  <a:lnTo>
                    <a:pt x="1693" y="4651"/>
                  </a:lnTo>
                  <a:lnTo>
                    <a:pt x="1645" y="4750"/>
                  </a:lnTo>
                  <a:close/>
                  <a:moveTo>
                    <a:pt x="4999" y="1744"/>
                  </a:moveTo>
                  <a:lnTo>
                    <a:pt x="5000" y="1745"/>
                  </a:lnTo>
                  <a:lnTo>
                    <a:pt x="5001" y="1744"/>
                  </a:lnTo>
                  <a:lnTo>
                    <a:pt x="5063" y="1680"/>
                  </a:lnTo>
                  <a:lnTo>
                    <a:pt x="5081" y="1663"/>
                  </a:lnTo>
                  <a:lnTo>
                    <a:pt x="5151" y="1603"/>
                  </a:lnTo>
                  <a:lnTo>
                    <a:pt x="5170" y="1589"/>
                  </a:lnTo>
                  <a:lnTo>
                    <a:pt x="5249" y="1534"/>
                  </a:lnTo>
                  <a:lnTo>
                    <a:pt x="5270" y="1521"/>
                  </a:lnTo>
                  <a:lnTo>
                    <a:pt x="5356" y="1474"/>
                  </a:lnTo>
                  <a:lnTo>
                    <a:pt x="5379" y="1462"/>
                  </a:lnTo>
                  <a:lnTo>
                    <a:pt x="5472" y="1423"/>
                  </a:lnTo>
                  <a:lnTo>
                    <a:pt x="5498" y="1413"/>
                  </a:lnTo>
                  <a:lnTo>
                    <a:pt x="5597" y="1384"/>
                  </a:lnTo>
                  <a:lnTo>
                    <a:pt x="5625" y="1377"/>
                  </a:lnTo>
                  <a:lnTo>
                    <a:pt x="5731" y="1358"/>
                  </a:lnTo>
                  <a:lnTo>
                    <a:pt x="5760" y="1355"/>
                  </a:lnTo>
                  <a:lnTo>
                    <a:pt x="5871" y="1348"/>
                  </a:lnTo>
                  <a:lnTo>
                    <a:pt x="5911" y="1349"/>
                  </a:lnTo>
                  <a:lnTo>
                    <a:pt x="6102" y="1368"/>
                  </a:lnTo>
                  <a:lnTo>
                    <a:pt x="6131" y="1373"/>
                  </a:lnTo>
                  <a:lnTo>
                    <a:pt x="6159" y="1380"/>
                  </a:lnTo>
                  <a:lnTo>
                    <a:pt x="6319" y="1435"/>
                  </a:lnTo>
                  <a:lnTo>
                    <a:pt x="6351" y="1449"/>
                  </a:lnTo>
                  <a:lnTo>
                    <a:pt x="6380" y="1466"/>
                  </a:lnTo>
                  <a:lnTo>
                    <a:pt x="6507" y="1554"/>
                  </a:lnTo>
                  <a:lnTo>
                    <a:pt x="6537" y="1578"/>
                  </a:lnTo>
                  <a:lnTo>
                    <a:pt x="6563" y="1607"/>
                  </a:lnTo>
                  <a:lnTo>
                    <a:pt x="6654" y="1725"/>
                  </a:lnTo>
                  <a:lnTo>
                    <a:pt x="6675" y="1757"/>
                  </a:lnTo>
                  <a:lnTo>
                    <a:pt x="6691" y="1791"/>
                  </a:lnTo>
                  <a:lnTo>
                    <a:pt x="6745" y="1937"/>
                  </a:lnTo>
                  <a:lnTo>
                    <a:pt x="6754" y="1969"/>
                  </a:lnTo>
                  <a:lnTo>
                    <a:pt x="6759" y="2002"/>
                  </a:lnTo>
                  <a:lnTo>
                    <a:pt x="6774" y="2173"/>
                  </a:lnTo>
                  <a:lnTo>
                    <a:pt x="6775" y="2201"/>
                  </a:lnTo>
                  <a:lnTo>
                    <a:pt x="6773" y="2229"/>
                  </a:lnTo>
                  <a:lnTo>
                    <a:pt x="6747" y="2422"/>
                  </a:lnTo>
                  <a:lnTo>
                    <a:pt x="6737" y="2466"/>
                  </a:lnTo>
                  <a:lnTo>
                    <a:pt x="6667" y="2678"/>
                  </a:lnTo>
                  <a:lnTo>
                    <a:pt x="6653" y="2712"/>
                  </a:lnTo>
                  <a:lnTo>
                    <a:pt x="6539" y="2941"/>
                  </a:lnTo>
                  <a:lnTo>
                    <a:pt x="6524" y="2968"/>
                  </a:lnTo>
                  <a:lnTo>
                    <a:pt x="6362" y="3211"/>
                  </a:lnTo>
                  <a:lnTo>
                    <a:pt x="6346" y="3232"/>
                  </a:lnTo>
                  <a:lnTo>
                    <a:pt x="6136" y="3486"/>
                  </a:lnTo>
                  <a:lnTo>
                    <a:pt x="6121" y="3503"/>
                  </a:lnTo>
                  <a:lnTo>
                    <a:pt x="5860" y="3765"/>
                  </a:lnTo>
                  <a:lnTo>
                    <a:pt x="5845" y="3779"/>
                  </a:lnTo>
                  <a:lnTo>
                    <a:pt x="5531" y="4047"/>
                  </a:lnTo>
                  <a:lnTo>
                    <a:pt x="5517" y="4058"/>
                  </a:lnTo>
                  <a:lnTo>
                    <a:pt x="5148" y="4329"/>
                  </a:lnTo>
                  <a:lnTo>
                    <a:pt x="5121" y="4346"/>
                  </a:lnTo>
                  <a:lnTo>
                    <a:pt x="5093" y="4359"/>
                  </a:lnTo>
                  <a:lnTo>
                    <a:pt x="5063" y="4369"/>
                  </a:lnTo>
                  <a:lnTo>
                    <a:pt x="5032" y="4375"/>
                  </a:lnTo>
                  <a:lnTo>
                    <a:pt x="5000" y="4377"/>
                  </a:lnTo>
                  <a:lnTo>
                    <a:pt x="4968" y="4375"/>
                  </a:lnTo>
                  <a:lnTo>
                    <a:pt x="4937" y="4369"/>
                  </a:lnTo>
                  <a:lnTo>
                    <a:pt x="4907" y="4359"/>
                  </a:lnTo>
                  <a:lnTo>
                    <a:pt x="4879" y="4346"/>
                  </a:lnTo>
                  <a:lnTo>
                    <a:pt x="4852" y="4329"/>
                  </a:lnTo>
                  <a:lnTo>
                    <a:pt x="4483" y="4058"/>
                  </a:lnTo>
                  <a:lnTo>
                    <a:pt x="4469" y="4047"/>
                  </a:lnTo>
                  <a:lnTo>
                    <a:pt x="4155" y="3779"/>
                  </a:lnTo>
                  <a:lnTo>
                    <a:pt x="4140" y="3765"/>
                  </a:lnTo>
                  <a:lnTo>
                    <a:pt x="3879" y="3503"/>
                  </a:lnTo>
                  <a:lnTo>
                    <a:pt x="3864" y="3486"/>
                  </a:lnTo>
                  <a:lnTo>
                    <a:pt x="3654" y="3232"/>
                  </a:lnTo>
                  <a:lnTo>
                    <a:pt x="3638" y="3211"/>
                  </a:lnTo>
                  <a:lnTo>
                    <a:pt x="3476" y="2968"/>
                  </a:lnTo>
                  <a:lnTo>
                    <a:pt x="3461" y="2941"/>
                  </a:lnTo>
                  <a:lnTo>
                    <a:pt x="3347" y="2712"/>
                  </a:lnTo>
                  <a:lnTo>
                    <a:pt x="3333" y="2678"/>
                  </a:lnTo>
                  <a:lnTo>
                    <a:pt x="3263" y="2466"/>
                  </a:lnTo>
                  <a:lnTo>
                    <a:pt x="3253" y="2422"/>
                  </a:lnTo>
                  <a:lnTo>
                    <a:pt x="3227" y="2229"/>
                  </a:lnTo>
                  <a:lnTo>
                    <a:pt x="3225" y="2201"/>
                  </a:lnTo>
                  <a:lnTo>
                    <a:pt x="3226" y="2173"/>
                  </a:lnTo>
                  <a:lnTo>
                    <a:pt x="3241" y="2002"/>
                  </a:lnTo>
                  <a:lnTo>
                    <a:pt x="3246" y="1969"/>
                  </a:lnTo>
                  <a:lnTo>
                    <a:pt x="3255" y="1937"/>
                  </a:lnTo>
                  <a:lnTo>
                    <a:pt x="3309" y="1791"/>
                  </a:lnTo>
                  <a:lnTo>
                    <a:pt x="3325" y="1757"/>
                  </a:lnTo>
                  <a:lnTo>
                    <a:pt x="3346" y="1725"/>
                  </a:lnTo>
                  <a:lnTo>
                    <a:pt x="3437" y="1607"/>
                  </a:lnTo>
                  <a:lnTo>
                    <a:pt x="3463" y="1578"/>
                  </a:lnTo>
                  <a:lnTo>
                    <a:pt x="3493" y="1554"/>
                  </a:lnTo>
                  <a:lnTo>
                    <a:pt x="3620" y="1466"/>
                  </a:lnTo>
                  <a:lnTo>
                    <a:pt x="3649" y="1449"/>
                  </a:lnTo>
                  <a:lnTo>
                    <a:pt x="3681" y="1435"/>
                  </a:lnTo>
                  <a:lnTo>
                    <a:pt x="3841" y="1380"/>
                  </a:lnTo>
                  <a:lnTo>
                    <a:pt x="3869" y="1373"/>
                  </a:lnTo>
                  <a:lnTo>
                    <a:pt x="3898" y="1368"/>
                  </a:lnTo>
                  <a:lnTo>
                    <a:pt x="4089" y="1349"/>
                  </a:lnTo>
                  <a:lnTo>
                    <a:pt x="4129" y="1348"/>
                  </a:lnTo>
                  <a:lnTo>
                    <a:pt x="4240" y="1355"/>
                  </a:lnTo>
                  <a:lnTo>
                    <a:pt x="4269" y="1358"/>
                  </a:lnTo>
                  <a:lnTo>
                    <a:pt x="4375" y="1377"/>
                  </a:lnTo>
                  <a:lnTo>
                    <a:pt x="4403" y="1384"/>
                  </a:lnTo>
                  <a:lnTo>
                    <a:pt x="4502" y="1413"/>
                  </a:lnTo>
                  <a:lnTo>
                    <a:pt x="4528" y="1423"/>
                  </a:lnTo>
                  <a:lnTo>
                    <a:pt x="4621" y="1462"/>
                  </a:lnTo>
                  <a:lnTo>
                    <a:pt x="4644" y="1474"/>
                  </a:lnTo>
                  <a:lnTo>
                    <a:pt x="4730" y="1521"/>
                  </a:lnTo>
                  <a:lnTo>
                    <a:pt x="4751" y="1534"/>
                  </a:lnTo>
                  <a:lnTo>
                    <a:pt x="4830" y="1589"/>
                  </a:lnTo>
                  <a:lnTo>
                    <a:pt x="4849" y="1603"/>
                  </a:lnTo>
                  <a:lnTo>
                    <a:pt x="4919" y="1663"/>
                  </a:lnTo>
                  <a:lnTo>
                    <a:pt x="4937" y="1680"/>
                  </a:lnTo>
                  <a:lnTo>
                    <a:pt x="4999" y="1744"/>
                  </a:lnTo>
                  <a:close/>
                  <a:moveTo>
                    <a:pt x="4787" y="3660"/>
                  </a:moveTo>
                  <a:lnTo>
                    <a:pt x="5000" y="3817"/>
                  </a:lnTo>
                  <a:lnTo>
                    <a:pt x="5213" y="3660"/>
                  </a:lnTo>
                  <a:lnTo>
                    <a:pt x="5513" y="3405"/>
                  </a:lnTo>
                  <a:lnTo>
                    <a:pt x="5758" y="3158"/>
                  </a:lnTo>
                  <a:lnTo>
                    <a:pt x="5953" y="2923"/>
                  </a:lnTo>
                  <a:lnTo>
                    <a:pt x="6099" y="2704"/>
                  </a:lnTo>
                  <a:lnTo>
                    <a:pt x="6198" y="2505"/>
                  </a:lnTo>
                  <a:lnTo>
                    <a:pt x="6254" y="2332"/>
                  </a:lnTo>
                  <a:lnTo>
                    <a:pt x="6274" y="2189"/>
                  </a:lnTo>
                  <a:lnTo>
                    <a:pt x="6264" y="2079"/>
                  </a:lnTo>
                  <a:lnTo>
                    <a:pt x="6235" y="2001"/>
                  </a:lnTo>
                  <a:lnTo>
                    <a:pt x="6190" y="1943"/>
                  </a:lnTo>
                  <a:lnTo>
                    <a:pt x="6124" y="1897"/>
                  </a:lnTo>
                  <a:lnTo>
                    <a:pt x="6024" y="1863"/>
                  </a:lnTo>
                  <a:lnTo>
                    <a:pt x="5881" y="1849"/>
                  </a:lnTo>
                  <a:lnTo>
                    <a:pt x="5804" y="1853"/>
                  </a:lnTo>
                  <a:lnTo>
                    <a:pt x="5727" y="1867"/>
                  </a:lnTo>
                  <a:lnTo>
                    <a:pt x="5654" y="1889"/>
                  </a:lnTo>
                  <a:lnTo>
                    <a:pt x="5586" y="1917"/>
                  </a:lnTo>
                  <a:lnTo>
                    <a:pt x="5523" y="1952"/>
                  </a:lnTo>
                  <a:lnTo>
                    <a:pt x="5466" y="1992"/>
                  </a:lnTo>
                  <a:lnTo>
                    <a:pt x="5414" y="2036"/>
                  </a:lnTo>
                  <a:lnTo>
                    <a:pt x="5368" y="2083"/>
                  </a:lnTo>
                  <a:lnTo>
                    <a:pt x="5330" y="2132"/>
                  </a:lnTo>
                  <a:lnTo>
                    <a:pt x="5298" y="2179"/>
                  </a:lnTo>
                  <a:lnTo>
                    <a:pt x="5275" y="2224"/>
                  </a:lnTo>
                  <a:lnTo>
                    <a:pt x="5260" y="2263"/>
                  </a:lnTo>
                  <a:lnTo>
                    <a:pt x="5253" y="2294"/>
                  </a:lnTo>
                  <a:lnTo>
                    <a:pt x="5249" y="2337"/>
                  </a:lnTo>
                  <a:lnTo>
                    <a:pt x="5244" y="2369"/>
                  </a:lnTo>
                  <a:lnTo>
                    <a:pt x="5235" y="2400"/>
                  </a:lnTo>
                  <a:lnTo>
                    <a:pt x="5222" y="2429"/>
                  </a:lnTo>
                  <a:lnTo>
                    <a:pt x="5206" y="2457"/>
                  </a:lnTo>
                  <a:lnTo>
                    <a:pt x="5186" y="2482"/>
                  </a:lnTo>
                  <a:lnTo>
                    <a:pt x="5163" y="2505"/>
                  </a:lnTo>
                  <a:lnTo>
                    <a:pt x="5137" y="2524"/>
                  </a:lnTo>
                  <a:lnTo>
                    <a:pt x="5109" y="2540"/>
                  </a:lnTo>
                  <a:lnTo>
                    <a:pt x="5079" y="2552"/>
                  </a:lnTo>
                  <a:lnTo>
                    <a:pt x="5048" y="2560"/>
                  </a:lnTo>
                  <a:lnTo>
                    <a:pt x="5016" y="2564"/>
                  </a:lnTo>
                  <a:lnTo>
                    <a:pt x="4984" y="2564"/>
                  </a:lnTo>
                  <a:lnTo>
                    <a:pt x="4952" y="2560"/>
                  </a:lnTo>
                  <a:lnTo>
                    <a:pt x="4921" y="2552"/>
                  </a:lnTo>
                  <a:lnTo>
                    <a:pt x="4891" y="2540"/>
                  </a:lnTo>
                  <a:lnTo>
                    <a:pt x="4863" y="2524"/>
                  </a:lnTo>
                  <a:lnTo>
                    <a:pt x="4837" y="2505"/>
                  </a:lnTo>
                  <a:lnTo>
                    <a:pt x="4814" y="2482"/>
                  </a:lnTo>
                  <a:lnTo>
                    <a:pt x="4794" y="2457"/>
                  </a:lnTo>
                  <a:lnTo>
                    <a:pt x="4778" y="2429"/>
                  </a:lnTo>
                  <a:lnTo>
                    <a:pt x="4765" y="2400"/>
                  </a:lnTo>
                  <a:lnTo>
                    <a:pt x="4756" y="2369"/>
                  </a:lnTo>
                  <a:lnTo>
                    <a:pt x="4751" y="2337"/>
                  </a:lnTo>
                  <a:lnTo>
                    <a:pt x="4747" y="2294"/>
                  </a:lnTo>
                  <a:lnTo>
                    <a:pt x="4740" y="2263"/>
                  </a:lnTo>
                  <a:lnTo>
                    <a:pt x="4725" y="2224"/>
                  </a:lnTo>
                  <a:lnTo>
                    <a:pt x="4702" y="2179"/>
                  </a:lnTo>
                  <a:lnTo>
                    <a:pt x="4670" y="2132"/>
                  </a:lnTo>
                  <a:lnTo>
                    <a:pt x="4632" y="2083"/>
                  </a:lnTo>
                  <a:lnTo>
                    <a:pt x="4586" y="2036"/>
                  </a:lnTo>
                  <a:lnTo>
                    <a:pt x="4534" y="1992"/>
                  </a:lnTo>
                  <a:lnTo>
                    <a:pt x="4477" y="1952"/>
                  </a:lnTo>
                  <a:lnTo>
                    <a:pt x="4414" y="1917"/>
                  </a:lnTo>
                  <a:lnTo>
                    <a:pt x="4346" y="1889"/>
                  </a:lnTo>
                  <a:lnTo>
                    <a:pt x="4273" y="1867"/>
                  </a:lnTo>
                  <a:lnTo>
                    <a:pt x="4196" y="1853"/>
                  </a:lnTo>
                  <a:lnTo>
                    <a:pt x="4119" y="1849"/>
                  </a:lnTo>
                  <a:lnTo>
                    <a:pt x="3976" y="1863"/>
                  </a:lnTo>
                  <a:lnTo>
                    <a:pt x="3876" y="1897"/>
                  </a:lnTo>
                  <a:lnTo>
                    <a:pt x="3810" y="1943"/>
                  </a:lnTo>
                  <a:lnTo>
                    <a:pt x="3765" y="2001"/>
                  </a:lnTo>
                  <a:lnTo>
                    <a:pt x="3736" y="2079"/>
                  </a:lnTo>
                  <a:lnTo>
                    <a:pt x="3726" y="2189"/>
                  </a:lnTo>
                  <a:lnTo>
                    <a:pt x="3746" y="2332"/>
                  </a:lnTo>
                  <a:lnTo>
                    <a:pt x="3802" y="2505"/>
                  </a:lnTo>
                  <a:lnTo>
                    <a:pt x="3901" y="2704"/>
                  </a:lnTo>
                  <a:lnTo>
                    <a:pt x="4047" y="2923"/>
                  </a:lnTo>
                  <a:lnTo>
                    <a:pt x="4242" y="3158"/>
                  </a:lnTo>
                  <a:lnTo>
                    <a:pt x="4487" y="3405"/>
                  </a:lnTo>
                  <a:lnTo>
                    <a:pt x="4787" y="3660"/>
                  </a:lnTo>
                  <a:close/>
                </a:path>
              </a:pathLst>
            </a:custGeom>
            <a:solidFill>
              <a:schemeClr val="accent1">
                <a:lumMod val="50000"/>
              </a:schemeClr>
            </a:solidFill>
            <a:ln>
              <a:noFill/>
            </a:ln>
          </p:spPr>
          <p:txBody>
            <a:bodyPr/>
            <a:lstStyle/>
            <a:p>
              <a:endParaRPr/>
            </a:p>
          </p:txBody>
        </p:sp>
      </p:grpSp>
      <p:cxnSp>
        <p:nvCxnSpPr>
          <p:cNvPr id="17" name="Straight Connector 16">
            <a:extLst>
              <a:ext uri="{FF2B5EF4-FFF2-40B4-BE49-F238E27FC236}">
                <a16:creationId xmlns:a16="http://schemas.microsoft.com/office/drawing/2014/main" id="{6FA846BE-E2BE-4451-9508-CEAB6BC34C66}"/>
              </a:ext>
            </a:extLst>
          </p:cNvPr>
          <p:cNvCxnSpPr>
            <a:cxnSpLocks/>
          </p:cNvCxnSpPr>
          <p:nvPr/>
        </p:nvCxnSpPr>
        <p:spPr>
          <a:xfrm>
            <a:off x="6343350" y="1650367"/>
            <a:ext cx="0" cy="45046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08C57E00-1365-4DD4-B9F8-9B99332E1B3E}"/>
              </a:ext>
            </a:extLst>
          </p:cNvPr>
          <p:cNvSpPr/>
          <p:nvPr/>
        </p:nvSpPr>
        <p:spPr>
          <a:xfrm>
            <a:off x="6141789" y="3701119"/>
            <a:ext cx="403122" cy="40312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200" dirty="0">
                <a:latin typeface="Arial" panose="020B0604020202020204" pitchFamily="34" charset="0"/>
              </a:rPr>
              <a:t>&gt;</a:t>
            </a:r>
          </a:p>
        </p:txBody>
      </p:sp>
    </p:spTree>
    <p:extLst>
      <p:ext uri="{BB962C8B-B14F-4D97-AF65-F5344CB8AC3E}">
        <p14:creationId xmlns:p14="http://schemas.microsoft.com/office/powerpoint/2010/main" val="1993616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1874FDF-37C8-43FA-8C58-C3EEA8826073}"/>
              </a:ext>
            </a:extLst>
          </p:cNvPr>
          <p:cNvSpPr>
            <a:spLocks noGrp="1"/>
          </p:cNvSpPr>
          <p:nvPr>
            <p:ph type="title"/>
          </p:nvPr>
        </p:nvSpPr>
        <p:spPr/>
        <p:txBody>
          <a:bodyPr/>
          <a:lstStyle/>
          <a:p>
            <a:r>
              <a:rPr lang="en-US" dirty="0"/>
              <a:t>Root Causes &amp; Why It Matters</a:t>
            </a:r>
            <a:endParaRPr lang="en-PH" dirty="0"/>
          </a:p>
        </p:txBody>
      </p:sp>
      <p:sp>
        <p:nvSpPr>
          <p:cNvPr id="4" name="Slide Number Placeholder 3">
            <a:extLst>
              <a:ext uri="{FF2B5EF4-FFF2-40B4-BE49-F238E27FC236}">
                <a16:creationId xmlns:a16="http://schemas.microsoft.com/office/drawing/2014/main" id="{44DFC4C8-6771-4BF0-9496-D7560EB713FD}"/>
              </a:ext>
            </a:extLst>
          </p:cNvPr>
          <p:cNvSpPr>
            <a:spLocks noGrp="1"/>
          </p:cNvSpPr>
          <p:nvPr>
            <p:ph type="sldNum" sz="quarter" idx="12"/>
          </p:nvPr>
        </p:nvSpPr>
        <p:spPr/>
        <p:txBody>
          <a:bodyPr/>
          <a:lstStyle/>
          <a:p>
            <a:fld id="{40FCC99B-2112-4769-A0F7-9B55781EDC8A}" type="slidenum">
              <a:rPr lang="en-PH" smtClean="0"/>
              <a:t>9</a:t>
            </a:fld>
            <a:endParaRPr lang="en-PH" dirty="0"/>
          </a:p>
        </p:txBody>
      </p:sp>
      <p:sp>
        <p:nvSpPr>
          <p:cNvPr id="7" name="ee4pHeader1">
            <a:extLst>
              <a:ext uri="{FF2B5EF4-FFF2-40B4-BE49-F238E27FC236}">
                <a16:creationId xmlns:a16="http://schemas.microsoft.com/office/drawing/2014/main" id="{F582D59B-9362-4F2B-A28B-529C5A3B11F2}"/>
              </a:ext>
            </a:extLst>
          </p:cNvPr>
          <p:cNvSpPr txBox="1"/>
          <p:nvPr/>
        </p:nvSpPr>
        <p:spPr>
          <a:xfrm>
            <a:off x="571017" y="1823710"/>
            <a:ext cx="3075008" cy="333569"/>
          </a:xfrm>
          <a:prstGeom prst="rect">
            <a:avLst/>
          </a:prstGeom>
          <a:noFill/>
          <a:ln cap="rnd">
            <a:noFill/>
          </a:ln>
        </p:spPr>
        <p:txBody>
          <a:bodyPr vert="horz" wrap="square" lIns="0" tIns="0" rIns="0" bIns="0" rtlCol="0" anchor="b" anchorCtr="0">
            <a:noAutofit/>
          </a:bodyPr>
          <a:lstStyle/>
          <a:p>
            <a:pPr marL="0" lvl="3"/>
            <a:r>
              <a:rPr lang="en-US" dirty="0">
                <a:solidFill>
                  <a:schemeClr val="accent1"/>
                </a:solidFill>
                <a:latin typeface="Arial" panose="020B0604020202020204" pitchFamily="34" charset="0"/>
              </a:rPr>
              <a:t>In School</a:t>
            </a:r>
          </a:p>
        </p:txBody>
      </p:sp>
      <p:cxnSp>
        <p:nvCxnSpPr>
          <p:cNvPr id="9" name="Straight Connector 8">
            <a:extLst>
              <a:ext uri="{FF2B5EF4-FFF2-40B4-BE49-F238E27FC236}">
                <a16:creationId xmlns:a16="http://schemas.microsoft.com/office/drawing/2014/main" id="{18E7D450-42D1-4196-BF2E-FF099C11CF7C}"/>
              </a:ext>
            </a:extLst>
          </p:cNvPr>
          <p:cNvCxnSpPr>
            <a:cxnSpLocks/>
          </p:cNvCxnSpPr>
          <p:nvPr/>
        </p:nvCxnSpPr>
        <p:spPr>
          <a:xfrm>
            <a:off x="571017" y="2249879"/>
            <a:ext cx="3468548" cy="0"/>
          </a:xfrm>
          <a:prstGeom prst="line">
            <a:avLst/>
          </a:prstGeom>
          <a:ln w="15875" cap="rnd">
            <a:solidFill>
              <a:schemeClr val="tx1">
                <a:lumMod val="60000"/>
                <a:lumOff val="40000"/>
              </a:schemeClr>
            </a:solidFill>
            <a:prstDash val="sysDot"/>
            <a:round/>
            <a:tailEnd type="ova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86620611-BD71-448F-9F03-C42C0656EF20}"/>
              </a:ext>
            </a:extLst>
          </p:cNvPr>
          <p:cNvSpPr/>
          <p:nvPr/>
        </p:nvSpPr>
        <p:spPr>
          <a:xfrm>
            <a:off x="571017" y="2397471"/>
            <a:ext cx="3352801" cy="3702387"/>
          </a:xfrm>
          <a:prstGeom prst="rect">
            <a:avLst/>
          </a:prstGeom>
        </p:spPr>
        <p:txBody>
          <a:bodyPr wrap="square" lIns="0" tIns="0" rIns="0" bIns="0">
            <a:noAutofit/>
          </a:bodyPr>
          <a:lstStyle/>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Counselor caseloads above 450:1 leave little time for individual guidance</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After-school enrichment reaches fewer than 1 in 5 students who need it</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Teacher turnover at high-need schools is double the regional average</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Math and reading support drops off sharply after elementary school</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Advanced coursework is offered at only half of district high schools</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Chronic absenteeism doubled since 2020 and remains elevated</a:t>
            </a:r>
          </a:p>
        </p:txBody>
      </p:sp>
      <p:sp>
        <p:nvSpPr>
          <p:cNvPr id="13" name="ee4pHeader1">
            <a:extLst>
              <a:ext uri="{FF2B5EF4-FFF2-40B4-BE49-F238E27FC236}">
                <a16:creationId xmlns:a16="http://schemas.microsoft.com/office/drawing/2014/main" id="{72E181F6-5DDD-403B-85EF-EAB9C1528C11}"/>
              </a:ext>
            </a:extLst>
          </p:cNvPr>
          <p:cNvSpPr txBox="1"/>
          <p:nvPr/>
        </p:nvSpPr>
        <p:spPr>
          <a:xfrm>
            <a:off x="4298065" y="1823710"/>
            <a:ext cx="3075008" cy="333569"/>
          </a:xfrm>
          <a:prstGeom prst="rect">
            <a:avLst/>
          </a:prstGeom>
          <a:noFill/>
          <a:ln cap="rnd">
            <a:noFill/>
          </a:ln>
        </p:spPr>
        <p:txBody>
          <a:bodyPr vert="horz" wrap="square" lIns="0" tIns="0" rIns="0" bIns="0" rtlCol="0" anchor="b" anchorCtr="0">
            <a:noAutofit/>
          </a:bodyPr>
          <a:lstStyle/>
          <a:p>
            <a:pPr marL="0" lvl="3"/>
            <a:r>
              <a:rPr lang="en-US" dirty="0">
                <a:solidFill>
                  <a:schemeClr val="accent1"/>
                </a:solidFill>
                <a:latin typeface="Arial" panose="020B0604020202020204" pitchFamily="34" charset="0"/>
              </a:rPr>
              <a:t>Out of School</a:t>
            </a:r>
          </a:p>
        </p:txBody>
      </p:sp>
      <p:cxnSp>
        <p:nvCxnSpPr>
          <p:cNvPr id="14" name="Straight Connector 13">
            <a:extLst>
              <a:ext uri="{FF2B5EF4-FFF2-40B4-BE49-F238E27FC236}">
                <a16:creationId xmlns:a16="http://schemas.microsoft.com/office/drawing/2014/main" id="{6047A66B-B908-4D4F-B5BA-6695F04413E1}"/>
              </a:ext>
            </a:extLst>
          </p:cNvPr>
          <p:cNvCxnSpPr>
            <a:cxnSpLocks/>
          </p:cNvCxnSpPr>
          <p:nvPr/>
        </p:nvCxnSpPr>
        <p:spPr>
          <a:xfrm>
            <a:off x="4298065" y="2249879"/>
            <a:ext cx="3468548" cy="0"/>
          </a:xfrm>
          <a:prstGeom prst="line">
            <a:avLst/>
          </a:prstGeom>
          <a:ln w="15875" cap="rnd">
            <a:solidFill>
              <a:schemeClr val="tx1">
                <a:lumMod val="60000"/>
                <a:lumOff val="40000"/>
              </a:schemeClr>
            </a:solidFill>
            <a:prstDash val="sysDot"/>
            <a:round/>
            <a:tailEnd type="ova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B42DCED5-5FB0-4AB7-921D-79907892CCAF}"/>
              </a:ext>
            </a:extLst>
          </p:cNvPr>
          <p:cNvSpPr/>
          <p:nvPr/>
        </p:nvSpPr>
        <p:spPr>
          <a:xfrm>
            <a:off x="4298065" y="2397471"/>
            <a:ext cx="3352801" cy="3702387"/>
          </a:xfrm>
          <a:prstGeom prst="rect">
            <a:avLst/>
          </a:prstGeom>
        </p:spPr>
        <p:txBody>
          <a:bodyPr wrap="square" lIns="0" tIns="0" rIns="0" bIns="0">
            <a:noAutofit/>
          </a:bodyPr>
          <a:lstStyle/>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1 in 4 families lacks reliable home internet for studying</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Few adults in students' networks have navigated college admissions</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Transportation gaps cut access to jobs, internships, and enrichment</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Youth employment in East Riverton is half the metro average</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Safe, supervised after-school spaces are scarce in key neighborhoods</a:t>
            </a:r>
          </a:p>
          <a:p>
            <a:pPr marL="324000" lvl="1" indent="-216000">
              <a:spcAft>
                <a:spcPts val="1200"/>
              </a:spcAft>
              <a:buClr>
                <a:schemeClr val="accent1"/>
              </a:buClr>
              <a:buSzPct val="100000"/>
              <a:buFont typeface="Trebuchet MS" panose="020B0603020202020204" pitchFamily="34" charset="0"/>
              <a:buChar char="•"/>
            </a:pPr>
            <a:r>
              <a:rPr lang="en-AU" sz="1400" dirty="0">
                <a:solidFill>
                  <a:schemeClr val="tx1">
                    <a:lumMod val="100000"/>
                  </a:schemeClr>
                </a:solidFill>
                <a:latin typeface="Arial" panose="020B0604020202020204" pitchFamily="34" charset="0"/>
                <a:sym typeface="Trebuchet MS" panose="020B0603020202020204" pitchFamily="34" charset="0"/>
              </a:rPr>
              <a:t>College costs deter even qualified, admitted students from enrolling</a:t>
            </a:r>
          </a:p>
        </p:txBody>
      </p:sp>
      <p:pic>
        <p:nvPicPr>
          <p:cNvPr id="17" name="Graphic 16" descr="Open hand with plant with solid fill">
            <a:extLst>
              <a:ext uri="{FF2B5EF4-FFF2-40B4-BE49-F238E27FC236}">
                <a16:creationId xmlns:a16="http://schemas.microsoft.com/office/drawing/2014/main" id="{9DAF932A-34ED-4F2E-8EAA-4DD3D701B0A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986632" y="969403"/>
            <a:ext cx="956034" cy="956034"/>
          </a:xfrm>
          <a:prstGeom prst="rect">
            <a:avLst/>
          </a:prstGeom>
        </p:spPr>
      </p:pic>
      <p:sp>
        <p:nvSpPr>
          <p:cNvPr id="18" name="ee4pHeader1">
            <a:extLst>
              <a:ext uri="{FF2B5EF4-FFF2-40B4-BE49-F238E27FC236}">
                <a16:creationId xmlns:a16="http://schemas.microsoft.com/office/drawing/2014/main" id="{A59B523C-5CEB-4AD8-8383-B9F1C75ACEA3}"/>
              </a:ext>
            </a:extLst>
          </p:cNvPr>
          <p:cNvSpPr txBox="1"/>
          <p:nvPr/>
        </p:nvSpPr>
        <p:spPr>
          <a:xfrm>
            <a:off x="8991600" y="1823710"/>
            <a:ext cx="2907174" cy="333569"/>
          </a:xfrm>
          <a:prstGeom prst="rect">
            <a:avLst/>
          </a:prstGeom>
          <a:noFill/>
          <a:ln cap="rnd">
            <a:noFill/>
          </a:ln>
        </p:spPr>
        <p:txBody>
          <a:bodyPr vert="horz" wrap="square" lIns="0" tIns="0" rIns="0" bIns="0" rtlCol="0" anchor="b" anchorCtr="0">
            <a:noAutofit/>
          </a:bodyPr>
          <a:lstStyle/>
          <a:p>
            <a:pPr marL="0" lvl="3"/>
            <a:r>
              <a:rPr lang="en-US" dirty="0">
                <a:solidFill>
                  <a:schemeClr val="accent4"/>
                </a:solidFill>
                <a:latin typeface="Arial" panose="020B0604020202020204" pitchFamily="34" charset="0"/>
              </a:rPr>
              <a:t>Impact</a:t>
            </a:r>
          </a:p>
        </p:txBody>
      </p:sp>
      <p:cxnSp>
        <p:nvCxnSpPr>
          <p:cNvPr id="19" name="Straight Connector 18">
            <a:extLst>
              <a:ext uri="{FF2B5EF4-FFF2-40B4-BE49-F238E27FC236}">
                <a16:creationId xmlns:a16="http://schemas.microsoft.com/office/drawing/2014/main" id="{0C1DFABE-7AA9-44B6-BE60-9967E496D5BE}"/>
              </a:ext>
            </a:extLst>
          </p:cNvPr>
          <p:cNvCxnSpPr>
            <a:cxnSpLocks/>
          </p:cNvCxnSpPr>
          <p:nvPr/>
        </p:nvCxnSpPr>
        <p:spPr>
          <a:xfrm>
            <a:off x="9022080" y="2249879"/>
            <a:ext cx="2888269" cy="0"/>
          </a:xfrm>
          <a:prstGeom prst="line">
            <a:avLst/>
          </a:prstGeom>
          <a:ln w="15875" cap="rnd">
            <a:solidFill>
              <a:schemeClr val="bg1"/>
            </a:solidFill>
            <a:prstDash val="sysDot"/>
            <a:round/>
            <a:tailEnd type="ova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24AA4FF2-B3B3-41B6-A404-A9CA9201656E}"/>
              </a:ext>
            </a:extLst>
          </p:cNvPr>
          <p:cNvSpPr/>
          <p:nvPr/>
        </p:nvSpPr>
        <p:spPr>
          <a:xfrm>
            <a:off x="8991600" y="2397471"/>
            <a:ext cx="2934181" cy="3702387"/>
          </a:xfrm>
          <a:prstGeom prst="rect">
            <a:avLst/>
          </a:prstGeom>
        </p:spPr>
        <p:txBody>
          <a:bodyPr wrap="square" lIns="0" tIns="0" rIns="0" bIns="0">
            <a:noAutofit/>
          </a:bodyPr>
          <a:lstStyle/>
          <a:p>
            <a:pPr marL="0" lvl="1">
              <a:buClr>
                <a:schemeClr val="accent1"/>
              </a:buClr>
              <a:buSzPct val="100000"/>
            </a:pPr>
            <a:r>
              <a:rPr lang="en-AU" dirty="0">
                <a:solidFill>
                  <a:schemeClr val="bg1"/>
                </a:solidFill>
                <a:latin typeface="Arial" panose="020B0604020202020204" pitchFamily="34" charset="0"/>
                <a:sym typeface="Trebuchet MS" panose="020B0603020202020204" pitchFamily="34" charset="0"/>
              </a:rPr>
              <a:t>These barriers compound over a childhood. By high school, a student facing them is 9x more likely to drop out — and the region loses an estimated $390K in lifetime earnings and tax base per disconnected youth. Closing the gap early is not charity; it is the region's best investment.</a:t>
            </a:r>
          </a:p>
          <a:p>
            <a:pPr marL="108000" lvl="1">
              <a:buClr>
                <a:schemeClr val="accent1"/>
              </a:buClr>
              <a:buSzPct val="100000"/>
            </a:pPr>
            <a:endParaRPr lang="en-AU" dirty="0">
              <a:solidFill>
                <a:schemeClr val="bg1"/>
              </a:solidFill>
              <a:latin typeface="Arial" panose="020B0604020202020204" pitchFamily="34" charset="0"/>
              <a:sym typeface="Trebuchet MS" panose="020B0603020202020204" pitchFamily="34" charset="0"/>
            </a:endParaRPr>
          </a:p>
        </p:txBody>
      </p:sp>
    </p:spTree>
    <p:extLst>
      <p:ext uri="{BB962C8B-B14F-4D97-AF65-F5344CB8AC3E}">
        <p14:creationId xmlns:p14="http://schemas.microsoft.com/office/powerpoint/2010/main" val="15915208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3.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4.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5.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6.xml><?xml version="1.0" encoding="utf-8"?>
<p:tagLst xmlns:a="http://schemas.openxmlformats.org/drawingml/2006/main" xmlns:r="http://schemas.openxmlformats.org/officeDocument/2006/relationships" xmlns:p="http://schemas.openxmlformats.org/presentationml/2006/main">
  <p:tag name="EE4P_FORMATWIZARD_TAG" val="White"/>
</p:tagLst>
</file>

<file path=ppt/theme/theme1.xml><?xml version="1.0" encoding="utf-8"?>
<a:theme xmlns:a="http://schemas.openxmlformats.org/drawingml/2006/main" name="BCG Style Template">
  <a:themeElements>
    <a:clrScheme name="Custom 17">
      <a:dk1>
        <a:srgbClr val="595959"/>
      </a:dk1>
      <a:lt1>
        <a:sysClr val="window" lastClr="FFFFFF"/>
      </a:lt1>
      <a:dk2>
        <a:srgbClr val="262626"/>
      </a:dk2>
      <a:lt2>
        <a:srgbClr val="F4F4F4"/>
      </a:lt2>
      <a:accent1>
        <a:srgbClr val="156740"/>
      </a:accent1>
      <a:accent2>
        <a:srgbClr val="0E442A"/>
      </a:accent2>
      <a:accent3>
        <a:srgbClr val="092E1C"/>
      </a:accent3>
      <a:accent4>
        <a:srgbClr val="E4EB84"/>
      </a:accent4>
      <a:accent5>
        <a:srgbClr val="3EAF93"/>
      </a:accent5>
      <a:accent6>
        <a:srgbClr val="295E7D"/>
      </a:accent6>
      <a:hlink>
        <a:srgbClr val="0563C1"/>
      </a:hlink>
      <a:folHlink>
        <a:srgbClr val="954F72"/>
      </a:folHlink>
    </a:clrScheme>
    <a:fontScheme name="Custom 13">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3096</TotalTime>
  <Words>4873</Words>
  <Application>Microsoft Office PowerPoint</Application>
  <PresentationFormat>Widescreen</PresentationFormat>
  <Paragraphs>660</Paragraphs>
  <Slides>51</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56" baseType="lpstr">
      <vt:lpstr>Arial</vt:lpstr>
      <vt:lpstr>Franklin Gothic Book</vt:lpstr>
      <vt:lpstr>Trebuchet MS</vt:lpstr>
      <vt:lpstr>BCG Style Template</vt:lpstr>
      <vt:lpstr>think-cell Slide</vt:lpstr>
      <vt:lpstr>Brighter Futures Alliance</vt:lpstr>
      <vt:lpstr>Agenda What We'll Cover</vt:lpstr>
      <vt:lpstr>Executive Summary</vt:lpstr>
      <vt:lpstr>Our Mission &amp; Story</vt:lpstr>
      <vt:lpstr>PowerPoint Presentation</vt:lpstr>
      <vt:lpstr>The Challenge We Face</vt:lpstr>
      <vt:lpstr>The Need</vt:lpstr>
      <vt:lpstr>The Widening Opportunity Gap</vt:lpstr>
      <vt:lpstr>Root Causes &amp; Why It Matters</vt:lpstr>
      <vt:lpstr>Who We Are</vt:lpstr>
      <vt:lpstr>Our Journey Since 2012</vt:lpstr>
      <vt:lpstr>Our Theory of Change</vt:lpstr>
      <vt:lpstr>Our Impact to Date</vt:lpstr>
      <vt:lpstr>Program Completion Rates</vt:lpstr>
      <vt:lpstr>Where We Work</vt:lpstr>
      <vt:lpstr>Leadership Team</vt:lpstr>
      <vt:lpstr>Governance &amp; Board</vt:lpstr>
      <vt:lpstr>Our 2026–2030 Strategy</vt:lpstr>
      <vt:lpstr>Where We Stand: SWOT</vt:lpstr>
      <vt:lpstr>Three Strategic Pillars</vt:lpstr>
      <vt:lpstr>Four Strategic Priorities</vt:lpstr>
      <vt:lpstr>2030 Goals &amp; KPIs</vt:lpstr>
      <vt:lpstr>Our Impact Hierarchy</vt:lpstr>
      <vt:lpstr>Our Annual Operating Cycle</vt:lpstr>
      <vt:lpstr>Our Programs</vt:lpstr>
      <vt:lpstr>Three Core Programs</vt:lpstr>
      <vt:lpstr>Learning Labs in Depth</vt:lpstr>
      <vt:lpstr>Pathways Mentoring</vt:lpstr>
      <vt:lpstr>Pathways: Outcomes</vt:lpstr>
      <vt:lpstr>Launch: College &amp; Career</vt:lpstr>
      <vt:lpstr>Launch: Enrollment Results</vt:lpstr>
      <vt:lpstr>A Student's Journey With Us</vt:lpstr>
      <vt:lpstr>Before &amp; After: What Changes</vt:lpstr>
      <vt:lpstr>Measuring Our Impact</vt:lpstr>
      <vt:lpstr>How We Measure</vt:lpstr>
      <vt:lpstr>Outcomes Trend, 2020–2025</vt:lpstr>
      <vt:lpstr>Impact Dashboard, FY2025</vt:lpstr>
      <vt:lpstr>Who We Serve</vt:lpstr>
      <vt:lpstr>PowerPoint Presentation</vt:lpstr>
      <vt:lpstr>Financial Overview</vt:lpstr>
      <vt:lpstr>Five-Year Financial Picture</vt:lpstr>
      <vt:lpstr>Funding Mix &amp; Trend</vt:lpstr>
      <vt:lpstr>Cost Efficiency Trends</vt:lpstr>
      <vt:lpstr>Five-Year Financial Plan</vt:lpstr>
      <vt:lpstr>The Road Ahead</vt:lpstr>
      <vt:lpstr>Scaling in Four Phases</vt:lpstr>
      <vt:lpstr>Three Horizons to 2030</vt:lpstr>
      <vt:lpstr>Key Risks &amp; Mitigation</vt:lpstr>
      <vt:lpstr>Partner With Us: The Futures Fund</vt:lpstr>
      <vt:lpstr>What Your Gift Delivers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Lim</dc:creator>
  <cp:lastModifiedBy>Tom Lim</cp:lastModifiedBy>
  <cp:revision>110</cp:revision>
  <dcterms:created xsi:type="dcterms:W3CDTF">2026-05-18T14:07:40Z</dcterms:created>
  <dcterms:modified xsi:type="dcterms:W3CDTF">2026-06-12T22:20:22Z</dcterms:modified>
</cp:coreProperties>
</file>